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5C0E-9DEA-8C45-9FB0-24097EF0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12E14-8345-0141-BE7A-64C17284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3476-6DD6-4840-91D3-BA6F536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7840-E9C6-5A49-A1D4-2F800352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A940-4B8F-1445-ACEF-6C19BBD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532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A1BB-1C9C-B94B-8046-FEE3284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65517-B9CA-5E4F-BED1-3CF9AAC2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4A86-1E8F-4542-AD35-EF100932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CF76-DCFF-884D-8829-80BF1595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022-605A-C547-B61E-6CE6BB41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2111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5FC82-1CDC-B246-9B43-C273817F8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E69AE-A906-4941-8439-F14E8F50E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07B5-5025-484C-8C90-817ADBBB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791A-CBF9-294F-9235-80882FB4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6496-2BAA-564A-8018-C15FA7CE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9098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2575-D7C2-A741-BB5B-8FDF5DA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6411-7174-504A-80BE-BB78582F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CF8A-48B3-5249-A32A-6A32A1E0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B5BD-945B-2747-9A57-B0FDB00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981D-2A87-DC4C-8A57-970A7F2B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8424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F6C0-CD04-D747-A7AF-743D74E3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4FFD-6FA1-EF45-A9B6-1C9DE626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4701F-EF03-314C-A51A-FD4670A7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7E84-9337-A74F-AC20-2595EEE5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B073-FE77-0A48-BC5E-79459DA8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704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BBB8-0865-7A44-82A7-2317F2ED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2731-5A62-2A46-912D-46ADEBD60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F48E0-D671-3E4A-B62E-EC36440A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3E2D7-E5A2-2840-BA00-1AAB93E3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1A729-C884-D34E-8669-735B87BC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693A-13FA-3A4D-8275-44D55BE5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9740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1E91-DFB5-AA4C-BA64-9B863AA8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040A2-6D60-B64D-B238-24274643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C2B5E-6028-5548-9382-801492E4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C0F77-F715-1143-8E70-8E1F51700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F8C01-B9A9-4748-A72E-24B5F2DA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010B6-FAF6-2444-A876-16A8423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1D1DC-6411-7A48-93CE-16098619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72CDA-6F42-074F-90C6-8AEF2C6B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0591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6931-0D92-5044-AD51-B803EAEA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B044B-D199-0D4D-9F85-6836FCFD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AD069-9ABC-8F4A-8DE0-2CB74905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D5325-8DA2-D846-A12E-68BBBA10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416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40664-79AE-2D4C-A583-1BDD54E4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4E087-3D7F-074D-90AA-07F213C0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4E546-89BA-0740-A7E5-21FE695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7341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1BD-37CF-3E40-A9CE-4AB89782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06A-206B-4A44-B107-40686B00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C74B-2FA9-9A47-869F-5B3659D33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8E61A-97AF-434C-B539-7206F731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0EFA-A2DD-E247-8964-BD91FE01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C672-C29B-2B44-BB5E-5E1E38D7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5833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C200-F96B-BB45-8958-E06D5170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09D3E-4CBC-8741-9ABB-E2EB41A0F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FAB7E-74D7-374D-A720-F31F89D6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AAF7-8F5D-944E-ACD8-B601C32B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4B969-A64F-A047-B76D-76B853F5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2FBFE-19B3-6B48-AE92-88A078EE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3627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BEF49-5625-C749-85DF-28952E25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D883-F4E6-D648-B10F-B5BBED74E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4C72-C2E8-8A43-AD35-915332680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1B90-124A-1F4F-9643-6D6A93C5D92D}" type="datetimeFigureOut">
              <a:rPr lang="en-FR" smtClean="0"/>
              <a:t>11/10/2021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08B7-5A04-AC43-BDC2-D4264980D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981D-8556-3641-9850-DD3B0CB7C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D2F8-0E6E-5E40-9A6F-2CACF54478A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7720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C9AD2-CE13-2946-83B1-0E92B682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67CB6-E20E-9445-A6E2-0BF25562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0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249A3-D006-5D41-8A22-962C128F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5DE76-21D0-0544-A925-4CEEA9650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4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A6E9D-5F0C-2E4D-815C-B42AA9B5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037"/>
            <a:ext cx="12192000" cy="609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4131E-72F1-4A43-9FC1-3B4D5B15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1223"/>
            <a:ext cx="12192000" cy="9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2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3E94AD-B1C5-FC4C-879C-7A2C2E34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2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4DDFC-E839-3A47-B798-62424F3D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1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3DAD05-224D-224D-A9B2-5C3F5133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260"/>
            <a:ext cx="12192000" cy="60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BBE4C-057A-A942-BAE7-87A7BD67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2585"/>
            <a:ext cx="12192000" cy="9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2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2021-10-11T12:20:02Z</dcterms:created>
  <dcterms:modified xsi:type="dcterms:W3CDTF">2021-10-12T08:00:36Z</dcterms:modified>
</cp:coreProperties>
</file>