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B31E-3D7F-5E41-BE6F-24DCA3B2F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EC93C-7460-7946-A940-44E8C41D0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D020-3648-A344-8EB2-6351D604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16853-90D5-5144-A0F7-9909654C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F4DE1-7ED4-E34D-A48E-F1B5C4D3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5990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D1F5-102E-2242-804E-E0E59F1C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AA65E-D74B-C241-90A4-CE8D58BB9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8801-AA36-CD47-9861-981C109B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DC921-6596-6544-8F03-9D0A9E92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9E22-953B-C447-A555-9A43B017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505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6700A-D280-BB48-AB8A-448ABA686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F352B-BC43-2448-8EF7-C1F13FD48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0B5D3-A007-3742-9918-9CD881B2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0C0A-9AB0-904B-AC26-1ADC6A18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0D78-1E7D-E041-A519-C0F19BB1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1149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5D1-5DCC-A94B-B35A-FE60B375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671E-474E-B240-B134-E75B3974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F8D6-E732-3F4F-83ED-B0187BDB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9A84-68DF-944F-BD23-E52FCF99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9BD5-4C82-BA47-8BD3-89799750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169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83F7-15B6-7A49-9FFF-777140C2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49B7-7CA4-1B44-9A4F-A31C18B2D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FC2C-FFBB-FF4C-BD6B-69EB9F40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4280-6A37-3142-A506-162CF7F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B4B1-8853-5E4E-99F0-162249DB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5536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780B-2C91-4B48-9874-1BE32A09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CD39-05BF-2A41-B34D-D1D153C9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40F61-04CE-6C4B-AE92-A0DDE763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23E10-4A37-2E44-ADEF-F305A4E7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60EA2-E13E-B845-81E2-612EA41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C819-8136-2B47-91DB-9A9F5031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4438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392B-4B50-F449-96D9-187BF99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01BE4-7C06-AB42-B4A6-A926643F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E752B-AA0F-5640-A7BE-5399FA9A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E72B9-A212-8B40-AE90-ED6E8B962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9D06B-61D2-7647-B1EA-BDE25A401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8E7E9-E455-ED4D-AC32-CDBBDBA2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87CB6-FF29-AB42-8FC0-10C9B48C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07A01-AA85-0747-917E-887A2E6B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1210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E89D-106B-D148-889A-56AA9A2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5D5DC-6EBA-5140-9B97-103041CB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AA9FB-7404-0943-B6F2-C2757955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967B6-A054-F645-9BE7-1936F2BE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310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28406-F81E-CF4B-BD79-5CC1AC7A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54124-13C7-F14C-8681-42F81167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44FC-90C8-9440-8631-450613EA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8200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520C-017C-B54F-B13B-FBBB9E23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86D0-C79A-D742-8BD0-0996D08C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79303-03FC-BA48-A1BA-836F924B2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9570E-2A64-294D-AE9C-C23B3095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073B2-159F-904A-B758-0A943E9F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D95F2-234C-6B46-9CF1-C59F8BCF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249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6486-98AA-804E-B7C6-18B70FF8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314E2-978C-ED49-A453-38E797849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8B537-4CDE-1041-86B1-20CD2005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FDD07-000F-3E44-8492-C8EC11CE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E79B7-2538-A243-99DA-7437FD73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B7E2-4898-0F4C-ADA5-F57E09E0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9099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7FC19-76C8-844D-BD75-B86E19CA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2E13-B5CC-3C47-A066-4AA546AE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24E7-B574-C148-A091-CB10A65AD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0819-E904-4743-86B7-1111955F6D9F}" type="datetimeFigureOut">
              <a:rPr lang="en-FR" smtClean="0"/>
              <a:t>07/10/2021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974C-6BDC-DE4B-A7A3-D4903C21A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399B-7B4C-D842-B5FF-AC531B9AF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68D98-0FEF-6D4D-92B6-C570B98622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5985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C6DDA4-EA45-9142-80A3-1ED7D77B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646"/>
            <a:ext cx="12192000" cy="5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6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07E9B-F75B-C74C-9161-30238CE7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646"/>
            <a:ext cx="12192000" cy="5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06399E-DD14-3C4E-A9F8-4A06CA85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646"/>
            <a:ext cx="12192000" cy="5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1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F9BCD-90E3-B44B-B773-B6486DD6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646"/>
            <a:ext cx="12192000" cy="5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A60B0A-F0F0-A643-B2F4-BD90B404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646"/>
            <a:ext cx="12192000" cy="5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4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570FE-B850-B344-BFCA-06344744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2021-10-07T13:56:14Z</dcterms:created>
  <dcterms:modified xsi:type="dcterms:W3CDTF">2021-10-07T14:31:15Z</dcterms:modified>
</cp:coreProperties>
</file>