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4" r:id="rId6"/>
    <p:sldId id="259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JS Avançado 1</a:t>
            </a:r>
          </a:p>
        </p:txBody>
      </p:sp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6078" y="247292"/>
            <a:ext cx="9144000" cy="863753"/>
          </a:xfrm>
        </p:spPr>
        <p:txBody>
          <a:bodyPr>
            <a:normAutofit/>
          </a:bodyPr>
          <a:lstStyle/>
          <a:p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6078" y="1311122"/>
            <a:ext cx="7315199" cy="4627562"/>
          </a:xfrm>
        </p:spPr>
        <p:txBody>
          <a:bodyPr numCol="2"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Modelo MVC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ES6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Síntaxe</a:t>
            </a:r>
            <a:r>
              <a:rPr lang="pt-BR" sz="1600" dirty="0"/>
              <a:t> </a:t>
            </a:r>
            <a:r>
              <a:rPr lang="pt-BR" sz="1600" dirty="0" err="1"/>
              <a:t>get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Objetos Imutáveis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Programação Defensiva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Controller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Trabalho com Datas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Arrow </a:t>
            </a:r>
            <a:r>
              <a:rPr lang="pt-BR" sz="1600" dirty="0" err="1"/>
              <a:t>Functions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Spreads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Métodos Estáticos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Template</a:t>
            </a:r>
            <a:r>
              <a:rPr lang="pt-BR" sz="1600" dirty="0"/>
              <a:t> </a:t>
            </a:r>
            <a:r>
              <a:rPr lang="pt-BR" sz="1600" dirty="0" err="1"/>
              <a:t>Strings</a:t>
            </a:r>
            <a:r>
              <a:rPr lang="pt-BR" sz="1600" dirty="0"/>
              <a:t> ( Interpolação)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Views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Template</a:t>
            </a:r>
            <a:r>
              <a:rPr lang="pt-BR" sz="1600" dirty="0"/>
              <a:t> Dinâmico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Function</a:t>
            </a:r>
            <a:r>
              <a:rPr lang="pt-BR" sz="1600" dirty="0"/>
              <a:t> </a:t>
            </a:r>
            <a:r>
              <a:rPr lang="pt-BR" sz="1600" dirty="0" err="1"/>
              <a:t>reduce</a:t>
            </a:r>
            <a:r>
              <a:rPr lang="pt-BR" sz="1600" dirty="0"/>
              <a:t>()</a:t>
            </a:r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09936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JS Avançado 2</a:t>
            </a:r>
          </a:p>
        </p:txBody>
      </p:sp>
    </p:spTree>
    <p:extLst>
      <p:ext uri="{BB962C8B-B14F-4D97-AF65-F5344CB8AC3E}">
        <p14:creationId xmlns:p14="http://schemas.microsoft.com/office/powerpoint/2010/main" val="4000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3564" y="488161"/>
            <a:ext cx="11371568" cy="6108582"/>
          </a:xfrm>
        </p:spPr>
        <p:txBody>
          <a:bodyPr>
            <a:noAutofit/>
          </a:bodyPr>
          <a:lstStyle/>
          <a:p>
            <a:r>
              <a:rPr lang="pt-BR" sz="1600" dirty="0"/>
              <a:t>Toda vez que um modelo for atualizado, tanto por nós quanto pela aplicação, você se lembrará de chamar o </a:t>
            </a:r>
            <a:r>
              <a:rPr lang="pt-BR" sz="1600" dirty="0" err="1"/>
              <a:t>update</a:t>
            </a:r>
            <a:r>
              <a:rPr lang="pt-BR" sz="1600" dirty="0"/>
              <a:t>() na View? É improvável.</a:t>
            </a:r>
          </a:p>
          <a:p>
            <a:r>
              <a:rPr lang="pt-BR" sz="1600" dirty="0"/>
              <a:t>Vimos como tirar a responsabilidade do desenvolvedor e colocar a chamada da atualização da View no código, quando o modelo for alterado.</a:t>
            </a:r>
          </a:p>
          <a:p>
            <a:r>
              <a:rPr lang="pt-BR" sz="1600" dirty="0"/>
              <a:t>Seguindo o exemplo do </a:t>
            </a:r>
            <a:r>
              <a:rPr lang="pt-BR" sz="1600" dirty="0" err="1"/>
              <a:t>listaNegociacoes</a:t>
            </a:r>
            <a:r>
              <a:rPr lang="pt-BR" sz="1600" dirty="0"/>
              <a:t>, em que os métodos adiciona() e esvazia() eram chamados, será esse o momento no qual vamos disparar a atualização da View. Optamos por colocar "armadilhas", funções passadas para o construtor da classe que são chamadas sempre que os métodos adiciona() ou esvazia() forem usados. Estas funções recebem um código que acessa a View da controller e executará o método </a:t>
            </a:r>
            <a:r>
              <a:rPr lang="pt-BR" sz="1600" dirty="0" err="1"/>
              <a:t>update</a:t>
            </a:r>
            <a:r>
              <a:rPr lang="pt-BR" sz="1600" dirty="0"/>
              <a:t>().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5829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3564" y="488161"/>
            <a:ext cx="11371568" cy="6108582"/>
          </a:xfrm>
        </p:spPr>
        <p:txBody>
          <a:bodyPr>
            <a:noAutofit/>
          </a:bodyPr>
          <a:lstStyle/>
          <a:p>
            <a:r>
              <a:rPr lang="pt-BR" sz="1600" dirty="0"/>
              <a:t>Mas a solução fracassou, porque a </a:t>
            </a:r>
            <a:r>
              <a:rPr lang="pt-BR" sz="1600" dirty="0" err="1"/>
              <a:t>function</a:t>
            </a:r>
            <a:r>
              <a:rPr lang="pt-BR" sz="1600" dirty="0"/>
              <a:t>() era enviada para o construtor do modelo que é a armadilha. Quando isso acontecia, o </a:t>
            </a:r>
            <a:r>
              <a:rPr lang="pt-BR" sz="1600" dirty="0" err="1"/>
              <a:t>this</a:t>
            </a:r>
            <a:r>
              <a:rPr lang="pt-BR" sz="1600" dirty="0"/>
              <a:t> era dinâmico, ou seja, não pertencia a controller, e sim, ao model. Então, tentamos acessar no </a:t>
            </a:r>
            <a:r>
              <a:rPr lang="pt-BR" sz="1600" dirty="0" err="1"/>
              <a:t>this</a:t>
            </a:r>
            <a:r>
              <a:rPr lang="pt-BR" sz="1600" dirty="0"/>
              <a:t> a nossa View. Vimos como fazer isto por meio da API de reflexão do </a:t>
            </a:r>
            <a:r>
              <a:rPr lang="pt-BR" sz="1600" dirty="0" err="1"/>
              <a:t>JavaScript</a:t>
            </a:r>
            <a:r>
              <a:rPr lang="pt-BR" sz="1600" dirty="0"/>
              <a:t>, </a:t>
            </a:r>
            <a:r>
              <a:rPr lang="pt-BR" sz="1600" b="1" dirty="0" err="1"/>
              <a:t>Reflection</a:t>
            </a:r>
            <a:r>
              <a:rPr lang="pt-BR" sz="1600" b="1" dirty="0"/>
              <a:t> API</a:t>
            </a:r>
            <a:r>
              <a:rPr lang="pt-BR" sz="1600" dirty="0"/>
              <a:t>, usando </a:t>
            </a:r>
            <a:r>
              <a:rPr lang="pt-BR" sz="1600" dirty="0" err="1"/>
              <a:t>reflect.apply</a:t>
            </a:r>
            <a:r>
              <a:rPr lang="pt-BR" sz="1600" dirty="0"/>
              <a:t>(). Ela recebe o nome do método, o contexto em que queremos executar o método, além dos parâmetros que serão passados para o método para corrigir o </a:t>
            </a:r>
            <a:r>
              <a:rPr lang="pt-BR" sz="1600" dirty="0" err="1"/>
              <a:t>this</a:t>
            </a:r>
            <a:r>
              <a:rPr lang="pt-BR" sz="1600" dirty="0"/>
              <a:t> no momento da execução da função. Mas vimos que este processo não era necessário. Em vez disso, usamos uma </a:t>
            </a:r>
            <a:r>
              <a:rPr lang="pt-BR" sz="1600" i="1" dirty="0" err="1"/>
              <a:t>arrow</a:t>
            </a:r>
            <a:r>
              <a:rPr lang="pt-BR" sz="1600" i="1" dirty="0"/>
              <a:t> </a:t>
            </a:r>
            <a:r>
              <a:rPr lang="pt-BR" sz="1600" i="1" dirty="0" err="1"/>
              <a:t>function</a:t>
            </a:r>
            <a:r>
              <a:rPr lang="pt-BR" sz="1600" dirty="0"/>
              <a:t>.</a:t>
            </a:r>
          </a:p>
          <a:p>
            <a:r>
              <a:rPr lang="pt-BR" sz="1600" dirty="0"/>
              <a:t>As </a:t>
            </a:r>
            <a:r>
              <a:rPr lang="pt-BR" sz="1600" i="1" dirty="0" err="1"/>
              <a:t>arrow</a:t>
            </a:r>
            <a:r>
              <a:rPr lang="pt-BR" sz="1600" i="1" dirty="0"/>
              <a:t> </a:t>
            </a:r>
            <a:r>
              <a:rPr lang="pt-BR" sz="1600" i="1" dirty="0" err="1"/>
              <a:t>functions</a:t>
            </a:r>
            <a:r>
              <a:rPr lang="pt-BR" sz="1600" dirty="0"/>
              <a:t> possuem um escopo léxico, enquanto as funções padrões têm um escopo dinâmico. Isto significa que, se temos uma função em </a:t>
            </a:r>
            <a:r>
              <a:rPr lang="pt-BR" sz="1600" dirty="0" err="1"/>
              <a:t>JavaScript</a:t>
            </a:r>
            <a:r>
              <a:rPr lang="pt-BR" sz="1600" dirty="0"/>
              <a:t> que varia de acordo com o contexto no qual é chamada, o </a:t>
            </a:r>
            <a:r>
              <a:rPr lang="pt-BR" sz="1600" dirty="0" err="1"/>
              <a:t>this</a:t>
            </a:r>
            <a:r>
              <a:rPr lang="pt-BR" sz="1600" dirty="0"/>
              <a:t> léxico de uma </a:t>
            </a:r>
            <a:r>
              <a:rPr lang="pt-BR" sz="1600" i="1" dirty="0" err="1"/>
              <a:t>arrow</a:t>
            </a:r>
            <a:r>
              <a:rPr lang="pt-BR" sz="1600" i="1" dirty="0"/>
              <a:t> </a:t>
            </a:r>
            <a:r>
              <a:rPr lang="pt-BR" sz="1600" i="1" dirty="0" err="1"/>
              <a:t>function</a:t>
            </a:r>
            <a:r>
              <a:rPr lang="pt-BR" sz="1600" dirty="0"/>
              <a:t> manterá o mesmo </a:t>
            </a:r>
            <a:r>
              <a:rPr lang="pt-BR" sz="1600" dirty="0" err="1"/>
              <a:t>this</a:t>
            </a:r>
            <a:r>
              <a:rPr lang="pt-BR" sz="1600" dirty="0"/>
              <a:t> em todas as chamadas da função. Isso torna o código mais enxuto, porque não precisarmos passar o contexto do construtor do modelo.</a:t>
            </a:r>
          </a:p>
          <a:p>
            <a:r>
              <a:rPr lang="pt-BR" sz="1600" dirty="0"/>
              <a:t>Nos exercícios, você terá a chance de praticar o conteúdo trabalhado, mas vale ressaltar que poluir o modelo com esse código de infraestrutura não é uma boa ideia. Atacaremos tal questão na próxima seção do curso, e descobriremos como disparar atualizações na View sem colocar "armadilhas". No entanto, os conceitos abordados aqui já devem estar bem consolidados. Vamos praticar!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03659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6078" y="247293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/>
              <a:t>Padrão Proxy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0506" y="910288"/>
            <a:ext cx="11259012" cy="5490512"/>
          </a:xfrm>
        </p:spPr>
        <p:txBody>
          <a:bodyPr>
            <a:normAutofit/>
          </a:bodyPr>
          <a:lstStyle/>
          <a:p>
            <a:r>
              <a:rPr lang="pt-BR" sz="1600" dirty="0"/>
              <a:t>É um cara “mentiroso”, um objeto falso, que envolve e encapsula o objeto real que queremos interagir. Podemos pensar como uma “casca” que envolve os objetos.</a:t>
            </a:r>
          </a:p>
          <a:p>
            <a:r>
              <a:rPr lang="pt-BR" sz="1600" dirty="0"/>
              <a:t>É como se fosse uma interface, entre o objeto real e o resto do código. Assim você consegue controlar os métodos e atributos.</a:t>
            </a:r>
          </a:p>
          <a:p>
            <a:r>
              <a:rPr lang="pt-BR" sz="1600" dirty="0"/>
              <a:t>Também é possível “pendurar” códigos que não deveriam estar alocados nos nossos modelos, mas que necessitam serem executados no caso de uma alteração ou atualização do mesmo.</a:t>
            </a:r>
          </a:p>
          <a:p>
            <a:endParaRPr lang="pt-BR" sz="1600" dirty="0"/>
          </a:p>
          <a:p>
            <a:r>
              <a:rPr lang="pt-BR" sz="1600" dirty="0"/>
              <a:t>...</a:t>
            </a:r>
          </a:p>
          <a:p>
            <a:r>
              <a:rPr lang="en-US" dirty="0"/>
              <a:t>let </a:t>
            </a:r>
            <a:r>
              <a:rPr lang="en-US" dirty="0" err="1"/>
              <a:t>lista</a:t>
            </a:r>
            <a:r>
              <a:rPr lang="en-US" dirty="0"/>
              <a:t> = new Proxy(new </a:t>
            </a:r>
            <a:r>
              <a:rPr lang="en-US" dirty="0" err="1"/>
              <a:t>ListaNegociacoes</a:t>
            </a:r>
            <a:r>
              <a:rPr lang="en-US" dirty="0"/>
              <a:t>(),{</a:t>
            </a:r>
          </a:p>
          <a:p>
            <a:r>
              <a:rPr lang="en-US" dirty="0"/>
              <a:t>get: function(target, prop, receiver){</a:t>
            </a:r>
          </a:p>
          <a:p>
            <a:r>
              <a:rPr lang="pt-BR" sz="1600" dirty="0"/>
              <a:t>.....</a:t>
            </a:r>
          </a:p>
          <a:p>
            <a:pPr algn="l"/>
            <a:endParaRPr lang="pt-BR" sz="1600" dirty="0">
              <a:solidFill>
                <a:srgbClr val="6E757A"/>
              </a:solidFill>
              <a:latin typeface="Source Serif Pro"/>
            </a:endParaRPr>
          </a:p>
          <a:p>
            <a:pPr algn="l"/>
            <a:r>
              <a:rPr lang="pt-BR" sz="1600" dirty="0">
                <a:solidFill>
                  <a:srgbClr val="6E757A"/>
                </a:solidFill>
                <a:latin typeface="Source Serif Pro"/>
              </a:rPr>
              <a:t>O </a:t>
            </a:r>
            <a:r>
              <a:rPr lang="pt-BR" sz="1600" b="1" i="1" dirty="0" err="1">
                <a:solidFill>
                  <a:srgbClr val="6E757A"/>
                </a:solidFill>
                <a:latin typeface="Source Serif Pro"/>
              </a:rPr>
              <a:t>target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 é o objeto real que é encapsulado pela proxy. É este objeto que não queremos "sujar" com armadilhas ou qualquer código que não diga respeito ao modelo.</a:t>
            </a:r>
          </a:p>
          <a:p>
            <a:pPr algn="l"/>
            <a:r>
              <a:rPr lang="pt-BR" sz="1600" dirty="0">
                <a:solidFill>
                  <a:srgbClr val="6E757A"/>
                </a:solidFill>
                <a:latin typeface="Source Serif Pro"/>
              </a:rPr>
              <a:t>O </a:t>
            </a:r>
            <a:r>
              <a:rPr lang="pt-BR" sz="1600" b="1" i="1" dirty="0" err="1">
                <a:solidFill>
                  <a:srgbClr val="6E757A"/>
                </a:solidFill>
                <a:latin typeface="Source Serif Pro"/>
              </a:rPr>
              <a:t>prop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 é a propriedade em si, que está sendo lida naquele momento.</a:t>
            </a:r>
          </a:p>
          <a:p>
            <a:pPr algn="l"/>
            <a:r>
              <a:rPr lang="pt-BR" sz="1600" dirty="0">
                <a:solidFill>
                  <a:srgbClr val="6E757A"/>
                </a:solidFill>
                <a:latin typeface="Source Serif Pro"/>
              </a:rPr>
              <a:t>O </a:t>
            </a:r>
            <a:r>
              <a:rPr lang="pt-BR" sz="1600" b="1" i="1" dirty="0" err="1">
                <a:solidFill>
                  <a:srgbClr val="6E757A"/>
                </a:solidFill>
                <a:latin typeface="Source Serif Pro"/>
              </a:rPr>
              <a:t>receiver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 é a referência ao próprio proxy. É na configuração do </a:t>
            </a:r>
            <a:r>
              <a:rPr lang="pt-BR" sz="1600" dirty="0" err="1">
                <a:solidFill>
                  <a:srgbClr val="6E757A"/>
                </a:solidFill>
                <a:latin typeface="Source Serif Pro"/>
              </a:rPr>
              <a:t>handler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 do Proxy que colocamos armadilhas.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75701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3657" y="134559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/>
              <a:t>Operador REST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5454" y="663880"/>
            <a:ext cx="11259012" cy="5599133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REST</a:t>
            </a:r>
            <a:r>
              <a:rPr lang="pt-BR" dirty="0"/>
              <a:t>, temos que o correto é utilizarmos "..." antes do </a:t>
            </a:r>
            <a:r>
              <a:rPr lang="pt-BR" b="1" dirty="0"/>
              <a:t>último</a:t>
            </a:r>
            <a:r>
              <a:rPr lang="pt-BR" dirty="0"/>
              <a:t> parâmetro, e assim tudo que nós passarmos de "extra" será colocado dentro de um </a:t>
            </a:r>
            <a:r>
              <a:rPr lang="pt-BR" dirty="0" err="1"/>
              <a:t>array</a:t>
            </a:r>
            <a:r>
              <a:rPr lang="pt-BR" dirty="0"/>
              <a:t>, no nosso caso, itens:</a:t>
            </a:r>
          </a:p>
          <a:p>
            <a:endParaRPr lang="pt-BR" dirty="0"/>
          </a:p>
          <a:p>
            <a:pPr algn="l"/>
            <a:r>
              <a:rPr lang="pt-BR" sz="1900" i="1" dirty="0" err="1">
                <a:solidFill>
                  <a:schemeClr val="accent5"/>
                </a:solidFill>
              </a:rPr>
              <a:t>constructor</a:t>
            </a:r>
            <a:r>
              <a:rPr lang="pt-BR" sz="1900" i="1" dirty="0">
                <a:solidFill>
                  <a:schemeClr val="accent5"/>
                </a:solidFill>
              </a:rPr>
              <a:t>(tipo, ...itens) { </a:t>
            </a:r>
          </a:p>
          <a:p>
            <a:pPr algn="l"/>
            <a:r>
              <a:rPr lang="pt-BR" sz="1900" i="1" dirty="0">
                <a:solidFill>
                  <a:schemeClr val="accent5"/>
                </a:solidFill>
              </a:rPr>
              <a:t>	//lógica </a:t>
            </a:r>
          </a:p>
          <a:p>
            <a:pPr algn="l"/>
            <a:r>
              <a:rPr lang="pt-BR" sz="1900" i="1" dirty="0">
                <a:solidFill>
                  <a:schemeClr val="accent5"/>
                </a:solidFill>
              </a:rPr>
              <a:t>}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 chamamos:</a:t>
            </a:r>
          </a:p>
          <a:p>
            <a:pPr algn="just"/>
            <a:endParaRPr lang="pt-BR" dirty="0"/>
          </a:p>
          <a:p>
            <a:pPr algn="l"/>
            <a:r>
              <a:rPr lang="pt-BR" sz="1900" i="1" dirty="0" err="1">
                <a:solidFill>
                  <a:schemeClr val="accent5"/>
                </a:solidFill>
              </a:rPr>
              <a:t>let</a:t>
            </a:r>
            <a:r>
              <a:rPr lang="pt-BR" sz="1900" i="1" dirty="0">
                <a:solidFill>
                  <a:schemeClr val="accent5"/>
                </a:solidFill>
              </a:rPr>
              <a:t> cesta = new Cesta('fruta', 'banana', 'tomate', 'maçã’);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No final, as variáveis no construtor ficarão:</a:t>
            </a:r>
          </a:p>
          <a:p>
            <a:pPr algn="just"/>
            <a:endParaRPr lang="pt-BR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/>
              <a:t>tipo : 'fruta';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/>
              <a:t>itens : ['banana', 'tomate', 'maçã'].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51676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3657" y="134559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3D464D"/>
                </a:solidFill>
                <a:latin typeface="Source Serif Pro"/>
              </a:rPr>
              <a:t>Padrão de projeto </a:t>
            </a:r>
            <a:r>
              <a:rPr lang="pt-BR" sz="2800" b="1" dirty="0" err="1">
                <a:solidFill>
                  <a:srgbClr val="3D464D"/>
                </a:solidFill>
                <a:latin typeface="Source Serif Pro"/>
              </a:rPr>
              <a:t>Factory</a:t>
            </a:r>
            <a:endParaRPr lang="pt-BR" sz="2800" dirty="0">
              <a:solidFill>
                <a:srgbClr val="3D464D"/>
              </a:solidFill>
              <a:latin typeface="Source Serif Pro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876" y="663881"/>
            <a:ext cx="11259012" cy="5599133"/>
          </a:xfrm>
        </p:spPr>
        <p:txBody>
          <a:bodyPr>
            <a:normAutofit/>
          </a:bodyPr>
          <a:lstStyle/>
          <a:p>
            <a:pPr algn="l"/>
            <a:endParaRPr lang="pt-BR" sz="1800" dirty="0">
              <a:solidFill>
                <a:srgbClr val="3D464D"/>
              </a:solidFill>
              <a:latin typeface="Source Serif Pro"/>
            </a:endParaRPr>
          </a:p>
          <a:p>
            <a:pPr algn="l"/>
            <a:r>
              <a:rPr lang="pt-BR" sz="1800" dirty="0">
                <a:solidFill>
                  <a:srgbClr val="3D464D"/>
                </a:solidFill>
                <a:latin typeface="Source Serif Pro"/>
              </a:rPr>
              <a:t>1) Ele é utilizado quando precisamos facilitar a criação de um objeto.</a:t>
            </a:r>
          </a:p>
          <a:p>
            <a:pPr algn="l"/>
            <a:r>
              <a:rPr lang="pt-BR" sz="1800" dirty="0">
                <a:solidFill>
                  <a:srgbClr val="3D464D"/>
                </a:solidFill>
                <a:latin typeface="Source Serif Pro"/>
              </a:rPr>
              <a:t>2) É ideal quando queremos criar objetos similares, com apenas seus detalhes diferentes, que podemos passar nos argumentos da </a:t>
            </a:r>
            <a:r>
              <a:rPr lang="pt-BR" sz="1800" b="1" dirty="0" err="1">
                <a:solidFill>
                  <a:srgbClr val="3D464D"/>
                </a:solidFill>
                <a:latin typeface="Source Serif Pro"/>
              </a:rPr>
              <a:t>Factory</a:t>
            </a:r>
            <a:r>
              <a:rPr lang="pt-BR" sz="1800" dirty="0">
                <a:solidFill>
                  <a:srgbClr val="3D464D"/>
                </a:solidFill>
                <a:latin typeface="Source Serif Pro"/>
              </a:rPr>
              <a:t>.</a:t>
            </a:r>
          </a:p>
          <a:p>
            <a:pPr algn="l"/>
            <a:r>
              <a:rPr lang="pt-BR" sz="1800" dirty="0">
                <a:solidFill>
                  <a:srgbClr val="3D464D"/>
                </a:solidFill>
                <a:latin typeface="Source Serif Pro"/>
              </a:rPr>
              <a:t>3) É bom para abstrair a criação de um objeto complexo, já que o programador que utilizar a </a:t>
            </a:r>
            <a:r>
              <a:rPr lang="pt-BR" sz="1800" b="1" dirty="0" err="1">
                <a:solidFill>
                  <a:srgbClr val="3D464D"/>
                </a:solidFill>
                <a:latin typeface="Source Serif Pro"/>
              </a:rPr>
              <a:t>Factory</a:t>
            </a:r>
            <a:r>
              <a:rPr lang="pt-BR" sz="1800" dirty="0">
                <a:solidFill>
                  <a:srgbClr val="3D464D"/>
                </a:solidFill>
                <a:latin typeface="Source Serif Pro"/>
              </a:rPr>
              <a:t> não precisa necessariamente saber como é feita esta operação.</a:t>
            </a:r>
          </a:p>
          <a:p>
            <a:pPr algn="l"/>
            <a:endParaRPr lang="pt-BR" sz="1800" dirty="0">
              <a:solidFill>
                <a:srgbClr val="3D464D"/>
              </a:solidFill>
              <a:latin typeface="Source Serif Pro"/>
            </a:endParaRPr>
          </a:p>
          <a:p>
            <a:r>
              <a:rPr lang="pt-BR" dirty="0"/>
              <a:t>O padrão de projeto </a:t>
            </a:r>
            <a:r>
              <a:rPr lang="pt-BR" b="1" dirty="0" err="1"/>
              <a:t>Factory</a:t>
            </a:r>
            <a:r>
              <a:rPr lang="pt-BR" dirty="0"/>
              <a:t> é um dos padrões mais utilizados no desenvolvimento. Ele é mais um da categoria dos </a:t>
            </a:r>
            <a:r>
              <a:rPr lang="pt-BR" i="1" dirty="0" err="1"/>
              <a:t>patterns</a:t>
            </a:r>
            <a:r>
              <a:rPr lang="pt-BR" dirty="0"/>
              <a:t> responsáveis por criar objetos, como o </a:t>
            </a:r>
            <a:r>
              <a:rPr lang="pt-BR" b="1" dirty="0" err="1"/>
              <a:t>Builder</a:t>
            </a:r>
            <a:r>
              <a:rPr lang="pt-BR" dirty="0"/>
              <a:t> e o </a:t>
            </a:r>
            <a:r>
              <a:rPr lang="pt-BR" b="1" dirty="0" err="1"/>
              <a:t>Prototype</a:t>
            </a:r>
            <a:r>
              <a:rPr lang="pt-BR" dirty="0"/>
              <a:t>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6620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Requisições AJAX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9177" y="1035402"/>
            <a:ext cx="10515600" cy="4351338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8214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227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Source Serif Pro</vt:lpstr>
      <vt:lpstr>Tema do Office</vt:lpstr>
      <vt:lpstr>JS Avançado 1</vt:lpstr>
      <vt:lpstr>Apresentação do PowerPoint</vt:lpstr>
      <vt:lpstr>JS Avançado 2</vt:lpstr>
      <vt:lpstr>Apresentação do PowerPoint</vt:lpstr>
      <vt:lpstr>Apresentação do PowerPoint</vt:lpstr>
      <vt:lpstr>Padrão Proxy</vt:lpstr>
      <vt:lpstr>Operador REST</vt:lpstr>
      <vt:lpstr>Padrão de projeto Factory</vt:lpstr>
      <vt:lpstr>Requisições AJAX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Antonio Cordeiro de Sousa</cp:lastModifiedBy>
  <cp:revision>17</cp:revision>
  <dcterms:created xsi:type="dcterms:W3CDTF">2019-02-15T16:45:59Z</dcterms:created>
  <dcterms:modified xsi:type="dcterms:W3CDTF">2019-04-11T11:25:39Z</dcterms:modified>
</cp:coreProperties>
</file>