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77" r:id="rId24"/>
    <p:sldId id="2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3</a:t>
            </a:r>
          </a:p>
        </p:txBody>
      </p:sp>
    </p:spTree>
    <p:extLst>
      <p:ext uri="{BB962C8B-B14F-4D97-AF65-F5344CB8AC3E}">
        <p14:creationId xmlns:p14="http://schemas.microsoft.com/office/powerpoint/2010/main" val="10394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/>
              <a:t>O evento </a:t>
            </a:r>
            <a:r>
              <a:rPr lang="pt-BR" b="1" dirty="0" err="1"/>
              <a:t>onupgradeneeded</a:t>
            </a:r>
            <a:r>
              <a:rPr lang="pt-BR" dirty="0"/>
              <a:t> pode ou não ser disparado em determinadas situações.</a:t>
            </a:r>
          </a:p>
          <a:p>
            <a:r>
              <a:rPr lang="pt-BR" dirty="0"/>
              <a:t>O evento </a:t>
            </a:r>
            <a:r>
              <a:rPr lang="pt-BR" dirty="0" err="1"/>
              <a:t>onupgradeneeded</a:t>
            </a:r>
            <a:r>
              <a:rPr lang="pt-BR" dirty="0"/>
              <a:t> é </a:t>
            </a:r>
            <a:r>
              <a:rPr lang="pt-BR" b="1" dirty="0"/>
              <a:t>sempre</a:t>
            </a:r>
            <a:r>
              <a:rPr lang="pt-BR" dirty="0"/>
              <a:t> chamado quando o banco é criado pela primeira vez.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Partindo do ponto que a variável connection possui uma conexão para o banco </a:t>
            </a:r>
            <a:r>
              <a:rPr lang="pt-BR" dirty="0" err="1"/>
              <a:t>aluraframe</a:t>
            </a:r>
            <a:r>
              <a:rPr lang="pt-BR" dirty="0"/>
              <a:t> e que este banco possui a store negociações a forma correta de obter a store negociações</a:t>
            </a:r>
          </a:p>
          <a:p>
            <a:endParaRPr lang="pt-BR" dirty="0"/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transaction</a:t>
            </a:r>
            <a:r>
              <a:rPr lang="pt-BR" dirty="0">
                <a:solidFill>
                  <a:schemeClr val="accent5"/>
                </a:solidFill>
              </a:rPr>
              <a:t> = </a:t>
            </a:r>
            <a:r>
              <a:rPr lang="pt-BR" dirty="0" err="1">
                <a:solidFill>
                  <a:schemeClr val="accent5"/>
                </a:solidFill>
              </a:rPr>
              <a:t>connection.transaction</a:t>
            </a:r>
            <a:r>
              <a:rPr lang="pt-BR" dirty="0">
                <a:solidFill>
                  <a:schemeClr val="accent5"/>
                </a:solidFill>
              </a:rPr>
              <a:t>(['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'],'</a:t>
            </a:r>
            <a:r>
              <a:rPr lang="pt-BR" dirty="0" err="1">
                <a:solidFill>
                  <a:schemeClr val="accent5"/>
                </a:solidFill>
              </a:rPr>
              <a:t>readwrite</a:t>
            </a:r>
            <a:r>
              <a:rPr lang="pt-BR" dirty="0">
                <a:solidFill>
                  <a:schemeClr val="accent5"/>
                </a:solidFill>
              </a:rPr>
              <a:t>’); </a:t>
            </a:r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store = </a:t>
            </a:r>
            <a:r>
              <a:rPr lang="pt-BR" dirty="0" err="1">
                <a:solidFill>
                  <a:schemeClr val="accent5"/>
                </a:solidFill>
              </a:rPr>
              <a:t>transaction.objectStore</a:t>
            </a:r>
            <a:r>
              <a:rPr lang="pt-BR" dirty="0">
                <a:solidFill>
                  <a:schemeClr val="accent5"/>
                </a:solidFill>
              </a:rPr>
              <a:t>('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6921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A)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 será um método estático, ou seja, invocado diretamente na classe.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B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O retorno de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será uma 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promise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, pois a abertura de uma conexão é um processo assíncrono.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C) Não importa quantas vezes seja chamado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(), a conexão retornada deve ser a mesma.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D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Toda conexão possui o método close(), mas o programador não pode chamá-lo, porque a conexão é a mesma para a aplicação inteira. Só o próprio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ConnectionFactory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pode fechar a conexão.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Uma instância </a:t>
            </a:r>
            <a:r>
              <a:rPr lang="pt-BR" sz="2800" b="1" dirty="0" err="1" smtClean="0"/>
              <a:t>ConnectionFactory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9368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5"/>
                </a:solidFill>
              </a:rPr>
              <a:t>Não permitindo criar instâncias a partir dela e que possui um método estático </a:t>
            </a:r>
            <a:r>
              <a:rPr lang="pt-BR" sz="2800" dirty="0" err="1" smtClean="0">
                <a:solidFill>
                  <a:schemeClr val="accent5"/>
                </a:solidFill>
              </a:rPr>
              <a:t>getConnection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smtClean="0">
                <a:solidFill>
                  <a:schemeClr val="accent5"/>
                </a:solidFill>
              </a:rPr>
              <a:t>cujo retorno é uma </a:t>
            </a:r>
            <a:r>
              <a:rPr lang="pt-BR" dirty="0" err="1" smtClean="0">
                <a:solidFill>
                  <a:schemeClr val="accent5"/>
                </a:solidFill>
              </a:rPr>
              <a:t>promise</a:t>
            </a:r>
            <a:r>
              <a:rPr lang="pt-BR" dirty="0" smtClean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 txBox="1">
            <a:spLocks/>
          </p:cNvSpPr>
          <p:nvPr/>
        </p:nvSpPr>
        <p:spPr>
          <a:xfrm>
            <a:off x="1233309" y="1822306"/>
            <a:ext cx="9491135" cy="3668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7200" dirty="0" err="1"/>
              <a:t>class</a:t>
            </a:r>
            <a:r>
              <a:rPr lang="pt-BR" sz="7200" dirty="0"/>
              <a:t> </a:t>
            </a:r>
            <a:r>
              <a:rPr lang="pt-BR" sz="7200" dirty="0" err="1"/>
              <a:t>ConnectionFactory</a:t>
            </a:r>
            <a:r>
              <a:rPr lang="pt-BR" sz="7200" dirty="0"/>
              <a:t> {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constructor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 smtClean="0"/>
              <a:t>        </a:t>
            </a:r>
            <a:r>
              <a:rPr lang="pt-BR" sz="7200" dirty="0" err="1"/>
              <a:t>throw</a:t>
            </a:r>
            <a:r>
              <a:rPr lang="pt-BR" sz="7200" dirty="0"/>
              <a:t> new </a:t>
            </a:r>
            <a:r>
              <a:rPr lang="pt-BR" sz="7200" dirty="0" err="1"/>
              <a:t>Error</a:t>
            </a:r>
            <a:r>
              <a:rPr lang="pt-BR" sz="7200" dirty="0"/>
              <a:t>("</a:t>
            </a:r>
            <a:r>
              <a:rPr lang="pt-BR" sz="7200" dirty="0" err="1"/>
              <a:t>ConnectionFactory</a:t>
            </a:r>
            <a:r>
              <a:rPr lang="pt-BR" sz="7200" dirty="0"/>
              <a:t> não pode ser instanciada");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static</a:t>
            </a:r>
            <a:r>
              <a:rPr lang="pt-BR" sz="7200" dirty="0"/>
              <a:t> </a:t>
            </a:r>
            <a:r>
              <a:rPr lang="pt-BR" sz="7200" dirty="0" err="1"/>
              <a:t>getConnection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 smtClean="0"/>
              <a:t>        </a:t>
            </a:r>
            <a:r>
              <a:rPr lang="pt-BR" sz="7200" dirty="0" err="1"/>
              <a:t>return</a:t>
            </a:r>
            <a:r>
              <a:rPr lang="pt-BR" sz="7200" dirty="0"/>
              <a:t> new </a:t>
            </a:r>
            <a:r>
              <a:rPr lang="pt-BR" sz="7200" dirty="0" err="1"/>
              <a:t>Promise</a:t>
            </a:r>
            <a:r>
              <a:rPr lang="pt-BR" sz="7200" dirty="0"/>
              <a:t>((resolve, </a:t>
            </a:r>
            <a:r>
              <a:rPr lang="pt-BR" sz="7200" dirty="0" err="1"/>
              <a:t>reject</a:t>
            </a:r>
            <a:r>
              <a:rPr lang="pt-BR" sz="7200" dirty="0"/>
              <a:t>) =&gt; </a:t>
            </a:r>
            <a:r>
              <a:rPr lang="pt-BR" sz="7200" dirty="0" smtClean="0"/>
              <a:t>{  ...</a:t>
            </a:r>
            <a:endParaRPr lang="pt-BR" sz="7200" dirty="0"/>
          </a:p>
          <a:p>
            <a:pPr marL="0" indent="0">
              <a:buNone/>
            </a:pPr>
            <a:r>
              <a:rPr lang="pt-BR" sz="7200" dirty="0" smtClean="0"/>
              <a:t>	        </a:t>
            </a:r>
            <a:r>
              <a:rPr lang="pt-BR" sz="7200" dirty="0"/>
              <a:t>});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r>
              <a:rPr lang="pt-BR" sz="7200" dirty="0"/>
              <a:t>}</a:t>
            </a:r>
            <a:endParaRPr lang="pt-BR" sz="7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7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2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Module </a:t>
            </a:r>
            <a:r>
              <a:rPr lang="pt-BR" sz="2800" b="1" dirty="0" err="1" smtClean="0"/>
              <a:t>Pattern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4" y="689680"/>
            <a:ext cx="4962525" cy="27241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54" y="768703"/>
            <a:ext cx="47720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92831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Método </a:t>
            </a:r>
            <a:r>
              <a:rPr lang="pt-BR" sz="2800" dirty="0" err="1" smtClean="0"/>
              <a:t>getConnection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689" y="654756"/>
            <a:ext cx="10461978" cy="6062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err="1">
                <a:solidFill>
                  <a:schemeClr val="accent5"/>
                </a:solidFill>
              </a:rPr>
              <a:t>class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ConnectionFactory</a:t>
            </a:r>
            <a:r>
              <a:rPr lang="pt-BR" sz="1400" dirty="0">
                <a:solidFill>
                  <a:schemeClr val="accent5"/>
                </a:solidFill>
              </a:rPr>
              <a:t>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constructor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   </a:t>
            </a:r>
            <a:r>
              <a:rPr lang="pt-BR" sz="1400" dirty="0" smtClean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throw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Error</a:t>
            </a:r>
            <a:r>
              <a:rPr lang="pt-BR" sz="1400" dirty="0">
                <a:solidFill>
                  <a:schemeClr val="accent2"/>
                </a:solidFill>
              </a:rPr>
              <a:t>("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 não pode ser instanciada");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getConnection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return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Promise</a:t>
            </a:r>
            <a:r>
              <a:rPr lang="pt-BR" sz="1400" dirty="0">
                <a:solidFill>
                  <a:schemeClr val="accent2"/>
                </a:solidFill>
              </a:rPr>
              <a:t>((resolve, </a:t>
            </a:r>
            <a:r>
              <a:rPr lang="pt-BR" sz="1400" dirty="0" err="1">
                <a:solidFill>
                  <a:schemeClr val="accent2"/>
                </a:solidFill>
              </a:rPr>
              <a:t>reject</a:t>
            </a:r>
            <a:r>
              <a:rPr lang="pt-BR" sz="1400" dirty="0">
                <a:solidFill>
                  <a:schemeClr val="accent2"/>
                </a:solidFill>
              </a:rPr>
              <a:t>) =&gt;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let</a:t>
            </a:r>
            <a:r>
              <a:rPr lang="pt-BR" sz="1400" dirty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openRequest</a:t>
            </a:r>
            <a:r>
              <a:rPr lang="pt-BR" sz="1400" dirty="0">
                <a:solidFill>
                  <a:schemeClr val="accent2"/>
                </a:solidFill>
              </a:rPr>
              <a:t> = </a:t>
            </a:r>
            <a:r>
              <a:rPr lang="pt-BR" sz="1400" dirty="0" err="1">
                <a:solidFill>
                  <a:schemeClr val="accent2"/>
                </a:solidFill>
              </a:rPr>
              <a:t>window.indexedDB.open</a:t>
            </a:r>
            <a:r>
              <a:rPr lang="pt-BR" sz="1400" dirty="0">
                <a:solidFill>
                  <a:schemeClr val="accent2"/>
                </a:solidFill>
              </a:rPr>
              <a:t>('aluraframe',4);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openRequest.onupgradeneeded</a:t>
            </a:r>
            <a:r>
              <a:rPr lang="pt-BR" sz="1400" dirty="0">
                <a:solidFill>
                  <a:schemeClr val="accent2"/>
                </a:solidFill>
              </a:rPr>
              <a:t> = e =&gt;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        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._</a:t>
            </a:r>
            <a:r>
              <a:rPr lang="pt-BR" sz="1400" dirty="0" err="1">
                <a:solidFill>
                  <a:schemeClr val="accent2"/>
                </a:solidFill>
              </a:rPr>
              <a:t>createStores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e.target.result</a:t>
            </a:r>
            <a:r>
              <a:rPr lang="pt-BR" sz="1400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</a:t>
            </a:r>
            <a:r>
              <a:rPr lang="pt-BR" sz="1400" dirty="0">
                <a:solidFill>
                  <a:schemeClr val="accent2"/>
                </a:solidFill>
              </a:rPr>
              <a:t>};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    </a:t>
            </a:r>
            <a:r>
              <a:rPr lang="pt-BR" sz="1400" dirty="0">
                <a:solidFill>
                  <a:schemeClr val="accent5"/>
                </a:solidFill>
              </a:rPr>
              <a:t>});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 </a:t>
            </a:r>
            <a:r>
              <a:rPr lang="pt-BR" sz="1400" b="1" dirty="0">
                <a:solidFill>
                  <a:schemeClr val="accent5"/>
                </a:solidFill>
              </a:rPr>
              <a:t>_</a:t>
            </a:r>
            <a:r>
              <a:rPr lang="pt-BR" sz="1400" b="1" dirty="0" err="1">
                <a:solidFill>
                  <a:schemeClr val="accent5"/>
                </a:solidFill>
              </a:rPr>
              <a:t>createStores</a:t>
            </a:r>
            <a:r>
              <a:rPr lang="pt-BR" sz="1400" dirty="0">
                <a:solidFill>
                  <a:schemeClr val="accent5"/>
                </a:solidFill>
              </a:rPr>
              <a:t>(connection)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if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connection.objectStoreNames.contains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')) </a:t>
            </a:r>
            <a:r>
              <a:rPr lang="pt-BR" sz="1400" dirty="0" err="1">
                <a:solidFill>
                  <a:schemeClr val="accent2"/>
                </a:solidFill>
              </a:rPr>
              <a:t>connection.deleteObjectStore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connection.createObjectStore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', { </a:t>
            </a:r>
            <a:r>
              <a:rPr lang="pt-BR" sz="1400" dirty="0" err="1">
                <a:solidFill>
                  <a:schemeClr val="accent2"/>
                </a:solidFill>
              </a:rPr>
              <a:t>autoIncrement</a:t>
            </a:r>
            <a:r>
              <a:rPr lang="pt-BR" sz="1400" dirty="0">
                <a:solidFill>
                  <a:schemeClr val="accent2"/>
                </a:solidFill>
              </a:rPr>
              <a:t>: </a:t>
            </a:r>
            <a:r>
              <a:rPr lang="pt-BR" sz="1400" dirty="0" err="1">
                <a:solidFill>
                  <a:schemeClr val="accent2"/>
                </a:solidFill>
              </a:rPr>
              <a:t>true</a:t>
            </a:r>
            <a:r>
              <a:rPr lang="pt-BR" sz="1400" dirty="0">
                <a:solidFill>
                  <a:schemeClr val="accent2"/>
                </a:solidFill>
              </a:rPr>
              <a:t> });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</a:t>
            </a:r>
            <a:r>
              <a:rPr lang="pt-BR" sz="1400" dirty="0">
                <a:solidFill>
                  <a:schemeClr val="accent5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9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 smtClean="0"/>
              <a:t>Monkey</a:t>
            </a:r>
            <a:r>
              <a:rPr lang="pt-BR" sz="2800" b="1" dirty="0" smtClean="0"/>
              <a:t> Patch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9" y="638827"/>
            <a:ext cx="4724400" cy="3981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77" y="757414"/>
            <a:ext cx="3571875" cy="15049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84801" y="2380951"/>
            <a:ext cx="5621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Modificando dinamicamente </a:t>
            </a:r>
            <a:r>
              <a:rPr lang="pt-BR" b="1" dirty="0" err="1" smtClean="0"/>
              <a:t>obterComeCompleto</a:t>
            </a:r>
            <a:r>
              <a:rPr lang="pt-BR" dirty="0" smtClean="0"/>
              <a:t> apenas na instância </a:t>
            </a:r>
            <a:r>
              <a:rPr lang="pt-BR" b="1" dirty="0" smtClean="0"/>
              <a:t>pessoa2</a:t>
            </a:r>
            <a:r>
              <a:rPr lang="pt-BR" dirty="0" smtClean="0"/>
              <a:t>. Usamos </a:t>
            </a:r>
            <a:r>
              <a:rPr lang="pt-BR" b="1" dirty="0" err="1" smtClean="0"/>
              <a:t>function</a:t>
            </a:r>
            <a:r>
              <a:rPr lang="pt-BR" dirty="0" smtClean="0"/>
              <a:t> e não </a:t>
            </a:r>
            <a:r>
              <a:rPr lang="pt-BR" b="1" dirty="0" err="1" smtClean="0"/>
              <a:t>arrow</a:t>
            </a:r>
            <a:r>
              <a:rPr lang="pt-BR" b="1" dirty="0" smtClean="0"/>
              <a:t> </a:t>
            </a:r>
            <a:r>
              <a:rPr lang="pt-BR" b="1" dirty="0" err="1" smtClean="0"/>
              <a:t>function</a:t>
            </a:r>
            <a:r>
              <a:rPr lang="pt-BR" dirty="0" smtClean="0"/>
              <a:t> devido ao seu escopo </a:t>
            </a:r>
            <a:r>
              <a:rPr lang="pt-BR" u="sng" dirty="0" smtClean="0"/>
              <a:t>dinâmico</a:t>
            </a:r>
            <a:r>
              <a:rPr lang="pt-BR" dirty="0" smtClean="0"/>
              <a:t>, isto é, </a:t>
            </a:r>
            <a:r>
              <a:rPr lang="pt-BR" b="1" dirty="0" err="1" smtClean="0"/>
              <a:t>this</a:t>
            </a:r>
            <a:r>
              <a:rPr lang="pt-BR" dirty="0" smtClean="0"/>
              <a:t> deve variar de acordo com a instância no qual </a:t>
            </a:r>
            <a:r>
              <a:rPr lang="pt-BR" b="1" dirty="0" err="1" smtClean="0"/>
              <a:t>obternomeCompleto</a:t>
            </a:r>
            <a:r>
              <a:rPr lang="pt-BR" dirty="0" smtClean="0"/>
              <a:t> é chamado. Se usarmos o </a:t>
            </a:r>
            <a:r>
              <a:rPr lang="pt-BR" b="1" dirty="0" err="1" smtClean="0"/>
              <a:t>arrow</a:t>
            </a:r>
            <a:r>
              <a:rPr lang="pt-BR" b="1" dirty="0" smtClean="0"/>
              <a:t> </a:t>
            </a:r>
            <a:r>
              <a:rPr lang="pt-BR" b="1" dirty="0" err="1" smtClean="0"/>
              <a:t>function</a:t>
            </a:r>
            <a:r>
              <a:rPr lang="pt-BR" dirty="0" smtClean="0"/>
              <a:t> o escopo será </a:t>
            </a:r>
            <a:r>
              <a:rPr lang="pt-BR" b="1" dirty="0" smtClean="0"/>
              <a:t>léxico</a:t>
            </a:r>
            <a:r>
              <a:rPr lang="pt-BR" dirty="0" smtClean="0"/>
              <a:t> e fará com que o contexto seja sempre o da função declarada, no caso, </a:t>
            </a:r>
            <a:r>
              <a:rPr lang="pt-BR" b="1" dirty="0" err="1" smtClean="0"/>
              <a:t>window</a:t>
            </a:r>
            <a:r>
              <a:rPr lang="pt-BR" dirty="0" smtClean="0"/>
              <a:t>, o escopo </a:t>
            </a:r>
            <a:r>
              <a:rPr lang="pt-BR" b="1" dirty="0" smtClean="0"/>
              <a:t>global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798" y="5663142"/>
            <a:ext cx="3933825" cy="10858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49955" y="4943330"/>
            <a:ext cx="1122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 quisermos mudar a definição diretamente na própria classe, pode-se fazer como no exemplo abaixo. Mas nos dois casos deve-se ter bastante cuidado.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248356" y="4807862"/>
            <a:ext cx="11413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0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Variáveis imutáveis =&gt; Constantes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53068" y="81945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Recurso do Ecma2015 ( ES6 )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6" y="1524352"/>
            <a:ext cx="4369452" cy="12188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90" y="1524352"/>
            <a:ext cx="4969987" cy="11347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9176" y="3161895"/>
            <a:ext cx="99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 você tentar alterar.</a:t>
            </a:r>
          </a:p>
          <a:p>
            <a:endParaRPr lang="pt-BR" dirty="0"/>
          </a:p>
          <a:p>
            <a:r>
              <a:rPr lang="pt-BR" i="1" dirty="0" err="1" smtClean="0">
                <a:solidFill>
                  <a:schemeClr val="accent5"/>
                </a:solidFill>
              </a:rPr>
              <a:t>const</a:t>
            </a:r>
            <a:r>
              <a:rPr lang="pt-BR" i="1" dirty="0" smtClean="0">
                <a:solidFill>
                  <a:schemeClr val="accent5"/>
                </a:solidFill>
              </a:rPr>
              <a:t> nome = “Luciano”;</a:t>
            </a:r>
          </a:p>
          <a:p>
            <a:endParaRPr lang="pt-BR" dirty="0"/>
          </a:p>
          <a:p>
            <a:r>
              <a:rPr lang="pt-BR" dirty="0" smtClean="0"/>
              <a:t>E depois: </a:t>
            </a:r>
          </a:p>
          <a:p>
            <a:endParaRPr lang="pt-BR" dirty="0"/>
          </a:p>
          <a:p>
            <a:r>
              <a:rPr lang="pt-BR" i="1" dirty="0" smtClean="0">
                <a:solidFill>
                  <a:schemeClr val="accent5"/>
                </a:solidFill>
              </a:rPr>
              <a:t>Nome = “Antônio” 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Aparecerá o erro </a:t>
            </a:r>
            <a:r>
              <a:rPr lang="pt-BR" b="1" dirty="0" err="1" smtClean="0"/>
              <a:t>Uncaught</a:t>
            </a:r>
            <a:r>
              <a:rPr lang="pt-BR" b="1" dirty="0" smtClean="0"/>
              <a:t> </a:t>
            </a:r>
            <a:r>
              <a:rPr lang="pt-BR" b="1" dirty="0" err="1" smtClean="0"/>
              <a:t>TypeError</a:t>
            </a:r>
            <a:r>
              <a:rPr lang="pt-BR" b="1" dirty="0" smtClean="0"/>
              <a:t>: </a:t>
            </a:r>
            <a:r>
              <a:rPr lang="pt-BR" b="1" dirty="0" err="1" smtClean="0"/>
              <a:t>Assisgnment</a:t>
            </a:r>
            <a:r>
              <a:rPr lang="pt-BR" b="1" dirty="0" smtClean="0"/>
              <a:t> </a:t>
            </a:r>
            <a:r>
              <a:rPr lang="pt-BR" b="1" dirty="0" err="1" smtClean="0"/>
              <a:t>to</a:t>
            </a:r>
            <a:r>
              <a:rPr lang="pt-BR" b="1" dirty="0" smtClean="0"/>
              <a:t> </a:t>
            </a:r>
            <a:r>
              <a:rPr lang="pt-BR" b="1" dirty="0" err="1" smtClean="0"/>
              <a:t>constant</a:t>
            </a:r>
            <a:r>
              <a:rPr lang="pt-BR" b="1" dirty="0" smtClean="0"/>
              <a:t> </a:t>
            </a:r>
            <a:r>
              <a:rPr lang="pt-BR" b="1" dirty="0" err="1" smtClean="0"/>
              <a:t>variable</a:t>
            </a:r>
            <a:r>
              <a:rPr lang="pt-BR" b="1" dirty="0" smtClean="0"/>
              <a:t>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058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Variáveis imutáveis =&gt; Constantes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>
                <a:solidFill>
                  <a:schemeClr val="accent5"/>
                </a:solidFill>
              </a:rPr>
              <a:t>const</a:t>
            </a:r>
            <a:r>
              <a:rPr lang="pt-BR" i="1" dirty="0" smtClean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smtClean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 smtClean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</a:t>
            </a:r>
            <a:r>
              <a:rPr lang="pt-BR" i="1" dirty="0" smtClean="0">
                <a:solidFill>
                  <a:schemeClr val="accent5"/>
                </a:solidFill>
              </a:rPr>
              <a:t>();</a:t>
            </a:r>
          </a:p>
          <a:p>
            <a:r>
              <a:rPr lang="pt-BR" i="1" dirty="0" err="1" smtClean="0">
                <a:solidFill>
                  <a:schemeClr val="accent5"/>
                </a:solidFill>
              </a:rPr>
              <a:t>Hoje.setDate</a:t>
            </a:r>
            <a:r>
              <a:rPr lang="pt-BR" i="1" dirty="0" smtClean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 smtClean="0">
                <a:solidFill>
                  <a:schemeClr val="accent5"/>
                </a:solidFill>
              </a:rPr>
              <a:t>console.log(</a:t>
            </a:r>
            <a:r>
              <a:rPr lang="pt-BR" i="1" dirty="0" err="1" smtClean="0">
                <a:solidFill>
                  <a:schemeClr val="accent5"/>
                </a:solidFill>
              </a:rPr>
              <a:t>hoje.getDate</a:t>
            </a:r>
            <a:r>
              <a:rPr lang="pt-BR" i="1" dirty="0" smtClean="0">
                <a:solidFill>
                  <a:schemeClr val="accent5"/>
                </a:solidFill>
              </a:rPr>
              <a:t>()); // Alterou para o dia 5!</a:t>
            </a:r>
            <a:endParaRPr lang="pt-BR" i="1" dirty="0">
              <a:solidFill>
                <a:schemeClr val="accent5"/>
              </a:solidFill>
            </a:endParaRP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Neste caso não estamos atribuindo um novo valor para a variável, como fizemos com o operador “</a:t>
            </a:r>
            <a:r>
              <a:rPr lang="pt-BR" b="1" dirty="0" smtClean="0"/>
              <a:t>=</a:t>
            </a:r>
            <a:r>
              <a:rPr lang="pt-BR" dirty="0" smtClean="0"/>
              <a:t>“, mas alterando as propriedades do objeto </a:t>
            </a:r>
            <a:r>
              <a:rPr lang="pt-BR" b="1" i="1" dirty="0" smtClean="0">
                <a:solidFill>
                  <a:schemeClr val="accent5"/>
                </a:solidFill>
              </a:rPr>
              <a:t>Date</a:t>
            </a:r>
            <a:r>
              <a:rPr lang="pt-BR" dirty="0" smtClean="0"/>
              <a:t>, por meio dos seus métodos. Ou seja, </a:t>
            </a:r>
            <a:r>
              <a:rPr lang="pt-BR" b="1" dirty="0" err="1" smtClean="0"/>
              <a:t>const</a:t>
            </a:r>
            <a:r>
              <a:rPr lang="pt-BR" dirty="0" smtClean="0"/>
              <a:t> </a:t>
            </a:r>
            <a:r>
              <a:rPr lang="pt-BR" u="sng" dirty="0" smtClean="0"/>
              <a:t>não garante a imutabilidade</a:t>
            </a:r>
            <a:r>
              <a:rPr lang="pt-BR" dirty="0" smtClean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57748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Mas a solução fracassou, porque a </a:t>
            </a:r>
            <a:r>
              <a:rPr lang="pt-BR" dirty="0" err="1"/>
              <a:t>function</a:t>
            </a:r>
            <a:r>
              <a:rPr lang="pt-BR" dirty="0"/>
              <a:t>() era enviada para o construtor do modelo que é a armadilha.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Quando isso acontecia, o </a:t>
            </a:r>
            <a:r>
              <a:rPr lang="pt-BR" dirty="0" err="1"/>
              <a:t>this</a:t>
            </a:r>
            <a:r>
              <a:rPr lang="pt-BR" dirty="0"/>
              <a:t> era dinâmico, ou seja, não pertencia a controller, e sim, ao model. Então, tentamos acessar no </a:t>
            </a:r>
            <a:r>
              <a:rPr lang="pt-BR" dirty="0" err="1"/>
              <a:t>this</a:t>
            </a:r>
            <a:r>
              <a:rPr lang="pt-BR" dirty="0"/>
              <a:t> a nossa View. Vimos como fazer isto por meio da API de reflexão do </a:t>
            </a:r>
            <a:r>
              <a:rPr lang="pt-BR" dirty="0" err="1"/>
              <a:t>JavaScript</a:t>
            </a:r>
            <a:r>
              <a:rPr lang="pt-BR" dirty="0"/>
              <a:t>, </a:t>
            </a:r>
            <a:r>
              <a:rPr lang="pt-BR" b="1" dirty="0" err="1"/>
              <a:t>Reflection</a:t>
            </a:r>
            <a:r>
              <a:rPr lang="pt-BR" b="1" dirty="0"/>
              <a:t> API</a:t>
            </a:r>
            <a:r>
              <a:rPr lang="pt-BR" dirty="0"/>
              <a:t>, usando </a:t>
            </a:r>
            <a:r>
              <a:rPr lang="pt-BR" dirty="0" err="1"/>
              <a:t>reflect.apply</a:t>
            </a:r>
            <a:r>
              <a:rPr lang="pt-BR" dirty="0"/>
              <a:t>(). Ela recebe o nome do método, o contexto em que queremos executar o método, além dos parâmetros que serão passados para o método para corrigir o </a:t>
            </a:r>
            <a:r>
              <a:rPr lang="pt-BR" dirty="0" err="1"/>
              <a:t>this</a:t>
            </a:r>
            <a:r>
              <a:rPr lang="pt-BR" dirty="0"/>
              <a:t> no momento da execução da função. Mas vimos que este processo não era necessário. Em vez disso, usamos uma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</a:t>
            </a:r>
            <a:r>
              <a:rPr lang="pt-BR" b="1" dirty="0"/>
              <a:t>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functions</a:t>
            </a:r>
            <a:r>
              <a:rPr lang="pt-BR" dirty="0"/>
              <a:t> possuem um escopo léxico, enquanto as funções padrões têm um escopo dinâmico. Isto significa que, se temos uma função em </a:t>
            </a:r>
            <a:r>
              <a:rPr lang="pt-BR" dirty="0" err="1"/>
              <a:t>JavaScript</a:t>
            </a:r>
            <a:r>
              <a:rPr lang="pt-BR" dirty="0"/>
              <a:t> que varia de acordo com o contexto no qual é chamada, o </a:t>
            </a:r>
            <a:r>
              <a:rPr lang="pt-BR" dirty="0" err="1"/>
              <a:t>this</a:t>
            </a:r>
            <a:r>
              <a:rPr lang="pt-BR" dirty="0"/>
              <a:t> léxico de uma </a:t>
            </a:r>
            <a:r>
              <a:rPr lang="pt-BR" i="1" dirty="0" err="1"/>
              <a:t>arrow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dirty="0"/>
              <a:t> manterá o mesmo </a:t>
            </a:r>
            <a:r>
              <a:rPr lang="pt-BR" dirty="0" err="1"/>
              <a:t>this</a:t>
            </a:r>
            <a:r>
              <a:rPr lang="pt-BR" dirty="0"/>
              <a:t> em todas as chamadas da função. Isso torna o código mais enxuto, porque não precisarmos passar o contexto do construtor do modelo.</a:t>
            </a:r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795</Words>
  <Application>Microsoft Office PowerPoint</Application>
  <PresentationFormat>Widescreen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  <vt:lpstr>Pyramid of Doom (Pirâmide da desgraça)</vt:lpstr>
      <vt:lpstr>JS Avançado 3</vt:lpstr>
      <vt:lpstr>Persistência</vt:lpstr>
      <vt:lpstr>Persistência</vt:lpstr>
      <vt:lpstr>Uma conexão ou várias</vt:lpstr>
      <vt:lpstr>Uma conexão ou várias</vt:lpstr>
      <vt:lpstr>Uma instância ConnectionFactory</vt:lpstr>
      <vt:lpstr>Module Pattern</vt:lpstr>
      <vt:lpstr>Método getConnection</vt:lpstr>
      <vt:lpstr>Monkey Patch</vt:lpstr>
      <vt:lpstr>Variáveis imutáveis =&gt; Constantes</vt:lpstr>
      <vt:lpstr>Variáveis imutáveis =&gt; Constantes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42</cp:revision>
  <dcterms:created xsi:type="dcterms:W3CDTF">2019-02-15T16:45:59Z</dcterms:created>
  <dcterms:modified xsi:type="dcterms:W3CDTF">2019-05-06T11:52:32Z</dcterms:modified>
</cp:coreProperties>
</file>