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JS Avançado 1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7315199" cy="4627562"/>
          </a:xfrm>
        </p:spPr>
        <p:txBody>
          <a:bodyPr numCol="2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Modelo MVC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ES6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 smtClean="0"/>
              <a:t>Síntaxe</a:t>
            </a:r>
            <a:r>
              <a:rPr lang="pt-BR" sz="1600" dirty="0" smtClean="0"/>
              <a:t> </a:t>
            </a:r>
            <a:r>
              <a:rPr lang="pt-BR" sz="1600" dirty="0" err="1" smtClean="0"/>
              <a:t>get</a:t>
            </a: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Objetos Imutáveis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Programação Defensiva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 smtClean="0"/>
              <a:t>Controller</a:t>
            </a: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Trabalho com Datas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Arrow </a:t>
            </a:r>
            <a:r>
              <a:rPr lang="pt-BR" sz="1600" dirty="0" err="1" smtClean="0"/>
              <a:t>Functions</a:t>
            </a: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Spreads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Métodos Estáticos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 smtClean="0"/>
              <a:t>Template</a:t>
            </a:r>
            <a:r>
              <a:rPr lang="pt-BR" sz="1600" dirty="0" smtClean="0"/>
              <a:t> </a:t>
            </a:r>
            <a:r>
              <a:rPr lang="pt-BR" sz="1600" dirty="0" err="1" smtClean="0"/>
              <a:t>Strings</a:t>
            </a:r>
            <a:r>
              <a:rPr lang="pt-BR" sz="1600" dirty="0" smtClean="0"/>
              <a:t> ( Interpolação)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 smtClean="0"/>
              <a:t>Views</a:t>
            </a: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 smtClean="0"/>
              <a:t>Template</a:t>
            </a:r>
            <a:r>
              <a:rPr lang="pt-BR" sz="1600" dirty="0" smtClean="0"/>
              <a:t> Dinâmico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 smtClean="0"/>
              <a:t>Function</a:t>
            </a:r>
            <a:r>
              <a:rPr lang="pt-BR" sz="1600" dirty="0" smtClean="0"/>
              <a:t> </a:t>
            </a:r>
            <a:r>
              <a:rPr lang="pt-BR" sz="1600" dirty="0" err="1" smtClean="0"/>
              <a:t>reduce</a:t>
            </a:r>
            <a:r>
              <a:rPr lang="pt-BR" sz="1600" dirty="0" smtClean="0"/>
              <a:t>()</a:t>
            </a:r>
          </a:p>
          <a:p>
            <a:pPr marL="342900" indent="-342900" algn="l">
              <a:buFont typeface="+mj-lt"/>
              <a:buAutoNum type="arabicPeriod"/>
            </a:pP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993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JS Avançado </a:t>
            </a:r>
            <a:r>
              <a:rPr lang="pt-BR" sz="3600" dirty="0" smtClean="0"/>
              <a:t>2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0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9144000" cy="1655762"/>
          </a:xfrm>
        </p:spPr>
        <p:txBody>
          <a:bodyPr>
            <a:normAutofit/>
          </a:bodyPr>
          <a:lstStyle/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9144000" cy="1655762"/>
          </a:xfrm>
        </p:spPr>
        <p:txBody>
          <a:bodyPr>
            <a:normAutofit/>
          </a:bodyPr>
          <a:lstStyle/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57018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JS Avançado 1</vt:lpstr>
      <vt:lpstr>Apresentação do PowerPoint</vt:lpstr>
      <vt:lpstr>JS Avançado 2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8</cp:revision>
  <dcterms:created xsi:type="dcterms:W3CDTF">2019-02-15T16:45:59Z</dcterms:created>
  <dcterms:modified xsi:type="dcterms:W3CDTF">2019-02-28T20:18:32Z</dcterms:modified>
</cp:coreProperties>
</file>