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4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10/03/19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10/03/19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10/03/19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10/03/19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10/03/19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10/03/19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10/03/19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10/03/19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10/03/19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10/03/19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10/03/19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10/03/19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1</a:t>
            </a:r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7315199" cy="4627562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Modelo MVC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ES6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Síntaxe</a:t>
            </a:r>
            <a:r>
              <a:rPr lang="pt-BR" sz="1600" dirty="0"/>
              <a:t> </a:t>
            </a:r>
            <a:r>
              <a:rPr lang="pt-BR" sz="1600" dirty="0" err="1"/>
              <a:t>get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Objetos Imutáveis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Programação Defensiva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Controller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Trabalho com Datas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Arrow </a:t>
            </a:r>
            <a:r>
              <a:rPr lang="pt-BR" sz="1600" dirty="0" err="1"/>
              <a:t>Functions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Spreads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Métodos Estáticos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</a:t>
            </a:r>
            <a:r>
              <a:rPr lang="pt-BR" sz="1600" dirty="0" err="1"/>
              <a:t>Strings</a:t>
            </a:r>
            <a:r>
              <a:rPr lang="pt-BR" sz="1600" dirty="0"/>
              <a:t> ( Interpolação)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Views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Dinâmico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reduce</a:t>
            </a:r>
            <a:r>
              <a:rPr lang="pt-BR" sz="1600" dirty="0"/>
              <a:t>()</a:t>
            </a:r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3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2</a:t>
            </a:r>
          </a:p>
        </p:txBody>
      </p:sp>
    </p:spTree>
    <p:extLst>
      <p:ext uri="{BB962C8B-B14F-4D97-AF65-F5344CB8AC3E}">
        <p14:creationId xmlns:p14="http://schemas.microsoft.com/office/powerpoint/2010/main" val="400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Toda vez que um modelo for atualizado, tanto por nós quanto pela aplicação, você se lembrará de chamar o </a:t>
            </a:r>
            <a:r>
              <a:rPr lang="pt-BR" sz="1600" dirty="0" err="1"/>
              <a:t>update</a:t>
            </a:r>
            <a:r>
              <a:rPr lang="pt-BR" sz="1600" dirty="0"/>
              <a:t>() na View? É improvável.</a:t>
            </a:r>
          </a:p>
          <a:p>
            <a:r>
              <a:rPr lang="pt-BR" sz="1600" dirty="0"/>
              <a:t>Vimos como tirar a responsabilidade do desenvolvedor e colocar a chamada da atualização da View no código, quando o modelo for alterado.</a:t>
            </a:r>
          </a:p>
          <a:p>
            <a:r>
              <a:rPr lang="pt-BR" sz="1600" dirty="0"/>
              <a:t>Seguindo o exemplo do </a:t>
            </a:r>
            <a:r>
              <a:rPr lang="pt-BR" sz="1600" dirty="0" err="1"/>
              <a:t>listaNegociacoes</a:t>
            </a:r>
            <a:r>
              <a:rPr lang="pt-BR" sz="1600" dirty="0"/>
              <a:t>, em que os métodos adiciona() e esvazia() eram chamados, será esse o momento no qual vamos disparar a atualização da View. Optamos por colocar "armadilhas", funções passadas para o construtor da classe que são chamadas sempre que os métodos adiciona() ou esvazia() forem usados. Estas funções recebem um código que acessa a View da controller e executará o método </a:t>
            </a:r>
            <a:r>
              <a:rPr lang="pt-BR" sz="1600" dirty="0" err="1"/>
              <a:t>update</a:t>
            </a:r>
            <a:r>
              <a:rPr lang="pt-BR" sz="1600" dirty="0"/>
              <a:t>().</a:t>
            </a:r>
          </a:p>
          <a:p>
            <a:r>
              <a:rPr lang="pt-BR" sz="1600" dirty="0"/>
              <a:t>Mas a solução fracassou, porque a </a:t>
            </a:r>
            <a:r>
              <a:rPr lang="pt-BR" sz="1600" dirty="0" err="1"/>
              <a:t>function</a:t>
            </a:r>
            <a:r>
              <a:rPr lang="pt-BR" sz="1600" dirty="0"/>
              <a:t>() era enviada para o construtor do modelo que é a armadilha. Quando isso acontecia, o </a:t>
            </a:r>
            <a:r>
              <a:rPr lang="pt-BR" sz="1600" dirty="0" err="1"/>
              <a:t>this</a:t>
            </a:r>
            <a:r>
              <a:rPr lang="pt-BR" sz="1600" dirty="0"/>
              <a:t> era dinâmico, ou seja, não pertencia a controller, e sim, ao model. Então, tentamos acessar no </a:t>
            </a:r>
            <a:r>
              <a:rPr lang="pt-BR" sz="1600" dirty="0" err="1"/>
              <a:t>this</a:t>
            </a:r>
            <a:r>
              <a:rPr lang="pt-BR" sz="1600" dirty="0"/>
              <a:t> a nossa View. Vimos como fazer isto por meio da API de reflexão do </a:t>
            </a:r>
            <a:r>
              <a:rPr lang="pt-BR" sz="1600" dirty="0" err="1"/>
              <a:t>JavaScript</a:t>
            </a:r>
            <a:r>
              <a:rPr lang="pt-BR" sz="1600" dirty="0"/>
              <a:t>, </a:t>
            </a:r>
            <a:r>
              <a:rPr lang="pt-BR" sz="1600" b="1" dirty="0" err="1"/>
              <a:t>Reflection</a:t>
            </a:r>
            <a:r>
              <a:rPr lang="pt-BR" sz="1600" b="1" dirty="0"/>
              <a:t> API</a:t>
            </a:r>
            <a:r>
              <a:rPr lang="pt-BR" sz="1600" dirty="0"/>
              <a:t>, usando </a:t>
            </a:r>
            <a:r>
              <a:rPr lang="pt-BR" sz="1600" dirty="0" err="1"/>
              <a:t>reflect.apply</a:t>
            </a:r>
            <a:r>
              <a:rPr lang="pt-BR" sz="1600" dirty="0"/>
              <a:t>(). Ela recebe o nome do método, o contexto em que queremos executar o método, além dos parâmetros que serão passados para o método para corrigir o </a:t>
            </a:r>
            <a:r>
              <a:rPr lang="pt-BR" sz="1600" dirty="0" err="1"/>
              <a:t>this</a:t>
            </a:r>
            <a:r>
              <a:rPr lang="pt-BR" sz="1600" dirty="0"/>
              <a:t> no momento da execução da função. Mas vimos que este processo não era necessário. Em vez disso, usamos uma </a:t>
            </a:r>
            <a:r>
              <a:rPr lang="pt-BR" sz="1600" i="1" dirty="0" err="1"/>
              <a:t>arrow</a:t>
            </a:r>
            <a:r>
              <a:rPr lang="pt-BR" sz="1600" i="1" dirty="0"/>
              <a:t> </a:t>
            </a:r>
            <a:r>
              <a:rPr lang="pt-BR" sz="1600" i="1" dirty="0" err="1"/>
              <a:t>function</a:t>
            </a:r>
            <a:r>
              <a:rPr lang="pt-BR" sz="1600" dirty="0"/>
              <a:t>.</a:t>
            </a:r>
          </a:p>
          <a:p>
            <a:r>
              <a:rPr lang="pt-BR" sz="1600" dirty="0"/>
              <a:t>As </a:t>
            </a:r>
            <a:r>
              <a:rPr lang="pt-BR" sz="1600" i="1" dirty="0" err="1"/>
              <a:t>arrow</a:t>
            </a:r>
            <a:r>
              <a:rPr lang="pt-BR" sz="1600" i="1" dirty="0"/>
              <a:t> </a:t>
            </a:r>
            <a:r>
              <a:rPr lang="pt-BR" sz="1600" i="1" dirty="0" err="1"/>
              <a:t>functions</a:t>
            </a:r>
            <a:r>
              <a:rPr lang="pt-BR" sz="1600" dirty="0"/>
              <a:t> possuem um escopo léxico, enquanto as funções padrões têm um escopo dinâmico. Isto significa que, se temos uma função em </a:t>
            </a:r>
            <a:r>
              <a:rPr lang="pt-BR" sz="1600" dirty="0" err="1"/>
              <a:t>JavaScript</a:t>
            </a:r>
            <a:r>
              <a:rPr lang="pt-BR" sz="1600" dirty="0"/>
              <a:t> que varia de acordo com o contexto no qual é chamada, o </a:t>
            </a:r>
            <a:r>
              <a:rPr lang="pt-BR" sz="1600" dirty="0" err="1"/>
              <a:t>this</a:t>
            </a:r>
            <a:r>
              <a:rPr lang="pt-BR" sz="1600" dirty="0"/>
              <a:t> léxico de uma </a:t>
            </a:r>
            <a:r>
              <a:rPr lang="pt-BR" sz="1600" i="1" dirty="0" err="1"/>
              <a:t>arrow</a:t>
            </a:r>
            <a:r>
              <a:rPr lang="pt-BR" sz="1600" i="1" dirty="0"/>
              <a:t> </a:t>
            </a:r>
            <a:r>
              <a:rPr lang="pt-BR" sz="1600" i="1" dirty="0" err="1"/>
              <a:t>function</a:t>
            </a:r>
            <a:r>
              <a:rPr lang="pt-BR" sz="1600" dirty="0"/>
              <a:t> manterá o mesmo </a:t>
            </a:r>
            <a:r>
              <a:rPr lang="pt-BR" sz="1600" dirty="0" err="1"/>
              <a:t>this</a:t>
            </a:r>
            <a:r>
              <a:rPr lang="pt-BR" sz="1600" dirty="0"/>
              <a:t> em todas as chamadas da função. Isso torna o código mais enxuto, porque não precisarmos passar o contexto do construtor do modelo.</a:t>
            </a:r>
          </a:p>
          <a:p>
            <a:r>
              <a:rPr lang="pt-BR" sz="1600" dirty="0"/>
              <a:t>Nos exercícios, você terá a chance de praticar o conteúdo trabalhado, mas vale ressaltar que poluir o modelo com esse código de infraestrutura não é uma boa ideia. Atacaremos tal questão na próxima seção do curso, e descobriremos como disparar atualizações na View sem colocar "armadilhas". No entanto, os conceitos abordados aqui já devem estar bem consolidados. Vamos praticar!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9144000" cy="1655762"/>
          </a:xfrm>
        </p:spPr>
        <p:txBody>
          <a:bodyPr>
            <a:normAutofit/>
          </a:bodyPr>
          <a:lstStyle/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56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JS Avançado 1</vt:lpstr>
      <vt:lpstr>Apresentação do PowerPoint</vt:lpstr>
      <vt:lpstr>JS Avançado 2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Cordeiro</cp:lastModifiedBy>
  <cp:revision>9</cp:revision>
  <dcterms:created xsi:type="dcterms:W3CDTF">2019-02-15T16:45:59Z</dcterms:created>
  <dcterms:modified xsi:type="dcterms:W3CDTF">2019-03-11T00:57:19Z</dcterms:modified>
</cp:coreProperties>
</file>