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05/05/19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438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conexão ou várias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33</cp:revision>
  <dcterms:created xsi:type="dcterms:W3CDTF">2019-02-15T16:45:59Z</dcterms:created>
  <dcterms:modified xsi:type="dcterms:W3CDTF">2019-05-05T15:08:03Z</dcterms:modified>
</cp:coreProperties>
</file>