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CFBF5-C602-0140-870C-4C7CCEAC2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98AE7-718F-7740-8758-A892561EC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7B15D8-BB49-EC42-A824-770788C7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ABFD4-2FA0-3D4E-B153-B9DEE100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0D58E-F6DB-614F-81D6-918A3CEE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9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3815E-290F-2B4E-8CF3-7182F61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4AA79-BB12-DC42-97F9-905FC8F7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D4A77-1EB3-5D4A-8321-C023741A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B80509-387D-604F-8EA0-59DD1F3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02031-A499-784D-A141-4969E77D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5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805263-820D-0B47-A43B-2A3AD127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4D8C9A-1193-BE4E-AD76-3065D7B4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95899-6FF3-EF4E-A59E-FD38B892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A8A83-B1D6-D44B-91F9-922E0DA2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BC2CB-1963-F14D-BBD9-94D4913A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6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5A01B-F333-5241-88DD-39612C6A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7DCB0-636A-8543-A89F-E79CDE22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519A4-09FC-3342-A068-F9041ADB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3B0AB-4AB8-804D-B1C6-331193D8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15A8E-3B21-384E-89D0-27381EC0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21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A59E7-48A5-424D-8A12-03F03E36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D346C-E235-7248-BFD4-5B8215E3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27D60-393F-D945-BB3E-6811A1D7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5F0BC-3645-284A-B097-834E86E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AB758-67B5-9448-BA0B-CA88E83D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12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3F8B4-AE55-C04B-99D9-27E6F4F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D74ED-A188-B741-B194-C5F9831ED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8E8A2C-BB26-474E-A1F0-E1982913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0121F-42C7-7547-9B0B-FFD6CE19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112686-B8B4-5F42-9C59-C821BEC9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38A150-2D14-7C40-94A0-FA2E1757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F5BC0-047A-C64E-8314-EDE17C2E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72CA5-841B-9549-85D8-5D78CD9A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33C8E4-6C3F-A441-8DD7-963C1AA27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365004-17E8-A241-8D4B-F604CFEC7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AE325C-2161-C347-97DA-34A784FAC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71B37F-7168-DF4B-A6C8-757A0306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849466-5515-4C48-8888-AD21255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394064-8D27-714A-A80F-5F383EA8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2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598D-6E18-B447-AE30-2F0DC983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90363-9D57-534E-AC9B-A2A3C375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8B6A2D-AFC5-FA44-A4C5-145D2AD4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574CFA-F4D2-F942-A160-AC00CB7C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30944D-02E6-B24A-B621-02F3CF22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EF1A5B-1FEE-644C-8B51-324DB830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EE2961-36B5-104F-86A8-CC43748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5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F8384-3D12-B244-B351-8A569AAC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7E582-46CA-C54A-84B5-7A74D1B6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54679E-0626-B54D-A4B1-169D7EDE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F4A571-8172-BD47-A408-247C8930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DD433-6BE6-D04E-8434-5107CC3C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DD0C02-2CFC-8F49-9F9E-755D5419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12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8147-0ABE-FF40-8BB4-282C81A7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E19D06-E8F1-414E-A7A8-AF594E92D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9EB9D9-407F-EB44-87C5-F87C8150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14C6DC-7A85-F14A-B057-9B779090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FB5858-8E4F-F94C-BBA7-AB8CA249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90207B-320C-2C47-AD4C-30EE892E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3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C8E601-77B1-6F41-8626-F4FF1A41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D225DC-F3F6-2948-B5C5-67F67A5E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D35B0-C3B3-C846-AD12-0AAE8B32C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8706-841C-3D45-B2E8-37B200D98D5A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7F2C9-E050-DB4C-AB9B-C6373570A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420C7-121D-0443-82CF-CC35712C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4B33-5AB4-824F-B02C-B0D048828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56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5AA5F-4136-144A-866C-1857233F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739" y="551145"/>
            <a:ext cx="9144000" cy="826718"/>
          </a:xfrm>
        </p:spPr>
        <p:txBody>
          <a:bodyPr>
            <a:normAutofit fontScale="90000"/>
          </a:bodyPr>
          <a:lstStyle/>
          <a:p>
            <a:r>
              <a:rPr lang="pt-BR" dirty="0"/>
              <a:t>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92F67-0E66-8849-8BB0-F165356F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8384"/>
            <a:ext cx="9144000" cy="362941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6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FD25A-F0F2-504D-8645-199F38A8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Linked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F99DC7-947C-E241-BCC2-0698818A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59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Angular</vt:lpstr>
      <vt:lpstr>Linked List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Estruturas de Dados</dc:title>
  <dc:creator>Luciano Cordeiro</dc:creator>
  <cp:lastModifiedBy>Luciano Cordeiro</cp:lastModifiedBy>
  <cp:revision>2</cp:revision>
  <dcterms:created xsi:type="dcterms:W3CDTF">2020-10-09T12:24:05Z</dcterms:created>
  <dcterms:modified xsi:type="dcterms:W3CDTF">2020-10-26T02:27:45Z</dcterms:modified>
</cp:coreProperties>
</file>