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03" r:id="rId20"/>
    <p:sldId id="281" r:id="rId21"/>
    <p:sldId id="306" r:id="rId22"/>
    <p:sldId id="304" r:id="rId23"/>
    <p:sldId id="307" r:id="rId24"/>
    <p:sldId id="305" r:id="rId25"/>
    <p:sldId id="308" r:id="rId26"/>
    <p:sldId id="280" r:id="rId27"/>
    <p:sldId id="284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1096" y="137253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(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)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smtClean="0"/>
              <a:t>Exemplo: Facilitaria para parar esse container posteriormente. -&gt; </a:t>
            </a:r>
            <a:r>
              <a:rPr lang="pt-BR" sz="1400" b="1" dirty="0" err="1" smtClean="0"/>
              <a:t>docker</a:t>
            </a:r>
            <a:r>
              <a:rPr lang="pt-BR" sz="1400" b="1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12345:80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192.168.98.112:12345/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container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Se você escrever algo nesse container e este for removido, todo o conteúdo será perdido. Por isso é interessante que você utilize o conceito de </a:t>
            </a:r>
            <a:r>
              <a:rPr lang="pt-BR" sz="2000" b="1" dirty="0" smtClean="0"/>
              <a:t>Volumes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solução de Volumes faz com que ao se criar um conteúdo numa pasta, por exemplo, “/var/</a:t>
            </a:r>
            <a:r>
              <a:rPr lang="pt-BR" sz="2000" dirty="0" err="1" smtClean="0"/>
              <a:t>www</a:t>
            </a:r>
            <a:r>
              <a:rPr lang="pt-BR" sz="2000" dirty="0" smtClean="0"/>
              <a:t>” esse conteúdo vá para 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Host, </a:t>
            </a:r>
            <a:r>
              <a:rPr lang="pt-BR" sz="2000" dirty="0" smtClean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</a:t>
            </a:r>
          </a:p>
          <a:p>
            <a:pPr lvl="1"/>
            <a:r>
              <a:rPr lang="pt-BR" sz="1600" dirty="0" smtClean="0"/>
              <a:t>Dessa forma </a:t>
            </a:r>
            <a:r>
              <a:rPr lang="pt-BR" sz="1600" dirty="0" err="1" smtClean="0"/>
              <a:t>vc</a:t>
            </a:r>
            <a:r>
              <a:rPr lang="pt-BR" sz="1600" dirty="0" smtClean="0"/>
              <a:t> precisa rodar um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inspect</a:t>
            </a:r>
            <a:r>
              <a:rPr lang="pt-BR" sz="1600" b="1" dirty="0" smtClean="0"/>
              <a:t> &lt;código container&gt; </a:t>
            </a:r>
            <a:r>
              <a:rPr lang="pt-BR" sz="1600" dirty="0" smtClean="0"/>
              <a:t>para verificar o “</a:t>
            </a:r>
            <a:r>
              <a:rPr lang="pt-BR" sz="1600" dirty="0" err="1" smtClean="0"/>
              <a:t>Mounts</a:t>
            </a:r>
            <a:r>
              <a:rPr lang="pt-BR" sz="1600" dirty="0" smtClean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</a:t>
            </a:r>
            <a:r>
              <a:rPr lang="pt-BR" sz="1600" dirty="0" smtClean="0">
                <a:solidFill>
                  <a:schemeClr val="accent5"/>
                </a:solidFill>
              </a:rPr>
              <a:t>[{</a:t>
            </a:r>
            <a:endParaRPr lang="pt-BR" sz="1600" dirty="0">
              <a:solidFill>
                <a:schemeClr val="accent5"/>
              </a:solidFill>
            </a:endParaRP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 smtClean="0"/>
              <a:t>A pasta que é gerada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</a:t>
            </a:r>
            <a:r>
              <a:rPr lang="en-US" sz="2000" dirty="0" smtClean="0">
                <a:solidFill>
                  <a:schemeClr val="accent5"/>
                </a:solidFill>
              </a:rPr>
              <a:t>Users\Luciano\Desktop</a:t>
            </a:r>
            <a:r>
              <a:rPr lang="en-US" sz="2000" dirty="0">
                <a:solidFill>
                  <a:schemeClr val="accent5"/>
                </a:solidFill>
              </a:rPr>
              <a:t>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</a:t>
            </a:r>
            <a:r>
              <a:rPr lang="en-US" sz="2000" dirty="0" smtClean="0">
                <a:solidFill>
                  <a:schemeClr val="accent5"/>
                </a:solidFill>
              </a:rPr>
              <a:t>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</a:t>
            </a:r>
            <a:r>
              <a:rPr lang="pt-BR" sz="2000" dirty="0" smtClean="0">
                <a:solidFill>
                  <a:schemeClr val="accent5"/>
                </a:solidFill>
              </a:rPr>
              <a:t>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  <a:endParaRPr lang="pt-BR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root@6ec39d5e9175 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Importante: Se você estiver rodando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 smtClean="0">
                <a:solidFill>
                  <a:schemeClr val="accent5"/>
                </a:solidFill>
              </a:rPr>
              <a:t>ubuntu</a:t>
            </a:r>
            <a:endParaRPr lang="pt-BR" sz="2000" dirty="0" smtClean="0">
              <a:solidFill>
                <a:schemeClr val="accent5"/>
              </a:solidFill>
            </a:endParaRPr>
          </a:p>
          <a:p>
            <a:pPr lvl="2"/>
            <a:r>
              <a:rPr lang="pt-BR" sz="1600" dirty="0" smtClean="0"/>
              <a:t>(</a:t>
            </a:r>
            <a:r>
              <a:rPr lang="pt-BR" sz="1600" dirty="0">
                <a:hlinkClick r:id="rId2"/>
              </a:rPr>
              <a:t>https://medium.com/@</a:t>
            </a:r>
            <a:r>
              <a:rPr lang="pt-BR" sz="1600" dirty="0" smtClean="0">
                <a:hlinkClick r:id="rId2"/>
              </a:rPr>
              <a:t>Charles_Stover/fixing-volumes-in-docker-toolbox-4ad5ace0e572</a:t>
            </a:r>
            <a:r>
              <a:rPr lang="pt-BR" sz="1600" dirty="0" smtClean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Rodando código em um Container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927279"/>
            <a:ext cx="11259355" cy="2434107"/>
          </a:xfrm>
        </p:spPr>
        <p:txBody>
          <a:bodyPr>
            <a:noAutofit/>
          </a:bodyPr>
          <a:lstStyle/>
          <a:p>
            <a:r>
              <a:rPr lang="pt-BR" sz="2000" dirty="0" smtClean="0"/>
              <a:t>Um exemplo que roda em </a:t>
            </a:r>
            <a:r>
              <a:rPr lang="pt-BR" sz="2000" b="1" dirty="0" smtClean="0"/>
              <a:t>Node.js </a:t>
            </a:r>
            <a:r>
              <a:rPr lang="pt-BR" sz="2000" dirty="0" smtClean="0"/>
              <a:t>e não possuímos o Node na máquina.</a:t>
            </a:r>
          </a:p>
          <a:p>
            <a:endParaRPr lang="pt-BR" sz="20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 smtClean="0">
                <a:solidFill>
                  <a:schemeClr val="accent5"/>
                </a:solidFill>
              </a:rPr>
              <a:t>/&lt;&lt;Seu caminho local&gt;&gt;/volume-exemplo</a:t>
            </a:r>
            <a:r>
              <a:rPr lang="pt-BR" sz="1600" dirty="0">
                <a:solidFill>
                  <a:schemeClr val="accent5"/>
                </a:solidFill>
              </a:rPr>
              <a:t>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</a:t>
            </a:r>
            <a:r>
              <a:rPr lang="pt-BR" sz="1600" dirty="0" smtClean="0">
                <a:solidFill>
                  <a:schemeClr val="accent5"/>
                </a:solidFill>
              </a:rPr>
              <a:t>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accent5"/>
                </a:solidFill>
              </a:rPr>
              <a:t>Você conseguirá executar o código em http://localhost:8080</a:t>
            </a:r>
            <a:endParaRPr lang="pt-BR" sz="2400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271233"/>
            <a:ext cx="11165982" cy="3438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 smtClean="0"/>
              <a:t>Nessa pasta volume-exemplo existe um pequeno projeto</a:t>
            </a:r>
            <a:r>
              <a:rPr lang="pt-BR" sz="1800" b="1" dirty="0" smtClean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“-d”</a:t>
            </a:r>
            <a:r>
              <a:rPr lang="pt-BR" sz="1800" dirty="0" smtClean="0"/>
              <a:t> – executa em modo </a:t>
            </a:r>
            <a:r>
              <a:rPr lang="pt-BR" sz="1800" dirty="0" err="1" smtClean="0"/>
              <a:t>dettached</a:t>
            </a:r>
            <a:r>
              <a:rPr lang="pt-BR" sz="1800" dirty="0" smtClean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“-w”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“</a:t>
            </a:r>
            <a:r>
              <a:rPr lang="pt-BR" sz="1800" dirty="0" err="1" smtClean="0"/>
              <a:t>Working</a:t>
            </a:r>
            <a:r>
              <a:rPr lang="pt-BR" sz="1800" dirty="0" smtClean="0"/>
              <a:t> </a:t>
            </a:r>
            <a:r>
              <a:rPr lang="pt-BR" sz="1800" dirty="0" err="1" smtClean="0"/>
              <a:t>Directory</a:t>
            </a:r>
            <a:r>
              <a:rPr lang="pt-BR" sz="1800" dirty="0" smtClean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	Lembrando que se você estiver rodando num Windows com uma máquina virtual e rodando 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Toolbox, o </a:t>
            </a:r>
            <a:r>
              <a:rPr lang="pt-BR" sz="1800" dirty="0" err="1" smtClean="0"/>
              <a:t>ip</a:t>
            </a:r>
            <a:r>
              <a:rPr lang="pt-BR" sz="1800" dirty="0" smtClean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 smtClean="0">
                <a:solidFill>
                  <a:prstClr val="black"/>
                </a:solidFill>
              </a:rPr>
              <a:t>				</a:t>
            </a:r>
            <a:r>
              <a:rPr lang="pt-BR" sz="1800" b="1" dirty="0" smtClean="0">
                <a:solidFill>
                  <a:schemeClr val="accent5"/>
                </a:solidFill>
              </a:rPr>
              <a:t>http</a:t>
            </a:r>
            <a:r>
              <a:rPr lang="pt-BR" sz="1800" b="1" dirty="0">
                <a:solidFill>
                  <a:schemeClr val="accent5"/>
                </a:solidFill>
              </a:rPr>
              <a:t>://</a:t>
            </a:r>
            <a:r>
              <a:rPr lang="pt-BR" sz="1800" b="1" dirty="0" smtClean="0">
                <a:solidFill>
                  <a:schemeClr val="accent5"/>
                </a:solidFill>
              </a:rPr>
              <a:t>192.168.99.123:8080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endParaRPr lang="pt-BR" sz="1800" b="1" dirty="0" smtClean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XXXXXX</a:t>
            </a: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única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1273</Words>
  <Application>Microsoft Office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Rodando código em um Container</vt:lpstr>
      <vt:lpstr>Construir as Próprias Imagens</vt:lpstr>
      <vt:lpstr>Construir as Próprias Imagens</vt:lpstr>
      <vt:lpstr>Comunicação entre Containers</vt:lpstr>
      <vt:lpstr>Comunicação entre Containers</vt:lpstr>
      <vt:lpstr>Trabalhando com o Docker Compose</vt:lpstr>
      <vt:lpstr>Trabalhando com o Docker Compose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154</cp:revision>
  <dcterms:created xsi:type="dcterms:W3CDTF">2019-02-15T16:45:59Z</dcterms:created>
  <dcterms:modified xsi:type="dcterms:W3CDTF">2019-10-09T17:10:05Z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