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281" r:id="rId21"/>
    <p:sldId id="306" r:id="rId22"/>
    <p:sldId id="304" r:id="rId23"/>
    <p:sldId id="309" r:id="rId24"/>
    <p:sldId id="310" r:id="rId25"/>
    <p:sldId id="307" r:id="rId26"/>
    <p:sldId id="305" r:id="rId27"/>
    <p:sldId id="308" r:id="rId28"/>
    <p:sldId id="280" r:id="rId29"/>
    <p:sldId id="284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Docker</a:t>
            </a:r>
            <a:r>
              <a:rPr lang="pt-BR" sz="3600" dirty="0" smtClean="0"/>
              <a:t> </a:t>
            </a:r>
            <a:br>
              <a:rPr lang="pt-BR" sz="3600" dirty="0" smtClean="0"/>
            </a:br>
            <a:r>
              <a:rPr lang="pt-BR" sz="3600" dirty="0" smtClean="0"/>
              <a:t>(resumo) 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09963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1096" y="137253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12345:80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 smtClean="0"/>
              <a:t>prune</a:t>
            </a:r>
            <a:r>
              <a:rPr lang="pt-BR" sz="1600" dirty="0" smtClean="0"/>
              <a:t> </a:t>
            </a:r>
            <a:r>
              <a:rPr lang="pt-BR" sz="1600" dirty="0"/>
              <a:t>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 você escrever algo nesse container e este for removido, todo o conteúdo será perdido. Por isso é interessante que você utilize o conceito de </a:t>
            </a:r>
            <a:r>
              <a:rPr lang="pt-BR" sz="2000" b="1" dirty="0" smtClean="0"/>
              <a:t>Volumes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solução de Volumes faz com que ao se criar um conteúdo numa pasta, por exemplo, “/var/</a:t>
            </a:r>
            <a:r>
              <a:rPr lang="pt-BR" sz="2000" dirty="0" err="1" smtClean="0"/>
              <a:t>www</a:t>
            </a:r>
            <a:r>
              <a:rPr lang="pt-BR" sz="2000" dirty="0" smtClean="0"/>
              <a:t>” esse conteúdo vá para 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Host, </a:t>
            </a:r>
            <a:r>
              <a:rPr lang="pt-BR" sz="2000" dirty="0" smtClean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</a:p>
          <a:p>
            <a:pPr lvl="1"/>
            <a:r>
              <a:rPr lang="pt-BR" sz="1600" dirty="0" smtClean="0"/>
              <a:t>Dessa forma </a:t>
            </a:r>
            <a:r>
              <a:rPr lang="pt-BR" sz="1600" dirty="0" err="1" smtClean="0"/>
              <a:t>vc</a:t>
            </a:r>
            <a:r>
              <a:rPr lang="pt-BR" sz="1600" dirty="0" smtClean="0"/>
              <a:t> precisa rodar um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&lt;código container&gt; </a:t>
            </a:r>
            <a:r>
              <a:rPr lang="pt-BR" sz="1600" dirty="0" smtClean="0"/>
              <a:t>para verificar o “</a:t>
            </a:r>
            <a:r>
              <a:rPr lang="pt-BR" sz="1600" dirty="0" err="1" smtClean="0"/>
              <a:t>Mounts</a:t>
            </a:r>
            <a:r>
              <a:rPr lang="pt-BR" sz="1600" dirty="0" smtClean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</a:t>
            </a:r>
            <a:r>
              <a:rPr lang="pt-BR" sz="1600" dirty="0" smtClean="0">
                <a:solidFill>
                  <a:schemeClr val="accent5"/>
                </a:solidFill>
              </a:rPr>
              <a:t>[{</a:t>
            </a:r>
            <a:endParaRPr lang="pt-BR" sz="1600" dirty="0">
              <a:solidFill>
                <a:schemeClr val="accent5"/>
              </a:solidFill>
            </a:endParaRP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 smtClean="0"/>
              <a:t>A pasta que é gerada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</a:t>
            </a:r>
            <a:r>
              <a:rPr lang="en-US" sz="2000" dirty="0" smtClean="0">
                <a:solidFill>
                  <a:schemeClr val="accent5"/>
                </a:solidFill>
              </a:rPr>
              <a:t>Users\Luciano\Desktop</a:t>
            </a:r>
            <a:r>
              <a:rPr lang="en-US" sz="2000" dirty="0">
                <a:solidFill>
                  <a:schemeClr val="accent5"/>
                </a:solidFill>
              </a:rPr>
              <a:t>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</a:t>
            </a:r>
            <a:r>
              <a:rPr lang="en-US" sz="2000" dirty="0" smtClean="0">
                <a:solidFill>
                  <a:schemeClr val="accent5"/>
                </a:solidFill>
              </a:rPr>
              <a:t>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</a:t>
            </a:r>
            <a:r>
              <a:rPr lang="pt-BR" sz="2000" dirty="0" smtClean="0">
                <a:solidFill>
                  <a:schemeClr val="accent5"/>
                </a:solidFill>
              </a:rPr>
              <a:t>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  <a:endParaRPr lang="pt-BR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root@6ec39d5e9175 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Importante: Se você estiver rodando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 smtClean="0">
                <a:solidFill>
                  <a:schemeClr val="accent5"/>
                </a:solidFill>
              </a:rPr>
              <a:t>ubuntu</a:t>
            </a:r>
            <a:endParaRPr lang="pt-BR" sz="2000" dirty="0" smtClean="0">
              <a:solidFill>
                <a:schemeClr val="accent5"/>
              </a:solidFill>
            </a:endParaRPr>
          </a:p>
          <a:p>
            <a:pPr lvl="2"/>
            <a:r>
              <a:rPr lang="pt-BR" sz="1600" dirty="0" smtClean="0"/>
              <a:t>(</a:t>
            </a:r>
            <a:r>
              <a:rPr lang="pt-BR" sz="1600" dirty="0">
                <a:hlinkClick r:id="rId2"/>
              </a:rPr>
              <a:t>https://medium.com/@</a:t>
            </a:r>
            <a:r>
              <a:rPr lang="pt-BR" sz="1600" dirty="0" smtClean="0">
                <a:hlinkClick r:id="rId2"/>
              </a:rPr>
              <a:t>Charles_Stover/fixing-volumes-in-docker-toolbox-4ad5ace0e572</a:t>
            </a:r>
            <a:r>
              <a:rPr lang="pt-BR" sz="1600" dirty="0" smtClean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Rodando código em um Container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 smtClean="0"/>
              <a:t>Um exemplo que roda em </a:t>
            </a:r>
            <a:r>
              <a:rPr lang="pt-BR" sz="2000" b="1" dirty="0" smtClean="0"/>
              <a:t>Node.js </a:t>
            </a:r>
            <a:r>
              <a:rPr lang="pt-BR" sz="2000" dirty="0" smtClean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 smtClean="0">
                <a:solidFill>
                  <a:schemeClr val="accent5"/>
                </a:solidFill>
              </a:rPr>
              <a:t>docker</a:t>
            </a:r>
            <a:r>
              <a:rPr lang="pt-BR" sz="1600" dirty="0" smtClean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 smtClean="0">
                <a:solidFill>
                  <a:schemeClr val="accent5"/>
                </a:solidFill>
              </a:rPr>
              <a:t>/&lt;&lt;Seu caminho local&gt;&gt;/volume-exemplo</a:t>
            </a:r>
            <a:r>
              <a:rPr lang="pt-BR" sz="1600" dirty="0">
                <a:solidFill>
                  <a:schemeClr val="accent5"/>
                </a:solidFill>
              </a:rPr>
              <a:t>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</a:t>
            </a:r>
            <a:r>
              <a:rPr lang="pt-BR" sz="1600" dirty="0" smtClean="0">
                <a:solidFill>
                  <a:schemeClr val="accent5"/>
                </a:solidFill>
              </a:rPr>
              <a:t>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smtClean="0">
                <a:solidFill>
                  <a:schemeClr val="accent5"/>
                </a:solidFill>
              </a:rPr>
              <a:t>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 smtClean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</a:t>
            </a:r>
            <a:r>
              <a:rPr lang="pt-BR" sz="1600" dirty="0" smtClean="0">
                <a:solidFill>
                  <a:schemeClr val="accent5"/>
                </a:solidFill>
              </a:rPr>
              <a:t>“$(</a:t>
            </a:r>
            <a:r>
              <a:rPr lang="pt-BR" sz="1600" dirty="0" err="1" smtClean="0">
                <a:solidFill>
                  <a:schemeClr val="accent5"/>
                </a:solidFill>
              </a:rPr>
              <a:t>pwd</a:t>
            </a:r>
            <a:r>
              <a:rPr lang="pt-BR" sz="1600" dirty="0" smtClean="0">
                <a:solidFill>
                  <a:schemeClr val="accent5"/>
                </a:solidFill>
              </a:rPr>
              <a:t>):/</a:t>
            </a:r>
            <a:r>
              <a:rPr lang="pt-BR" sz="1600" dirty="0">
                <a:solidFill>
                  <a:schemeClr val="accent5"/>
                </a:solidFill>
              </a:rPr>
              <a:t>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 smtClean="0"/>
              <a:t>Nessa pasta volume-exemplo existe um pequeno projeto</a:t>
            </a:r>
            <a:r>
              <a:rPr lang="pt-BR" sz="1800" b="1" dirty="0" smtClean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“-d”</a:t>
            </a:r>
            <a:r>
              <a:rPr lang="pt-BR" sz="1800" dirty="0" smtClean="0"/>
              <a:t> – executa em modo </a:t>
            </a:r>
            <a:r>
              <a:rPr lang="pt-BR" sz="1800" dirty="0" err="1" smtClean="0"/>
              <a:t>dettached</a:t>
            </a:r>
            <a:r>
              <a:rPr lang="pt-BR" sz="1800" dirty="0" smtClean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“-w”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“</a:t>
            </a:r>
            <a:r>
              <a:rPr lang="pt-BR" sz="1800" dirty="0" err="1" smtClean="0"/>
              <a:t>Working</a:t>
            </a:r>
            <a:r>
              <a:rPr lang="pt-BR" sz="1800" dirty="0" smtClean="0"/>
              <a:t> </a:t>
            </a:r>
            <a:r>
              <a:rPr lang="pt-BR" sz="1800" dirty="0" err="1" smtClean="0"/>
              <a:t>Directory</a:t>
            </a:r>
            <a:r>
              <a:rPr lang="pt-BR" sz="1800" dirty="0" smtClean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	Lembrando que se você estiver rodando num Windows com uma máquina virtual e rodando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Toolbox, o </a:t>
            </a:r>
            <a:r>
              <a:rPr lang="pt-BR" sz="1800" dirty="0" err="1" smtClean="0"/>
              <a:t>ip</a:t>
            </a:r>
            <a:r>
              <a:rPr lang="pt-BR" sz="1800" dirty="0" smtClean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 smtClean="0">
                <a:solidFill>
                  <a:prstClr val="black"/>
                </a:solidFill>
              </a:rPr>
              <a:t>				</a:t>
            </a:r>
            <a:r>
              <a:rPr lang="pt-BR" sz="1800" b="1" dirty="0" smtClean="0">
                <a:solidFill>
                  <a:schemeClr val="accent5"/>
                </a:solidFill>
              </a:rPr>
              <a:t>http</a:t>
            </a:r>
            <a:r>
              <a:rPr lang="pt-BR" sz="1800" b="1" dirty="0">
                <a:solidFill>
                  <a:schemeClr val="accent5"/>
                </a:solidFill>
              </a:rPr>
              <a:t>://</a:t>
            </a:r>
            <a:r>
              <a:rPr lang="pt-BR" sz="1800" b="1" dirty="0" smtClean="0">
                <a:solidFill>
                  <a:schemeClr val="accent5"/>
                </a:solidFill>
              </a:rPr>
              <a:t>192.168.99.123:8080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endParaRPr lang="pt-BR" sz="1800" b="1" dirty="0" smtClean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Criando um </a:t>
            </a:r>
            <a:r>
              <a:rPr lang="pt-BR" sz="2000" b="1" i="1" dirty="0" err="1" smtClean="0"/>
              <a:t>Dockerfile</a:t>
            </a:r>
            <a:r>
              <a:rPr lang="pt-BR" sz="2000" b="1" i="1" dirty="0" smtClean="0"/>
              <a:t> – </a:t>
            </a:r>
            <a:r>
              <a:rPr lang="pt-BR" sz="1800" dirty="0" smtClean="0"/>
              <a:t>O </a:t>
            </a:r>
            <a:r>
              <a:rPr lang="pt-BR" sz="1800" dirty="0" err="1" smtClean="0"/>
              <a:t>Dockerfile</a:t>
            </a:r>
            <a:r>
              <a:rPr lang="pt-BR" sz="1800" dirty="0" smtClean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 smtClean="0"/>
          </a:p>
          <a:p>
            <a:pPr algn="just"/>
            <a:r>
              <a:rPr lang="pt-BR" sz="1800" u="sng" dirty="0" smtClean="0"/>
              <a:t>Lembrando: </a:t>
            </a:r>
          </a:p>
          <a:p>
            <a:pPr lvl="1" algn="just"/>
            <a:r>
              <a:rPr lang="pt-BR" sz="1800" i="1" dirty="0" smtClean="0"/>
              <a:t>As imagens são sempre </a:t>
            </a:r>
            <a:r>
              <a:rPr lang="pt-BR" sz="1800" i="1" dirty="0" err="1" smtClean="0"/>
              <a:t>read-only</a:t>
            </a:r>
            <a:endParaRPr lang="pt-BR" sz="1800" i="1" dirty="0" smtClean="0"/>
          </a:p>
          <a:p>
            <a:pPr lvl="1" algn="just"/>
            <a:r>
              <a:rPr lang="pt-BR" sz="1800" i="1" dirty="0" smtClean="0"/>
              <a:t>Um container é uma instância de uma imagem</a:t>
            </a:r>
          </a:p>
          <a:p>
            <a:pPr lvl="1" algn="just"/>
            <a:r>
              <a:rPr lang="pt-BR" sz="1800" i="1" dirty="0" smtClean="0"/>
              <a:t>Para guardar as alterações a </a:t>
            </a:r>
            <a:r>
              <a:rPr lang="pt-BR" sz="1800" i="1" dirty="0" err="1" smtClean="0"/>
              <a:t>docker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engine</a:t>
            </a:r>
            <a:r>
              <a:rPr lang="pt-BR" sz="1800" i="1" dirty="0" smtClean="0"/>
              <a:t> cria uma nova </a:t>
            </a:r>
            <a:r>
              <a:rPr lang="pt-BR" sz="1800" i="1" dirty="0" err="1" smtClean="0"/>
              <a:t>layter</a:t>
            </a:r>
            <a:r>
              <a:rPr lang="pt-BR" sz="1800" i="1" dirty="0" smtClean="0"/>
              <a:t> em cima da última </a:t>
            </a:r>
            <a:r>
              <a:rPr lang="pt-BR" sz="1800" i="1" dirty="0" err="1" smtClean="0"/>
              <a:t>layer</a:t>
            </a:r>
            <a:r>
              <a:rPr lang="pt-BR" sz="1800" i="1" dirty="0" smtClean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sobre Criações de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315082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smtClean="0"/>
              <a:t>build –f </a:t>
            </a:r>
            <a:r>
              <a:rPr lang="pt-BR" sz="1800" b="1" dirty="0" err="1" smtClean="0"/>
              <a:t>Dockerfile</a:t>
            </a:r>
            <a:r>
              <a:rPr lang="pt-BR" sz="1800" dirty="0" smtClean="0"/>
              <a:t> – cria uma imagem a partir de um </a:t>
            </a:r>
            <a:r>
              <a:rPr lang="pt-BR" sz="1800" dirty="0" err="1" smtClean="0"/>
              <a:t>Dockerfile</a:t>
            </a:r>
            <a:r>
              <a:rPr lang="pt-BR" sz="1800" dirty="0" smtClean="0"/>
              <a:t>.</a:t>
            </a:r>
            <a:endParaRPr lang="pt-BR" sz="1800" dirty="0"/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smtClean="0"/>
              <a:t>build –f CAMINHO_DOCKERFILE/</a:t>
            </a:r>
            <a:r>
              <a:rPr lang="pt-BR" sz="1800" b="1" dirty="0" err="1" smtClean="0"/>
              <a:t>Dockerfile</a:t>
            </a:r>
            <a:r>
              <a:rPr lang="pt-BR" sz="1800" b="1" dirty="0" smtClean="0"/>
              <a:t> –t NOME_USUARIO/NOME_IMAGEM</a:t>
            </a:r>
            <a:r>
              <a:rPr lang="pt-BR" sz="1800" dirty="0" smtClean="0"/>
              <a:t> – </a:t>
            </a:r>
            <a:r>
              <a:rPr lang="pt-BR" sz="1800" dirty="0" err="1" smtClean="0"/>
              <a:t>cons´trói</a:t>
            </a:r>
            <a:r>
              <a:rPr lang="pt-BR" sz="1800" dirty="0" smtClean="0"/>
              <a:t> e nomeia uma imagem não –oficial informando o caminho para o </a:t>
            </a:r>
            <a:r>
              <a:rPr lang="pt-BR" sz="1800" dirty="0" err="1" smtClean="0"/>
              <a:t>Dockerfile</a:t>
            </a:r>
            <a:r>
              <a:rPr lang="pt-BR" sz="1800" dirty="0" smtClean="0"/>
              <a:t>.</a:t>
            </a:r>
            <a:endParaRPr lang="pt-BR" sz="1800" dirty="0"/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 smtClean="0"/>
              <a:t>login</a:t>
            </a:r>
            <a:r>
              <a:rPr lang="pt-BR" sz="1800" dirty="0" smtClean="0"/>
              <a:t> – inicia o processo de </a:t>
            </a:r>
            <a:r>
              <a:rPr lang="pt-BR" sz="1800" dirty="0" err="1" smtClean="0"/>
              <a:t>login</a:t>
            </a:r>
            <a:r>
              <a:rPr lang="pt-BR" sz="1800" dirty="0" smtClean="0"/>
              <a:t> no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Hub.</a:t>
            </a:r>
            <a:endParaRPr lang="pt-BR" sz="1800" dirty="0"/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 smtClean="0"/>
              <a:t>push</a:t>
            </a:r>
            <a:r>
              <a:rPr lang="pt-BR" sz="1800" b="1" dirty="0" smtClean="0"/>
              <a:t> NOME_USUARIO/NOME_IMAGEM </a:t>
            </a:r>
            <a:r>
              <a:rPr lang="pt-BR" sz="1800" dirty="0" smtClean="0"/>
              <a:t>– envia a imagem criada para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 smtClean="0"/>
              <a:t>pull</a:t>
            </a:r>
            <a:r>
              <a:rPr lang="pt-BR" sz="1800" b="1" dirty="0" smtClean="0"/>
              <a:t> </a:t>
            </a:r>
            <a:r>
              <a:rPr lang="pt-BR" sz="1800" b="1" dirty="0"/>
              <a:t>NOME_USUARIO/NOME_IMAGEM </a:t>
            </a:r>
            <a:r>
              <a:rPr lang="pt-BR" sz="1800" dirty="0"/>
              <a:t>– </a:t>
            </a:r>
            <a:r>
              <a:rPr lang="pt-BR" sz="1800" dirty="0" smtClean="0"/>
              <a:t>baixa </a:t>
            </a:r>
            <a:r>
              <a:rPr lang="pt-BR" sz="1800" dirty="0"/>
              <a:t>a imagem criada </a:t>
            </a:r>
            <a:r>
              <a:rPr lang="pt-BR" sz="1800" dirty="0" smtClean="0"/>
              <a:t>do </a:t>
            </a:r>
            <a:r>
              <a:rPr lang="pt-BR" sz="1800" dirty="0" err="1"/>
              <a:t>Docker</a:t>
            </a:r>
            <a:r>
              <a:rPr lang="pt-BR" sz="1800" dirty="0"/>
              <a:t> Hub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Redes com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Por padrão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já cria uma </a:t>
            </a:r>
            <a:r>
              <a:rPr lang="pt-BR" sz="2000" b="1" dirty="0" smtClean="0"/>
              <a:t>default network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Redes com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O problema é que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cria um IP dinâmico todas as vezes que você “subir” um container. É Interessante “nomear” sua rede e criar sua própria rede</a:t>
            </a:r>
            <a:r>
              <a:rPr lang="pt-BR" sz="2000" dirty="0" smtClean="0"/>
              <a:t>.</a:t>
            </a:r>
          </a:p>
          <a:p>
            <a:pPr lvl="1"/>
            <a:r>
              <a:rPr lang="pt-BR" sz="1600" dirty="0" smtClean="0"/>
              <a:t>P.S. – Só posso efetuar </a:t>
            </a:r>
            <a:r>
              <a:rPr lang="pt-BR" sz="1600" dirty="0" err="1" smtClean="0"/>
              <a:t>ping</a:t>
            </a:r>
            <a:r>
              <a:rPr lang="pt-BR" sz="1600" dirty="0" smtClean="0"/>
              <a:t> entre containers em redes criadas por mim</a:t>
            </a:r>
            <a:endParaRPr lang="pt-BR" sz="1600" dirty="0" smtClean="0"/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solidFill>
                  <a:schemeClr val="accent5"/>
                </a:solidFill>
              </a:rPr>
              <a:t>C</a:t>
            </a:r>
            <a:r>
              <a:rPr lang="pt-BR" sz="1600" dirty="0">
                <a:solidFill>
                  <a:schemeClr val="accent5"/>
                </a:solidFill>
              </a:rPr>
              <a:t>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NETWORK ID          NAME                DRIVER              SCOPE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65d5d9207ba6        bridge              </a:t>
            </a:r>
            <a:r>
              <a:rPr lang="pt-BR" sz="1600" dirty="0" err="1">
                <a:solidFill>
                  <a:schemeClr val="accent5"/>
                </a:solidFill>
              </a:rPr>
              <a:t>bridge</a:t>
            </a:r>
            <a:r>
              <a:rPr lang="pt-BR" sz="1600" dirty="0">
                <a:solidFill>
                  <a:schemeClr val="accent5"/>
                </a:solidFill>
              </a:rPr>
              <a:t>              local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da7810516736        host                </a:t>
            </a:r>
            <a:r>
              <a:rPr lang="pt-BR" sz="1600" dirty="0" err="1">
                <a:solidFill>
                  <a:schemeClr val="accent5"/>
                </a:solidFill>
              </a:rPr>
              <a:t>host</a:t>
            </a:r>
            <a:r>
              <a:rPr lang="pt-BR" sz="1600" dirty="0">
                <a:solidFill>
                  <a:schemeClr val="accent5"/>
                </a:solidFill>
              </a:rPr>
              <a:t>                local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d09a467d9ef4        </a:t>
            </a:r>
            <a:r>
              <a:rPr lang="pt-BR" sz="1600" dirty="0" err="1">
                <a:solidFill>
                  <a:schemeClr val="accent5"/>
                </a:solidFill>
              </a:rPr>
              <a:t>none</a:t>
            </a:r>
            <a:r>
              <a:rPr lang="pt-BR" sz="1600" dirty="0">
                <a:solidFill>
                  <a:schemeClr val="accent5"/>
                </a:solidFill>
              </a:rPr>
              <a:t>                </a:t>
            </a:r>
            <a:r>
              <a:rPr lang="pt-BR" sz="1600" dirty="0" err="1">
                <a:solidFill>
                  <a:schemeClr val="accent5"/>
                </a:solidFill>
              </a:rPr>
              <a:t>null</a:t>
            </a:r>
            <a:r>
              <a:rPr lang="pt-BR" sz="1600" dirty="0">
                <a:solidFill>
                  <a:schemeClr val="accent5"/>
                </a:solidFill>
              </a:rPr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NETWORK ID          NAME                DRIVER              SCOPE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65d5d9207ba6        bridge              </a:t>
            </a:r>
            <a:r>
              <a:rPr lang="pt-BR" sz="1600" dirty="0" smtClean="0">
                <a:solidFill>
                  <a:schemeClr val="accent5"/>
                </a:solidFill>
              </a:rPr>
              <a:t> </a:t>
            </a:r>
            <a:r>
              <a:rPr lang="pt-BR" sz="1600" dirty="0" err="1" smtClean="0">
                <a:solidFill>
                  <a:schemeClr val="accent5"/>
                </a:solidFill>
              </a:rPr>
              <a:t>bridge</a:t>
            </a:r>
            <a:r>
              <a:rPr lang="pt-BR" sz="1600" dirty="0" smtClean="0">
                <a:solidFill>
                  <a:schemeClr val="accent5"/>
                </a:solidFill>
              </a:rPr>
              <a:t>              </a:t>
            </a:r>
            <a:r>
              <a:rPr lang="pt-BR" sz="1600" dirty="0">
                <a:solidFill>
                  <a:schemeClr val="accent5"/>
                </a:solidFill>
              </a:rPr>
              <a:t>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da7810516736        host               </a:t>
            </a:r>
            <a:r>
              <a:rPr lang="pt-BR" sz="1600" dirty="0" smtClean="0">
                <a:solidFill>
                  <a:schemeClr val="accent5"/>
                </a:solidFill>
              </a:rPr>
              <a:t>    </a:t>
            </a:r>
            <a:r>
              <a:rPr lang="pt-BR" sz="1600" dirty="0" err="1" smtClean="0">
                <a:solidFill>
                  <a:schemeClr val="accent5"/>
                </a:solidFill>
              </a:rPr>
              <a:t>host</a:t>
            </a:r>
            <a:r>
              <a:rPr lang="pt-BR" sz="1600" dirty="0" smtClean="0">
                <a:solidFill>
                  <a:schemeClr val="accent5"/>
                </a:solidFill>
              </a:rPr>
              <a:t>                </a:t>
            </a:r>
            <a:r>
              <a:rPr lang="pt-BR" sz="1600" dirty="0">
                <a:solidFill>
                  <a:schemeClr val="accent5"/>
                </a:solidFill>
              </a:rPr>
              <a:t>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64e168dcaade        minha-rede      </a:t>
            </a:r>
            <a:r>
              <a:rPr lang="pt-BR" sz="1600" dirty="0" smtClean="0"/>
              <a:t> bridge              </a:t>
            </a:r>
            <a:r>
              <a:rPr lang="pt-BR" sz="1600" dirty="0"/>
              <a:t>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d09a467d9ef4        </a:t>
            </a:r>
            <a:r>
              <a:rPr lang="pt-BR" sz="1600" dirty="0" err="1">
                <a:solidFill>
                  <a:schemeClr val="accent5"/>
                </a:solidFill>
              </a:rPr>
              <a:t>none</a:t>
            </a:r>
            <a:r>
              <a:rPr lang="pt-BR" sz="1600" dirty="0">
                <a:solidFill>
                  <a:schemeClr val="accent5"/>
                </a:solidFill>
              </a:rPr>
              <a:t>                </a:t>
            </a:r>
            <a:r>
              <a:rPr lang="pt-BR" sz="1600" dirty="0" smtClean="0">
                <a:solidFill>
                  <a:schemeClr val="accent5"/>
                </a:solidFill>
              </a:rPr>
              <a:t>    </a:t>
            </a:r>
            <a:r>
              <a:rPr lang="pt-BR" sz="1600" dirty="0" err="1" smtClean="0">
                <a:solidFill>
                  <a:schemeClr val="accent5"/>
                </a:solidFill>
              </a:rPr>
              <a:t>null</a:t>
            </a:r>
            <a:r>
              <a:rPr lang="pt-BR" sz="1600" dirty="0" smtClean="0">
                <a:solidFill>
                  <a:schemeClr val="accent5"/>
                </a:solidFill>
              </a:rPr>
              <a:t>                </a:t>
            </a:r>
            <a:r>
              <a:rPr lang="pt-BR" sz="1600" dirty="0">
                <a:solidFill>
                  <a:schemeClr val="accent5"/>
                </a:solidFill>
              </a:rPr>
              <a:t>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C:\Users\cyft&gt;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Redes com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480472" y="644715"/>
            <a:ext cx="11222470" cy="5943371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/>
              <a:t>Quando você disponibilizar uma aplicação pelo </a:t>
            </a:r>
            <a:r>
              <a:rPr lang="pt-BR" sz="1600" dirty="0" err="1" smtClean="0"/>
              <a:t>Docker</a:t>
            </a:r>
            <a:r>
              <a:rPr lang="pt-BR" sz="1600" dirty="0" smtClean="0"/>
              <a:t> é interessante que você coloque os containers na mesma </a:t>
            </a:r>
            <a:r>
              <a:rPr lang="pt-BR" sz="1600" dirty="0" smtClean="0"/>
              <a:t>rede, através </a:t>
            </a:r>
            <a:r>
              <a:rPr lang="pt-BR" sz="1600" dirty="0"/>
              <a:t>da </a:t>
            </a:r>
            <a:r>
              <a:rPr lang="pt-BR" sz="1600" dirty="0" err="1"/>
              <a:t>flag</a:t>
            </a:r>
            <a:r>
              <a:rPr lang="pt-BR" sz="1600" dirty="0"/>
              <a:t> </a:t>
            </a:r>
            <a:r>
              <a:rPr lang="pt-BR" sz="1600" b="1" dirty="0" smtClean="0"/>
              <a:t>--network</a:t>
            </a:r>
            <a:r>
              <a:rPr lang="pt-BR" sz="1600" dirty="0"/>
              <a:t>. </a:t>
            </a:r>
          </a:p>
          <a:p>
            <a:pPr marL="0" indent="0">
              <a:buNone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run</a:t>
            </a:r>
            <a:r>
              <a:rPr lang="pt-BR" sz="1600" dirty="0"/>
              <a:t> -it --</a:t>
            </a:r>
            <a:r>
              <a:rPr lang="pt-BR" sz="1600" dirty="0" err="1"/>
              <a:t>name</a:t>
            </a:r>
            <a:r>
              <a:rPr lang="pt-BR" sz="1600" dirty="0"/>
              <a:t> meu-container-de-</a:t>
            </a:r>
            <a:r>
              <a:rPr lang="pt-BR" sz="1600" dirty="0" err="1"/>
              <a:t>ubuntu</a:t>
            </a:r>
            <a:r>
              <a:rPr lang="pt-BR" sz="1600" dirty="0"/>
              <a:t> --network minha-rede </a:t>
            </a:r>
            <a:r>
              <a:rPr lang="pt-BR" sz="1600" dirty="0" err="1"/>
              <a:t>ubuntu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Agora</a:t>
            </a:r>
            <a:r>
              <a:rPr lang="pt-BR" sz="1600" dirty="0"/>
              <a:t>, se executarmos o </a:t>
            </a:r>
            <a:r>
              <a:rPr lang="pt-BR" sz="1600" dirty="0" smtClean="0"/>
              <a:t>comando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meu-container-de-</a:t>
            </a:r>
            <a:r>
              <a:rPr lang="pt-BR" sz="1600" b="1" dirty="0" err="1" smtClean="0"/>
              <a:t>ubuntu</a:t>
            </a:r>
            <a:r>
              <a:rPr lang="pt-BR" sz="1600" dirty="0"/>
              <a:t>, podemos ver em </a:t>
            </a:r>
            <a:r>
              <a:rPr lang="pt-BR" sz="1600" b="1" dirty="0" err="1"/>
              <a:t>NetworkSettings</a:t>
            </a:r>
            <a:r>
              <a:rPr lang="pt-BR" sz="1600" dirty="0"/>
              <a:t> o container está na rede minha-rede. E para testar a comunicação entre os containers na nossa rede, vamos abrir outro terminal e criar um segundo container:</a:t>
            </a:r>
          </a:p>
          <a:p>
            <a:endParaRPr lang="pt-BR" sz="1600" dirty="0"/>
          </a:p>
          <a:p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run</a:t>
            </a:r>
            <a:r>
              <a:rPr lang="pt-BR" sz="1600" dirty="0"/>
              <a:t> -it --</a:t>
            </a:r>
            <a:r>
              <a:rPr lang="pt-BR" sz="1600" dirty="0" err="1"/>
              <a:t>name</a:t>
            </a:r>
            <a:r>
              <a:rPr lang="pt-BR" sz="1600" dirty="0"/>
              <a:t> segundo-</a:t>
            </a:r>
            <a:r>
              <a:rPr lang="pt-BR" sz="1600" dirty="0" err="1"/>
              <a:t>ubuntu</a:t>
            </a:r>
            <a:r>
              <a:rPr lang="pt-BR" sz="1600" dirty="0"/>
              <a:t> --network minha-rede </a:t>
            </a:r>
            <a:r>
              <a:rPr lang="pt-BR" sz="1600" dirty="0" err="1"/>
              <a:t>ubuntu</a:t>
            </a:r>
            <a:endParaRPr lang="pt-BR" sz="1600" dirty="0"/>
          </a:p>
          <a:p>
            <a:r>
              <a:rPr lang="pt-BR" sz="1600" dirty="0"/>
              <a:t>Agora, no segundo-</a:t>
            </a:r>
            <a:r>
              <a:rPr lang="pt-BR" sz="1600" dirty="0" err="1"/>
              <a:t>ubuntu</a:t>
            </a:r>
            <a:r>
              <a:rPr lang="pt-BR" sz="1600" dirty="0"/>
              <a:t>, instalamos o </a:t>
            </a:r>
            <a:r>
              <a:rPr lang="pt-BR" sz="1600" dirty="0" err="1"/>
              <a:t>ping</a:t>
            </a:r>
            <a:r>
              <a:rPr lang="pt-BR" sz="1600" dirty="0"/>
              <a:t> e testamos a comunicação com o meu-container-de-</a:t>
            </a:r>
            <a:r>
              <a:rPr lang="pt-BR" sz="1600" dirty="0" err="1"/>
              <a:t>ubuntu</a:t>
            </a:r>
            <a:r>
              <a:rPr lang="pt-BR" sz="1600" dirty="0"/>
              <a:t>:</a:t>
            </a:r>
          </a:p>
          <a:p>
            <a:endParaRPr lang="pt-BR" sz="1600" dirty="0"/>
          </a:p>
          <a:p>
            <a:r>
              <a:rPr lang="pt-BR" sz="1600" dirty="0"/>
              <a:t>root@00f93075d079:/# </a:t>
            </a:r>
            <a:r>
              <a:rPr lang="pt-BR" sz="1600" dirty="0" err="1"/>
              <a:t>ping</a:t>
            </a:r>
            <a:r>
              <a:rPr lang="pt-BR" sz="1600" dirty="0"/>
              <a:t> meu-container-de-</a:t>
            </a:r>
            <a:r>
              <a:rPr lang="pt-BR" sz="1600" dirty="0" err="1"/>
              <a:t>ubuntu</a:t>
            </a:r>
            <a:endParaRPr lang="pt-BR" sz="1600" dirty="0"/>
          </a:p>
          <a:p>
            <a:r>
              <a:rPr lang="pt-BR" sz="1600" dirty="0"/>
              <a:t>PING meu-container-de-</a:t>
            </a:r>
            <a:r>
              <a:rPr lang="pt-BR" sz="1600" dirty="0" err="1"/>
              <a:t>ubuntu</a:t>
            </a:r>
            <a:r>
              <a:rPr lang="pt-BR" sz="1600" dirty="0"/>
              <a:t> (172.18.0.2) 56(84) bytes </a:t>
            </a:r>
            <a:r>
              <a:rPr lang="pt-BR" sz="1600" dirty="0" err="1"/>
              <a:t>of</a:t>
            </a:r>
            <a:r>
              <a:rPr lang="pt-BR" sz="1600" dirty="0"/>
              <a:t> data.</a:t>
            </a:r>
          </a:p>
          <a:p>
            <a:r>
              <a:rPr lang="pt-BR" sz="1600" dirty="0"/>
              <a:t>64 bytes </a:t>
            </a:r>
            <a:r>
              <a:rPr lang="pt-BR" sz="1600" dirty="0" err="1"/>
              <a:t>from</a:t>
            </a:r>
            <a:r>
              <a:rPr lang="pt-BR" sz="1600" dirty="0"/>
              <a:t> meu-container-de-</a:t>
            </a:r>
            <a:r>
              <a:rPr lang="pt-BR" sz="1600" dirty="0" err="1"/>
              <a:t>ubuntu.minha</a:t>
            </a:r>
            <a:r>
              <a:rPr lang="pt-BR" sz="1600" dirty="0"/>
              <a:t>-rede (172.18.0.2): </a:t>
            </a:r>
            <a:r>
              <a:rPr lang="pt-BR" sz="1600" dirty="0" err="1"/>
              <a:t>icmp_seq</a:t>
            </a:r>
            <a:r>
              <a:rPr lang="pt-BR" sz="1600" dirty="0"/>
              <a:t>=1 </a:t>
            </a:r>
            <a:r>
              <a:rPr lang="pt-BR" sz="1600" dirty="0" err="1"/>
              <a:t>ttl</a:t>
            </a:r>
            <a:r>
              <a:rPr lang="pt-BR" sz="1600" dirty="0"/>
              <a:t>=64 time=0.210 </a:t>
            </a:r>
            <a:r>
              <a:rPr lang="pt-BR" sz="1600" dirty="0" err="1"/>
              <a:t>ms</a:t>
            </a:r>
            <a:endParaRPr lang="pt-BR" sz="1600" dirty="0"/>
          </a:p>
          <a:p>
            <a:r>
              <a:rPr lang="pt-BR" sz="1600" dirty="0"/>
              <a:t>64 bytes </a:t>
            </a:r>
            <a:r>
              <a:rPr lang="pt-BR" sz="1600" dirty="0" err="1"/>
              <a:t>from</a:t>
            </a:r>
            <a:r>
              <a:rPr lang="pt-BR" sz="1600" dirty="0"/>
              <a:t> meu-container-de-</a:t>
            </a:r>
            <a:r>
              <a:rPr lang="pt-BR" sz="1600" dirty="0" err="1"/>
              <a:t>ubuntu.minha</a:t>
            </a:r>
            <a:r>
              <a:rPr lang="pt-BR" sz="1600" dirty="0"/>
              <a:t>-rede (172.18.0.2): </a:t>
            </a:r>
            <a:r>
              <a:rPr lang="pt-BR" sz="1600" dirty="0" err="1"/>
              <a:t>icmp_seq</a:t>
            </a:r>
            <a:r>
              <a:rPr lang="pt-BR" sz="1600" dirty="0"/>
              <a:t>=2 </a:t>
            </a:r>
            <a:r>
              <a:rPr lang="pt-BR" sz="1600" dirty="0" err="1"/>
              <a:t>ttl</a:t>
            </a:r>
            <a:r>
              <a:rPr lang="pt-BR" sz="1600" dirty="0"/>
              <a:t>=64 time=0.148 </a:t>
            </a:r>
            <a:r>
              <a:rPr lang="pt-BR" sz="1600" dirty="0" err="1"/>
              <a:t>ms</a:t>
            </a:r>
            <a:endParaRPr lang="pt-BR" sz="1600" dirty="0"/>
          </a:p>
          <a:p>
            <a:r>
              <a:rPr lang="pt-BR" sz="1600" dirty="0"/>
              <a:t>64 bytes </a:t>
            </a:r>
            <a:r>
              <a:rPr lang="pt-BR" sz="1600" dirty="0" err="1"/>
              <a:t>from</a:t>
            </a:r>
            <a:r>
              <a:rPr lang="pt-BR" sz="1600" dirty="0"/>
              <a:t> meu-container-de-</a:t>
            </a:r>
            <a:r>
              <a:rPr lang="pt-BR" sz="1600" dirty="0" err="1"/>
              <a:t>ubuntu.minha</a:t>
            </a:r>
            <a:r>
              <a:rPr lang="pt-BR" sz="1600" dirty="0"/>
              <a:t>-rede (172.18.0.2): </a:t>
            </a:r>
            <a:r>
              <a:rPr lang="pt-BR" sz="1600" dirty="0" err="1"/>
              <a:t>icmp_seq</a:t>
            </a:r>
            <a:r>
              <a:rPr lang="pt-BR" sz="1600" dirty="0"/>
              <a:t>=3 </a:t>
            </a:r>
            <a:r>
              <a:rPr lang="pt-BR" sz="1600" dirty="0" err="1"/>
              <a:t>ttl</a:t>
            </a:r>
            <a:r>
              <a:rPr lang="pt-BR" sz="1600" dirty="0"/>
              <a:t>=64 time=0.138 </a:t>
            </a:r>
            <a:r>
              <a:rPr lang="pt-BR" sz="1600" dirty="0" err="1"/>
              <a:t>ms</a:t>
            </a:r>
            <a:endParaRPr lang="pt-BR" sz="1600" dirty="0"/>
          </a:p>
          <a:p>
            <a:r>
              <a:rPr lang="pt-BR" sz="1600" dirty="0"/>
              <a:t>^C</a:t>
            </a:r>
          </a:p>
          <a:p>
            <a:r>
              <a:rPr lang="pt-BR" sz="1600" dirty="0"/>
              <a:t>--- meu-container-de-</a:t>
            </a:r>
            <a:r>
              <a:rPr lang="pt-BR" sz="1600" dirty="0" err="1"/>
              <a:t>ubuntu</a:t>
            </a:r>
            <a:r>
              <a:rPr lang="pt-BR" sz="1600" dirty="0"/>
              <a:t> </a:t>
            </a:r>
            <a:r>
              <a:rPr lang="pt-BR" sz="1600" dirty="0" err="1"/>
              <a:t>ping</a:t>
            </a:r>
            <a:r>
              <a:rPr lang="pt-BR" sz="1600" dirty="0"/>
              <a:t> </a:t>
            </a:r>
            <a:r>
              <a:rPr lang="pt-BR" sz="1600" dirty="0" err="1"/>
              <a:t>statistics</a:t>
            </a:r>
            <a:r>
              <a:rPr lang="pt-BR" sz="1600" dirty="0"/>
              <a:t> ---</a:t>
            </a:r>
          </a:p>
          <a:p>
            <a:r>
              <a:rPr lang="pt-BR" sz="1600" dirty="0"/>
              <a:t>3 </a:t>
            </a:r>
            <a:r>
              <a:rPr lang="pt-BR" sz="1600" dirty="0" err="1"/>
              <a:t>packets</a:t>
            </a:r>
            <a:r>
              <a:rPr lang="pt-BR" sz="1600" dirty="0"/>
              <a:t> </a:t>
            </a:r>
            <a:r>
              <a:rPr lang="pt-BR" sz="1600" dirty="0" err="1"/>
              <a:t>transmitted</a:t>
            </a:r>
            <a:r>
              <a:rPr lang="pt-BR" sz="1600" dirty="0"/>
              <a:t>, 3 </a:t>
            </a:r>
            <a:r>
              <a:rPr lang="pt-BR" sz="1600" dirty="0" err="1"/>
              <a:t>received</a:t>
            </a:r>
            <a:r>
              <a:rPr lang="pt-BR" sz="1600" dirty="0"/>
              <a:t>, 0% </a:t>
            </a:r>
            <a:r>
              <a:rPr lang="pt-BR" sz="1600" dirty="0" err="1"/>
              <a:t>packet</a:t>
            </a:r>
            <a:r>
              <a:rPr lang="pt-BR" sz="1600" dirty="0"/>
              <a:t> </a:t>
            </a:r>
            <a:r>
              <a:rPr lang="pt-BR" sz="1600" dirty="0" err="1"/>
              <a:t>loss</a:t>
            </a:r>
            <a:r>
              <a:rPr lang="pt-BR" sz="1600" dirty="0"/>
              <a:t>, time 2000ms</a:t>
            </a:r>
          </a:p>
          <a:p>
            <a:r>
              <a:rPr lang="pt-BR" sz="1600" dirty="0" err="1"/>
              <a:t>rtt</a:t>
            </a:r>
            <a:r>
              <a:rPr lang="pt-BR" sz="1600" dirty="0"/>
              <a:t> min/</a:t>
            </a:r>
            <a:r>
              <a:rPr lang="pt-BR" sz="1600" dirty="0" err="1"/>
              <a:t>avg</a:t>
            </a:r>
            <a:r>
              <a:rPr lang="pt-BR" sz="1600" dirty="0"/>
              <a:t>/</a:t>
            </a:r>
            <a:r>
              <a:rPr lang="pt-BR" sz="1600" dirty="0" err="1"/>
              <a:t>max</a:t>
            </a:r>
            <a:r>
              <a:rPr lang="pt-BR" sz="1600" dirty="0"/>
              <a:t>/</a:t>
            </a:r>
            <a:r>
              <a:rPr lang="pt-BR" sz="1600" dirty="0" err="1"/>
              <a:t>mdev</a:t>
            </a:r>
            <a:r>
              <a:rPr lang="pt-BR" sz="1600" dirty="0"/>
              <a:t> = 0.138/0.165/0.210/0.033 </a:t>
            </a:r>
            <a:r>
              <a:rPr lang="pt-BR" sz="1600" dirty="0" err="1"/>
              <a:t>ms</a:t>
            </a: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41794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8800</TotalTime>
  <Words>1728</Words>
  <Application>Microsoft Office PowerPoint</Application>
  <PresentationFormat>Widescreen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</vt:lpstr>
      <vt:lpstr>Trabalhando com o Docker Compose</vt:lpstr>
      <vt:lpstr>Trabalhando com o Docker Compose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174</cp:revision>
  <dcterms:created xsi:type="dcterms:W3CDTF">2019-02-15T16:45:59Z</dcterms:created>
  <dcterms:modified xsi:type="dcterms:W3CDTF">2019-10-24T17:00:49Z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