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18" r:id="rId10"/>
    <p:sldId id="319" r:id="rId11"/>
    <p:sldId id="291" r:id="rId12"/>
    <p:sldId id="295" r:id="rId13"/>
    <p:sldId id="320" r:id="rId14"/>
    <p:sldId id="292" r:id="rId15"/>
    <p:sldId id="296" r:id="rId16"/>
    <p:sldId id="297" r:id="rId17"/>
    <p:sldId id="293" r:id="rId18"/>
    <p:sldId id="298" r:id="rId19"/>
    <p:sldId id="316" r:id="rId20"/>
    <p:sldId id="300" r:id="rId21"/>
    <p:sldId id="294" r:id="rId22"/>
    <p:sldId id="301" r:id="rId23"/>
    <p:sldId id="302" r:id="rId24"/>
    <p:sldId id="313" r:id="rId25"/>
    <p:sldId id="303" r:id="rId26"/>
    <p:sldId id="281" r:id="rId27"/>
    <p:sldId id="306" r:id="rId28"/>
    <p:sldId id="304" r:id="rId29"/>
    <p:sldId id="309" r:id="rId30"/>
    <p:sldId id="310" r:id="rId31"/>
    <p:sldId id="307" r:id="rId32"/>
    <p:sldId id="305" r:id="rId33"/>
    <p:sldId id="312" r:id="rId34"/>
    <p:sldId id="311" r:id="rId35"/>
    <p:sldId id="308" r:id="rId36"/>
    <p:sldId id="28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85098" autoAdjust="0"/>
  </p:normalViewPr>
  <p:slideViewPr>
    <p:cSldViewPr snapToGrid="0">
      <p:cViewPr varScale="1">
        <p:scale>
          <a:sx n="94" d="100"/>
          <a:sy n="94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--</a:t>
            </a:r>
            <a:r>
              <a:rPr lang="pt-BR" dirty="0" err="1"/>
              <a:t>name</a:t>
            </a:r>
            <a:r>
              <a:rPr lang="pt-BR" dirty="0"/>
              <a:t> meu-site -e AUTHOR="Luciano Cordeiro"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de-DE" dirty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0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Várias Máquinas</a:t>
            </a:r>
          </a:p>
          <a:p>
            <a:r>
              <a:rPr lang="pt-BR" dirty="0"/>
              <a:t>Vários Sistemas Operacionais</a:t>
            </a:r>
          </a:p>
          <a:p>
            <a:r>
              <a:rPr lang="pt-BR" dirty="0"/>
              <a:t>Custos com Energia</a:t>
            </a:r>
          </a:p>
          <a:p>
            <a:r>
              <a:rPr lang="pt-BR" dirty="0"/>
              <a:t>Custo de Manutenção</a:t>
            </a:r>
          </a:p>
          <a:p>
            <a:r>
              <a:rPr lang="pt-BR" dirty="0"/>
              <a:t>Velocidades lentas de </a:t>
            </a:r>
            <a:r>
              <a:rPr lang="pt-BR" dirty="0" err="1"/>
              <a:t>Deploy</a:t>
            </a:r>
            <a:r>
              <a:rPr lang="pt-BR" dirty="0"/>
              <a:t> </a:t>
            </a:r>
          </a:p>
          <a:p>
            <a:r>
              <a:rPr lang="pt-BR" dirty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container irá conter sua aplicação; </a:t>
            </a:r>
          </a:p>
          <a:p>
            <a:r>
              <a:rPr lang="pt-BR" dirty="0"/>
              <a:t>Muito leve subir ou parar um container;</a:t>
            </a:r>
          </a:p>
          <a:p>
            <a:endParaRPr lang="pt-BR" dirty="0"/>
          </a:p>
          <a:p>
            <a:r>
              <a:rPr lang="pt-BR" dirty="0"/>
              <a:t>O normal seria deixar como está instalando tudo na sua máquina</a:t>
            </a:r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baseline="0" dirty="0"/>
              <a:t> Se travar uma aplicação, trava todo mundo. Uma query pesada .... Se tudo tiver na mesma máquina cai todo mundo junto. Por isso é importante ter essa separação. E essa separação </a:t>
            </a:r>
            <a:r>
              <a:rPr lang="pt-BR" baseline="0" dirty="0" err="1"/>
              <a:t>vc</a:t>
            </a:r>
            <a:r>
              <a:rPr lang="pt-BR" baseline="0" dirty="0"/>
              <a:t> consegue com Containers e </a:t>
            </a:r>
            <a:r>
              <a:rPr lang="pt-BR" baseline="0" dirty="0" err="1"/>
              <a:t>VMs</a:t>
            </a:r>
            <a:r>
              <a:rPr lang="pt-BR" baseline="0" dirty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pode fazer por exemplo refinos em questões de CPU e memória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r>
              <a:rPr lang="pt-BR" sz="2000" dirty="0"/>
              <a:t> - Divisão de recursos de hardware entre os containers</a:t>
            </a:r>
          </a:p>
          <a:p>
            <a:r>
              <a:rPr lang="pt-BR" sz="2000" dirty="0"/>
              <a:t> - Dificuldade na persistência dos dados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/>
              <a:t> </a:t>
            </a:r>
            <a:r>
              <a:rPr lang="pt-BR" sz="1200" b="1" dirty="0" err="1"/>
              <a:t>Docker</a:t>
            </a:r>
            <a:r>
              <a:rPr lang="pt-BR" sz="1200" b="1" dirty="0"/>
              <a:t>, Inc. </a:t>
            </a:r>
            <a:r>
              <a:rPr lang="pt-BR" sz="1200" dirty="0"/>
              <a:t>é</a:t>
            </a:r>
            <a:r>
              <a:rPr lang="pt-BR" sz="1200" b="1" dirty="0"/>
              <a:t> </a:t>
            </a:r>
            <a:r>
              <a:rPr lang="pt-BR" sz="1200" dirty="0"/>
              <a:t>empresa que toma conta do </a:t>
            </a:r>
            <a:r>
              <a:rPr lang="pt-BR" sz="1200" dirty="0" err="1"/>
              <a:t>Docker</a:t>
            </a:r>
            <a:r>
              <a:rPr lang="pt-BR" sz="1200" dirty="0"/>
              <a:t> e a tecnologia dos </a:t>
            </a:r>
            <a:r>
              <a:rPr lang="pt-BR" sz="1200" i="1" dirty="0"/>
              <a:t>containers</a:t>
            </a:r>
            <a:r>
              <a:rPr lang="pt-BR" sz="1200" dirty="0"/>
              <a:t>. Como a </a:t>
            </a:r>
            <a:r>
              <a:rPr lang="pt-BR" sz="1200" dirty="0" err="1"/>
              <a:t>Heroku</a:t>
            </a:r>
            <a:r>
              <a:rPr lang="pt-BR" sz="1200" dirty="0"/>
              <a:t>; </a:t>
            </a:r>
            <a:r>
              <a:rPr lang="pt-BR" sz="1200" dirty="0" err="1"/>
              <a:t>Azure</a:t>
            </a:r>
            <a:r>
              <a:rPr lang="pt-BR" sz="1200" dirty="0"/>
              <a:t>; </a:t>
            </a:r>
            <a:r>
              <a:rPr lang="pt-BR" sz="1200" dirty="0" err="1"/>
              <a:t>google</a:t>
            </a:r>
            <a:r>
              <a:rPr lang="pt-BR" sz="1200" dirty="0"/>
              <a:t> </a:t>
            </a:r>
            <a:r>
              <a:rPr lang="pt-BR" sz="1200" dirty="0" err="1"/>
              <a:t>Cloud</a:t>
            </a:r>
            <a:r>
              <a:rPr lang="pt-BR" sz="1200" dirty="0"/>
              <a:t> Platform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</a:t>
            </a:r>
            <a:r>
              <a:rPr lang="pt-BR" sz="1200" b="1" dirty="0" err="1"/>
              <a:t>Docker</a:t>
            </a:r>
            <a:r>
              <a:rPr lang="pt-BR" sz="1200" dirty="0"/>
              <a:t> nada mais é do que um conjunto de tecnologias para facilitar o </a:t>
            </a:r>
            <a:r>
              <a:rPr lang="pt-BR" sz="1200" dirty="0" err="1"/>
              <a:t>deploy</a:t>
            </a:r>
            <a:r>
              <a:rPr lang="pt-BR" sz="1200" dirty="0"/>
              <a:t> e a execução das nossas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baseline="0" dirty="0"/>
              <a:t> outro terminal e </a:t>
            </a:r>
            <a:r>
              <a:rPr lang="en-US" baseline="0" dirty="0" err="1"/>
              <a:t>ver</a:t>
            </a:r>
            <a:r>
              <a:rPr lang="en-US" baseline="0" dirty="0"/>
              <a:t> o outro container </a:t>
            </a:r>
            <a:r>
              <a:rPr lang="en-US" baseline="0" dirty="0" err="1"/>
              <a:t>ativo</a:t>
            </a:r>
            <a:endParaRPr lang="en-US" baseline="0" dirty="0"/>
          </a:p>
          <a:p>
            <a:r>
              <a:rPr lang="en-US" baseline="0" dirty="0"/>
              <a:t>Touch arquivo1.txt</a:t>
            </a:r>
          </a:p>
          <a:p>
            <a:r>
              <a:rPr lang="en-US" baseline="0" dirty="0"/>
              <a:t>echo “Teste no container” &gt; arquivo1.txt</a:t>
            </a:r>
          </a:p>
          <a:p>
            <a:r>
              <a:rPr lang="en-US" baseline="0" dirty="0"/>
              <a:t>cat arquivo1.txt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-it -d --</a:t>
            </a:r>
            <a:r>
              <a:rPr lang="en-US" dirty="0" err="1"/>
              <a:t>rm</a:t>
            </a:r>
            <a:r>
              <a:rPr lang="en-US" dirty="0"/>
              <a:t> -p 8888:8080 tomcat:8.0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67" y="1501637"/>
            <a:ext cx="6564776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Hub –</a:t>
            </a:r>
            <a:r>
              <a:rPr lang="pt-BR" sz="2000" dirty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</a:t>
            </a:r>
            <a:r>
              <a:rPr lang="pt-BR" sz="2000" dirty="0" err="1"/>
              <a:t>Docker</a:t>
            </a:r>
            <a:r>
              <a:rPr lang="pt-BR" sz="2000" dirty="0"/>
              <a:t> num Host Virtual.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 </a:t>
            </a:r>
            <a:r>
              <a:rPr lang="pt-BR" sz="2000" dirty="0"/>
              <a:t>- integrar os terminais </a:t>
            </a:r>
            <a:r>
              <a:rPr lang="pt-BR" sz="2000" b="1" dirty="0"/>
              <a:t>/ 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/>
              <a:t>– interagir com o terminal</a:t>
            </a:r>
            <a:r>
              <a:rPr lang="pt-BR" sz="20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Parar um Container e removê-lo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 --force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  </a:t>
            </a:r>
          </a:p>
          <a:p>
            <a:endParaRPr lang="pt-BR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Executar um container e expor a porta interna em uma porta aleatória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as portas que estão associadas a um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f642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Escolher uma porta específica para mapear com a porta interna do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8084:80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dados de uma imagem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inspect</a:t>
            </a:r>
            <a:r>
              <a:rPr lang="pt-BR" sz="2000" b="1" dirty="0"/>
              <a:t> </a:t>
            </a:r>
            <a:r>
              <a:rPr lang="pt-BR" sz="2000" b="1" dirty="0" err="1"/>
              <a:t>rabbitmq</a:t>
            </a:r>
            <a:endParaRPr lang="pt-BR" sz="2000" b="1" dirty="0"/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as camadas de uma imagem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 </a:t>
            </a:r>
            <a:r>
              <a:rPr lang="pt-BR" sz="2000" b="1" dirty="0" err="1"/>
              <a:t>history</a:t>
            </a:r>
            <a:r>
              <a:rPr lang="pt-BR" sz="2000" b="1" dirty="0"/>
              <a:t>  </a:t>
            </a:r>
            <a:r>
              <a:rPr lang="pt-BR" sz="2000" b="1" dirty="0" err="1"/>
              <a:t>rabbitmq</a:t>
            </a:r>
            <a:endParaRPr lang="pt-BR" sz="2000" b="1" dirty="0"/>
          </a:p>
          <a:p>
            <a:endParaRPr lang="pt-BR" sz="2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172101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417" y="5083062"/>
            <a:ext cx="6585318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container </a:t>
            </a:r>
            <a:r>
              <a:rPr lang="pt-BR" sz="1800" dirty="0" err="1"/>
              <a:t>ls</a:t>
            </a:r>
            <a:r>
              <a:rPr lang="pt-BR" sz="1800" dirty="0"/>
              <a:t> -q)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Agenda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 no </a:t>
            </a:r>
            <a:r>
              <a:rPr lang="pt-BR" sz="2800" b="1" dirty="0" err="1"/>
              <a:t>Docker</a:t>
            </a:r>
            <a:r>
              <a:rPr lang="pt-BR" sz="2800" b="1" dirty="0"/>
              <a:t> Toolbox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marL="914400" lvl="2" indent="0">
              <a:buNone/>
            </a:pPr>
            <a:endParaRPr lang="pt-BR" sz="1600" dirty="0"/>
          </a:p>
          <a:p>
            <a:r>
              <a:rPr lang="pt-BR" sz="2400" dirty="0"/>
              <a:t>Além disso é necessário mapear na sua Virtual Box a pasta que será compartilhada com o volume do Container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8405" y="251035"/>
            <a:ext cx="5558406" cy="7973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49040" y="833120"/>
            <a:ext cx="10053200" cy="5376293"/>
          </a:xfrm>
        </p:spPr>
        <p:txBody>
          <a:bodyPr>
            <a:noAutofit/>
          </a:bodyPr>
          <a:lstStyle/>
          <a:p>
            <a:r>
              <a:rPr lang="pt-BR" sz="1800" b="1" i="1" dirty="0"/>
              <a:t>Criando um </a:t>
            </a:r>
            <a:r>
              <a:rPr lang="pt-BR" sz="1800" b="1" i="1" dirty="0" err="1"/>
              <a:t>Dockerfile</a:t>
            </a:r>
            <a:r>
              <a:rPr lang="pt-BR" sz="18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endParaRPr lang="pt-BR" sz="1800" b="1" i="1" u="sng" dirty="0"/>
          </a:p>
          <a:p>
            <a:pPr marL="0" indent="0"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Poderia ter outros nomes como: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node.dockerfile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se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tivesse vários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Dockerfiles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14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maintainer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"Luciano Cordeiro-lacsousa@gmail.com"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/app-node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6000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u="sng" dirty="0"/>
              <a:t>Lembrando: </a:t>
            </a:r>
          </a:p>
          <a:p>
            <a:pPr lvl="1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/>
            <a:r>
              <a:rPr lang="pt-BR" sz="1800" i="1" dirty="0"/>
              <a:t>Um container é uma instância de uma imagem</a:t>
            </a:r>
          </a:p>
          <a:p>
            <a:pPr lvl="1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90AF8-DC16-FD9D-D9E8-996A400E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55" y="2374289"/>
            <a:ext cx="4788505" cy="149640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-t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/app-node:1.0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Contexto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/>
              <a:t>pára</a:t>
            </a:r>
            <a:r>
              <a:rPr lang="pt-BR" sz="2000" dirty="0"/>
              <a:t> 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  <a:p>
            <a:pPr lvl="1"/>
            <a:r>
              <a:rPr lang="pt-BR" sz="1800" dirty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ambiente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Desvantagens</a:t>
            </a:r>
          </a:p>
          <a:p>
            <a:pPr lvl="1"/>
            <a:r>
              <a:rPr lang="pt-BR" sz="1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7" y="1771540"/>
            <a:ext cx="9151165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16913</TotalTime>
  <Words>3093</Words>
  <Application>Microsoft Office PowerPoint</Application>
  <PresentationFormat>Widescreen</PresentationFormat>
  <Paragraphs>371</Paragraphs>
  <Slides>36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249</cp:revision>
  <dcterms:created xsi:type="dcterms:W3CDTF">2019-02-15T16:45:59Z</dcterms:created>
  <dcterms:modified xsi:type="dcterms:W3CDTF">2023-08-18T19:29:55Z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