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281" r:id="rId18"/>
    <p:sldId id="280" r:id="rId19"/>
    <p:sldId id="284" r:id="rId20"/>
    <p:sldId id="28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Docker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Economia de Espaço, porque uma imagem base pode ser reaproveitada em vários containers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Existe uma camada que você pode escrever em cima das camadas padrão.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 smtClean="0"/>
              <a:t>Baixando essa imagem </a:t>
            </a:r>
            <a:r>
              <a:rPr lang="pt-BR" sz="1800" dirty="0" smtClean="0"/>
              <a:t>-&gt;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marL="457200" lvl="1" indent="0" algn="just">
              <a:buNone/>
            </a:pPr>
            <a:r>
              <a:rPr lang="pt-BR" sz="1800" dirty="0" smtClean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 smtClean="0"/>
              <a:t>Essa imagem não é uma imagem “oficial” e por isso, precisa colocar um </a:t>
            </a:r>
            <a:r>
              <a:rPr lang="pt-BR" sz="1400" i="1" dirty="0" err="1" smtClean="0"/>
              <a:t>username</a:t>
            </a:r>
            <a:r>
              <a:rPr lang="pt-BR" sz="1400" dirty="0" smtClean="0"/>
              <a:t> para ser baixada que no caso é </a:t>
            </a:r>
            <a:r>
              <a:rPr lang="pt-BR" sz="1400" u="sng" dirty="0" err="1" smtClean="0"/>
              <a:t>dockersamples</a:t>
            </a:r>
            <a:r>
              <a:rPr lang="pt-BR" sz="1400" u="sng" dirty="0" smtClean="0"/>
              <a:t>. </a:t>
            </a:r>
          </a:p>
          <a:p>
            <a:pPr marL="457200" lvl="1" indent="0" algn="just">
              <a:buNone/>
            </a:pPr>
            <a:r>
              <a:rPr lang="pt-BR" sz="1400" dirty="0" smtClean="0"/>
              <a:t>	Essa imagem executará um Servidor Web e por isso segurará o </a:t>
            </a:r>
            <a:r>
              <a:rPr lang="pt-BR" sz="1400" dirty="0" err="1" smtClean="0"/>
              <a:t>prompt</a:t>
            </a:r>
            <a:r>
              <a:rPr lang="pt-BR" sz="1400" dirty="0" smtClean="0"/>
              <a:t> do comando. Para isso não acontecer, você precisa executar no modo </a:t>
            </a:r>
            <a:r>
              <a:rPr lang="pt-BR" sz="1400" dirty="0" err="1" smtClean="0"/>
              <a:t>detached</a:t>
            </a:r>
            <a:r>
              <a:rPr lang="pt-BR" sz="1400" dirty="0" smtClean="0"/>
              <a:t>, passando a </a:t>
            </a:r>
            <a:r>
              <a:rPr lang="pt-BR" sz="1400" dirty="0" err="1" smtClean="0"/>
              <a:t>Flag</a:t>
            </a:r>
            <a:r>
              <a:rPr lang="pt-BR" sz="1400" dirty="0" smtClean="0"/>
              <a:t> “-d” </a:t>
            </a:r>
          </a:p>
          <a:p>
            <a:pPr marL="457200" lvl="1" indent="0" algn="just">
              <a:buNone/>
            </a:pPr>
            <a:endParaRPr lang="pt-BR" sz="1800" u="sng" dirty="0" smtClean="0"/>
          </a:p>
          <a:p>
            <a:pPr lvl="1" algn="just"/>
            <a:r>
              <a:rPr lang="pt-BR" sz="1800" b="1" dirty="0" smtClean="0"/>
              <a:t>Executando em modo </a:t>
            </a:r>
            <a:r>
              <a:rPr lang="pt-BR" sz="1800" b="1" dirty="0" err="1" smtClean="0"/>
              <a:t>Detached</a:t>
            </a:r>
            <a:r>
              <a:rPr lang="pt-BR" sz="1800" b="1" dirty="0" smtClean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-d</a:t>
            </a:r>
            <a:r>
              <a:rPr lang="pt-BR" sz="1800" dirty="0" smtClean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 smtClean="0"/>
              <a:t>Agora o container fica executando em segundo plano.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COMMAND                  </a:t>
            </a:r>
            <a:r>
              <a:rPr lang="en-US" sz="1600" b="1" dirty="0">
                <a:solidFill>
                  <a:schemeClr val="accent5"/>
                </a:solidFill>
              </a:rPr>
              <a:t>CREATED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STATUS             	PORTS            </a:t>
            </a:r>
            <a:r>
              <a:rPr lang="en-US" sz="1600" b="1" dirty="0">
                <a:solidFill>
                  <a:schemeClr val="accent5"/>
                </a:solidFill>
              </a:rPr>
              <a:t>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 smtClean="0">
                <a:solidFill>
                  <a:schemeClr val="accent5"/>
                </a:solidFill>
              </a:rPr>
              <a:t>dockersamples</a:t>
            </a:r>
            <a:r>
              <a:rPr lang="en-US" sz="1600" dirty="0" smtClean="0">
                <a:solidFill>
                  <a:schemeClr val="accent5"/>
                </a:solidFill>
              </a:rPr>
              <a:t>/static-site	"/</a:t>
            </a:r>
            <a:r>
              <a:rPr lang="en-US" sz="1600" dirty="0">
                <a:solidFill>
                  <a:schemeClr val="accent5"/>
                </a:solidFill>
              </a:rPr>
              <a:t>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Qual porta acessar? Para isso podemos usar a </a:t>
            </a:r>
            <a:r>
              <a:rPr lang="pt-BR" sz="2000" dirty="0" err="1" smtClean="0"/>
              <a:t>flag</a:t>
            </a:r>
            <a:r>
              <a:rPr lang="pt-BR" sz="2000" dirty="0" smtClean="0"/>
              <a:t> </a:t>
            </a:r>
            <a:r>
              <a:rPr lang="pt-BR" sz="2000" b="1" dirty="0" smtClean="0"/>
              <a:t>–P </a:t>
            </a:r>
            <a:r>
              <a:rPr lang="pt-BR" sz="2000" dirty="0" smtClean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–d –P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 smtClean="0"/>
              <a:t>Podemos visualizar também as portas através do comando: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port</a:t>
            </a:r>
            <a:r>
              <a:rPr lang="pt-BR" sz="2000" b="1" dirty="0" smtClean="0"/>
              <a:t>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b="1" dirty="0" err="1" smtClean="0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 smtClean="0"/>
              <a:t>: </a:t>
            </a:r>
            <a:r>
              <a:rPr lang="pt-BR" sz="2000" dirty="0" smtClean="0"/>
              <a:t>Se vocês está utilizando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no Windows pelo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ToolBox</a:t>
            </a:r>
            <a:r>
              <a:rPr lang="pt-BR" sz="2000" dirty="0" smtClean="0"/>
              <a:t>, ele está rodando em cima de uma Máquina Virtual. Portanto, não será o IP da máquina </a:t>
            </a:r>
            <a:r>
              <a:rPr lang="pt-BR" sz="2000" dirty="0" smtClean="0"/>
              <a:t>local (</a:t>
            </a:r>
            <a:r>
              <a:rPr lang="pt-BR" sz="2000" dirty="0" err="1" smtClean="0"/>
              <a:t>localhost</a:t>
            </a:r>
            <a:r>
              <a:rPr lang="pt-BR" sz="2000" dirty="0" smtClean="0"/>
              <a:t>) </a:t>
            </a:r>
            <a:r>
              <a:rPr lang="pt-BR" sz="2000" dirty="0" smtClean="0"/>
              <a:t>e sim da VM. Para isso, rode o comando: </a:t>
            </a:r>
          </a:p>
          <a:p>
            <a:pPr lvl="1" algn="just"/>
            <a:endParaRPr lang="pt-BR" sz="1600" b="1" dirty="0" smtClean="0"/>
          </a:p>
          <a:p>
            <a:pPr lvl="1" algn="just"/>
            <a:r>
              <a:rPr lang="pt-BR" sz="1800" b="1" dirty="0" err="1" smtClean="0"/>
              <a:t>docker-machine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ip</a:t>
            </a:r>
            <a:endParaRPr lang="pt-BR" sz="1800" b="1" dirty="0" smtClean="0"/>
          </a:p>
          <a:p>
            <a:pPr lvl="2" algn="just"/>
            <a:r>
              <a:rPr lang="pt-BR" sz="1400" b="1" dirty="0" smtClean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192.168.98.112:32769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 smtClean="0"/>
              <a:t>--</a:t>
            </a:r>
            <a:r>
              <a:rPr lang="pt-BR" sz="1800" b="1" dirty="0" err="1" smtClean="0"/>
              <a:t>name</a:t>
            </a:r>
            <a:r>
              <a:rPr lang="pt-BR" sz="1800" b="1" dirty="0" smtClean="0"/>
              <a:t>  meu-site</a:t>
            </a:r>
            <a:r>
              <a:rPr lang="pt-BR" sz="1800" dirty="0" smtClean="0"/>
              <a:t>  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lvl="1" algn="just"/>
            <a:endParaRPr lang="pt-BR" sz="1400" u="sng" dirty="0" smtClean="0"/>
          </a:p>
          <a:p>
            <a:pPr lvl="1" algn="just"/>
            <a:r>
              <a:rPr lang="pt-BR" sz="1400" dirty="0" smtClean="0"/>
              <a:t>Exemplo: Facilitaria para parar esse container posteriormente. -&gt; </a:t>
            </a:r>
            <a:r>
              <a:rPr lang="pt-BR" sz="1400" b="1" dirty="0" err="1" smtClean="0"/>
              <a:t>docker</a:t>
            </a:r>
            <a:r>
              <a:rPr lang="pt-BR" sz="1400" b="1" dirty="0" smtClean="0"/>
              <a:t> </a:t>
            </a:r>
            <a:r>
              <a:rPr lang="pt-BR" sz="1400" b="1" dirty="0" smtClean="0"/>
              <a:t>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 smtClean="0"/>
              <a:t>Definindo uma porta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</a:t>
            </a:r>
            <a:r>
              <a:rPr lang="pt-BR" sz="1800" b="1" dirty="0" smtClean="0"/>
              <a:t>–p 12345:80 </a:t>
            </a:r>
            <a:r>
              <a:rPr lang="pt-BR" sz="1800" dirty="0" smtClean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 smtClean="0"/>
              <a:t>Atribuindo uma variável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</a:t>
            </a:r>
            <a:r>
              <a:rPr lang="pt-BR" sz="1800" dirty="0" smtClean="0"/>
              <a:t>–p </a:t>
            </a:r>
            <a:r>
              <a:rPr lang="pt-BR" sz="1800" dirty="0" smtClean="0"/>
              <a:t>12345:80 </a:t>
            </a:r>
            <a:r>
              <a:rPr lang="pt-BR" sz="1800" b="1" dirty="0" smtClean="0"/>
              <a:t>-</a:t>
            </a:r>
            <a:r>
              <a:rPr lang="pt-BR" sz="1800" b="1" dirty="0" smtClean="0"/>
              <a:t>e AUTHOR=“Luciano Cordeiro”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 smtClean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 smtClean="0"/>
              <a:t>Parando </a:t>
            </a:r>
            <a:r>
              <a:rPr lang="pt-BR" sz="2000" b="1" i="1" dirty="0" smtClean="0"/>
              <a:t>todos os containers de uma vez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smtClean="0"/>
              <a:t>stop –t 0 $(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ps</a:t>
            </a:r>
            <a:r>
              <a:rPr lang="pt-BR" sz="1800" dirty="0" smtClean="0"/>
              <a:t> –q)</a:t>
            </a:r>
            <a:endParaRPr lang="pt-BR" sz="1800" dirty="0"/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 smtClean="0"/>
          </a:p>
          <a:p>
            <a:pPr marL="457200" lvl="1" indent="0" algn="just">
              <a:buNone/>
            </a:pPr>
            <a:endParaRPr lang="pt-BR" sz="1400" u="sng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192.168.98.112:12345/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Revisão 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container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Qual porta acessar? Para isso podemos usar a </a:t>
            </a:r>
            <a:r>
              <a:rPr lang="pt-BR" sz="2000" dirty="0" err="1" smtClean="0"/>
              <a:t>flag</a:t>
            </a:r>
            <a:r>
              <a:rPr lang="pt-BR" sz="2000" dirty="0" smtClean="0"/>
              <a:t> </a:t>
            </a:r>
            <a:r>
              <a:rPr lang="pt-BR" sz="2000" b="1" dirty="0" smtClean="0"/>
              <a:t>–P </a:t>
            </a:r>
            <a:r>
              <a:rPr lang="pt-BR" sz="2000" dirty="0" smtClean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–d –P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 smtClean="0"/>
              <a:t>Podemos visualizar também as portas através do comando: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port</a:t>
            </a:r>
            <a:r>
              <a:rPr lang="pt-BR" sz="2000" b="1" dirty="0" smtClean="0"/>
              <a:t>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b="1" dirty="0" err="1" smtClean="0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única 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Docker?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</a:t>
            </a:r>
            <a:r>
              <a:rPr lang="pt-BR" sz="2000" b="1" dirty="0" smtClean="0"/>
              <a:t>. </a:t>
            </a:r>
            <a:r>
              <a:rPr lang="pt-BR" sz="2000" dirty="0" smtClean="0"/>
              <a:t>é</a:t>
            </a:r>
            <a:r>
              <a:rPr lang="pt-BR" sz="2000" b="1" dirty="0" smtClean="0"/>
              <a:t> </a:t>
            </a:r>
            <a:r>
              <a:rPr lang="pt-BR" sz="2000" dirty="0" smtClean="0"/>
              <a:t>empresa </a:t>
            </a:r>
            <a:r>
              <a:rPr lang="pt-BR" sz="2000" dirty="0"/>
              <a:t>que toma conta do </a:t>
            </a:r>
            <a:r>
              <a:rPr lang="pt-BR" sz="2000" dirty="0" smtClean="0"/>
              <a:t>Docker </a:t>
            </a:r>
            <a:r>
              <a:rPr lang="pt-BR" sz="2000" dirty="0"/>
              <a:t>e a tecnologia dos </a:t>
            </a:r>
            <a:r>
              <a:rPr lang="pt-BR" sz="2000" i="1" dirty="0"/>
              <a:t>containers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O </a:t>
            </a:r>
            <a:r>
              <a:rPr lang="pt-BR" sz="2000" b="1" dirty="0" smtClean="0"/>
              <a:t>Docker</a:t>
            </a:r>
            <a:r>
              <a:rPr lang="pt-BR" sz="2000" dirty="0" smtClean="0"/>
              <a:t> nada mais é do que um conjunto de tecnologias para facilitar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e a execução das nossas aplicações.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 smtClean="0"/>
              <a:t>Hello</a:t>
            </a:r>
            <a:r>
              <a:rPr lang="pt-BR" sz="2800" b="1" dirty="0" smtClean="0"/>
              <a:t> World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Tecnologias Docker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Compose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forma simples de orquestrar múltiplos containers.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Swarm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para colocar múltiplos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</a:t>
            </a:r>
            <a:r>
              <a:rPr lang="pt-BR" sz="2000" dirty="0" err="1" smtClean="0"/>
              <a:t>engines</a:t>
            </a:r>
            <a:r>
              <a:rPr lang="pt-BR" sz="2000" dirty="0" smtClean="0"/>
              <a:t> para funcionarem juntos num cluster.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Hub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 repositório com mais de 250 mil imagens diferentes para os nossos containers.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</a:t>
            </a:r>
            <a:r>
              <a:rPr lang="pt-BR" sz="1600" dirty="0" smtClean="0"/>
              <a:t>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 err="1" smtClean="0"/>
              <a:t>ps</a:t>
            </a:r>
            <a:r>
              <a:rPr lang="pt-BR" sz="1600" dirty="0" smtClean="0"/>
              <a:t> –a</a:t>
            </a:r>
          </a:p>
          <a:p>
            <a:endParaRPr lang="pt-BR" sz="1600" dirty="0" smtClean="0"/>
          </a:p>
          <a:p>
            <a:r>
              <a:rPr lang="pt-BR" sz="1600" dirty="0"/>
              <a:t>CONTAINER ID    IMAGE         COMMAND       CREATED         STATUS                     </a:t>
            </a:r>
            <a:r>
              <a:rPr lang="pt-BR" sz="1600" dirty="0" smtClean="0"/>
              <a:t>		PORTS     </a:t>
            </a:r>
            <a:r>
              <a:rPr lang="pt-BR" sz="1600" dirty="0"/>
              <a:t>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</a:t>
            </a:r>
            <a:r>
              <a:rPr lang="pt-BR" sz="1600" dirty="0" smtClean="0"/>
              <a:t>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3 minutes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</a:t>
            </a:r>
            <a:r>
              <a:rPr lang="pt-BR" sz="1600" dirty="0" smtClean="0"/>
              <a:t>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</a:t>
            </a:r>
            <a:r>
              <a:rPr lang="pt-BR" sz="1600" dirty="0" smtClean="0"/>
              <a:t>   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nifty_mcclintock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ubuntu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 smtClean="0"/>
              <a:t>ubuntu</a:t>
            </a:r>
            <a:r>
              <a:rPr lang="pt-BR" dirty="0" smtClean="0"/>
              <a:t>  - </a:t>
            </a:r>
            <a:r>
              <a:rPr lang="pt-BR" b="1" dirty="0" smtClean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–help - </a:t>
            </a:r>
            <a:r>
              <a:rPr lang="pt-BR" b="1" dirty="0"/>
              <a:t>Ajuda sobre comandos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stop </a:t>
            </a:r>
            <a:r>
              <a:rPr lang="pt-BR" dirty="0" smtClean="0"/>
              <a:t>4139842e283a – </a:t>
            </a:r>
            <a:r>
              <a:rPr lang="pt-BR" b="1" dirty="0" smtClean="0"/>
              <a:t>Parar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–a –i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 e já acessá-lo ( -a </a:t>
            </a:r>
            <a:r>
              <a:rPr lang="pt-BR" b="1" dirty="0" err="1" smtClean="0"/>
              <a:t>attach</a:t>
            </a:r>
            <a:r>
              <a:rPr lang="pt-BR" b="1" dirty="0" smtClean="0"/>
              <a:t> / -i </a:t>
            </a:r>
            <a:r>
              <a:rPr lang="pt-BR" b="1" dirty="0" err="1" smtClean="0"/>
              <a:t>interactive</a:t>
            </a:r>
            <a:r>
              <a:rPr lang="pt-BR" b="1" dirty="0" smtClean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30777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/>
              <a:t>Alguns comandos </a:t>
            </a:r>
            <a:r>
              <a:rPr lang="pt-BR" dirty="0" smtClean="0"/>
              <a:t>: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 Container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/>
              <a:t>rm</a:t>
            </a:r>
            <a:r>
              <a:rPr lang="pt-BR" b="1" dirty="0"/>
              <a:t> </a:t>
            </a:r>
            <a:r>
              <a:rPr lang="pt-BR" b="1" dirty="0" smtClean="0"/>
              <a:t>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container </a:t>
            </a:r>
            <a:r>
              <a:rPr lang="pt-BR" b="1" dirty="0" err="1" smtClean="0"/>
              <a:t>prune</a:t>
            </a:r>
            <a:endParaRPr lang="pt-BR" b="1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 smtClean="0"/>
              <a:t>rmi</a:t>
            </a:r>
            <a:r>
              <a:rPr lang="pt-BR" b="1" dirty="0" smtClean="0"/>
              <a:t> </a:t>
            </a:r>
            <a:r>
              <a:rPr lang="pt-BR" b="1" dirty="0" err="1" smtClean="0"/>
              <a:t>hello</a:t>
            </a:r>
            <a:r>
              <a:rPr lang="pt-BR" b="1" dirty="0" smtClean="0"/>
              <a:t>-world</a:t>
            </a:r>
            <a:endParaRPr lang="pt-BR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6362</TotalTime>
  <Words>959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do Office</vt:lpstr>
      <vt:lpstr>Docker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Apresentação do PowerPoint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135</cp:revision>
  <dcterms:created xsi:type="dcterms:W3CDTF">2019-02-15T16:45:59Z</dcterms:created>
  <dcterms:modified xsi:type="dcterms:W3CDTF">2019-09-20T14:31:52Z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