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281" r:id="rId20"/>
    <p:sldId id="280" r:id="rId21"/>
    <p:sldId id="284" r:id="rId22"/>
    <p:sldId id="28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</a:t>
            </a:r>
            <a:r>
              <a:rPr lang="pt-BR" sz="2000" dirty="0">
                <a:solidFill>
                  <a:schemeClr val="accent5"/>
                </a:solidFill>
              </a:rPr>
              <a:t>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</a:t>
            </a:r>
            <a:r>
              <a:rPr lang="pt-BR" sz="2000" dirty="0">
                <a:solidFill>
                  <a:schemeClr val="accent5"/>
                </a:solidFill>
              </a:rPr>
              <a:t>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1152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143</cp:revision>
  <dcterms:created xsi:type="dcterms:W3CDTF">2019-02-15T16:45:59Z</dcterms:created>
  <dcterms:modified xsi:type="dcterms:W3CDTF">2019-09-23T17:30:27Z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