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78" r:id="rId10"/>
    <p:sldId id="281" r:id="rId11"/>
    <p:sldId id="280" r:id="rId12"/>
    <p:sldId id="279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2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4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7" y="5062965"/>
            <a:ext cx="10519064" cy="1397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</a:t>
            </a:r>
            <a:r>
              <a:rPr lang="pt-BR" sz="1800" dirty="0" err="1" smtClean="0"/>
              <a:t>únca</a:t>
            </a:r>
            <a:r>
              <a:rPr lang="pt-BR" sz="1800" dirty="0" smtClean="0"/>
              <a:t>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</a:t>
            </a:r>
            <a:r>
              <a:rPr lang="pt-BR" sz="2000" dirty="0"/>
              <a:t>, empresa 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29429" y="1181988"/>
            <a:ext cx="113969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ubuntu</a:t>
            </a:r>
            <a:r>
              <a:rPr lang="pt-BR" sz="1600" dirty="0" smtClean="0"/>
              <a:t> </a:t>
            </a:r>
            <a:r>
              <a:rPr lang="pt-BR" sz="1600" dirty="0" err="1" smtClean="0"/>
              <a:t>echo</a:t>
            </a:r>
            <a:r>
              <a:rPr lang="pt-BR" sz="1600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run</a:t>
            </a:r>
            <a:r>
              <a:rPr lang="pt-BR" sz="1600" dirty="0"/>
              <a:t> -it </a:t>
            </a:r>
            <a:r>
              <a:rPr lang="pt-BR" sz="1600" dirty="0" err="1" smtClean="0"/>
              <a:t>ubuntu</a:t>
            </a:r>
            <a:r>
              <a:rPr lang="pt-BR" sz="1600" dirty="0" smtClean="0"/>
              <a:t>  - </a:t>
            </a:r>
            <a:r>
              <a:rPr lang="pt-BR" sz="1600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/>
              <a:t>start –help - </a:t>
            </a:r>
            <a:r>
              <a:rPr lang="pt-BR" sz="1600" b="1" dirty="0"/>
              <a:t>Ajuda sobre comandos</a:t>
            </a:r>
          </a:p>
          <a:p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/>
              <a:t>start </a:t>
            </a:r>
            <a:r>
              <a:rPr lang="pt-BR" sz="1600" dirty="0" smtClean="0"/>
              <a:t>4139842e283a – </a:t>
            </a:r>
            <a:r>
              <a:rPr lang="pt-BR" sz="1600" b="1" dirty="0" smtClean="0"/>
              <a:t>Iniciar um container</a:t>
            </a:r>
            <a:endParaRPr lang="pt-BR" sz="1600" b="1" dirty="0"/>
          </a:p>
          <a:p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/>
              <a:t>stop </a:t>
            </a:r>
            <a:r>
              <a:rPr lang="pt-BR" sz="1600" dirty="0" smtClean="0"/>
              <a:t>4139842e283a – </a:t>
            </a:r>
            <a:r>
              <a:rPr lang="pt-BR" sz="1600" b="1" dirty="0" smtClean="0"/>
              <a:t>Parar um container</a:t>
            </a:r>
            <a:endParaRPr lang="pt-BR" sz="1600" b="1" dirty="0"/>
          </a:p>
          <a:p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/>
              <a:t>start –a –i </a:t>
            </a:r>
            <a:r>
              <a:rPr lang="pt-BR" sz="1600" dirty="0" smtClean="0"/>
              <a:t>4139842e283a – </a:t>
            </a:r>
            <a:r>
              <a:rPr lang="pt-BR" sz="1600" b="1" dirty="0" smtClean="0"/>
              <a:t>Iniciar um container e já acessá-lo ( -a </a:t>
            </a:r>
            <a:r>
              <a:rPr lang="pt-BR" sz="1600" b="1" dirty="0" err="1" smtClean="0"/>
              <a:t>attach</a:t>
            </a:r>
            <a:r>
              <a:rPr lang="pt-BR" sz="1600" b="1" dirty="0" smtClean="0"/>
              <a:t> / -i </a:t>
            </a:r>
            <a:r>
              <a:rPr lang="pt-BR" sz="1600" b="1" dirty="0" err="1" smtClean="0"/>
              <a:t>interactive</a:t>
            </a:r>
            <a:r>
              <a:rPr lang="pt-BR" sz="1600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root@4139842e283a</a:t>
            </a:r>
            <a:endParaRPr lang="pt-BR" sz="1600" b="1" dirty="0"/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402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95</cp:revision>
  <dcterms:created xsi:type="dcterms:W3CDTF">2019-02-15T16:45:59Z</dcterms:created>
  <dcterms:modified xsi:type="dcterms:W3CDTF">2019-09-10T18:46:18Z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