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78" r:id="rId7"/>
    <p:sldId id="281" r:id="rId8"/>
    <p:sldId id="280" r:id="rId9"/>
    <p:sldId id="279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Docker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52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74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5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Curso </a:t>
            </a:r>
            <a:r>
              <a:rPr lang="pt-BR" dirty="0" err="1" smtClean="0"/>
              <a:t>Alura</a:t>
            </a:r>
            <a:r>
              <a:rPr lang="pt-BR" dirty="0" smtClean="0"/>
              <a:t> </a:t>
            </a:r>
            <a:r>
              <a:rPr lang="pt-BR" dirty="0" err="1" smtClean="0"/>
              <a:t>Docker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virtualização foi uma solução. Ou seja a utilização de </a:t>
            </a:r>
            <a:r>
              <a:rPr lang="pt-BR" sz="1600" b="1" dirty="0" smtClean="0"/>
              <a:t>Máquinas Virtuais</a:t>
            </a:r>
            <a:r>
              <a:rPr lang="pt-BR" sz="1600" dirty="0" smtClean="0"/>
              <a:t>. Isso só foi possível, graças a uma tecnologia chamada </a:t>
            </a:r>
            <a:r>
              <a:rPr lang="pt-BR" sz="1600" b="1" dirty="0" err="1" smtClean="0"/>
              <a:t>Hypervisor</a:t>
            </a:r>
            <a:r>
              <a:rPr lang="pt-BR" sz="1600" b="1" dirty="0" smtClean="0"/>
              <a:t>. </a:t>
            </a:r>
            <a:r>
              <a:rPr lang="pt-BR" sz="1600" dirty="0" smtClean="0"/>
              <a:t>Permitindo a virtualização de recursos físicos do nosso sistema operacional.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partir daí foi possível colocar nossas aplicações nessas </a:t>
            </a:r>
            <a:r>
              <a:rPr lang="pt-BR" sz="1600" dirty="0" err="1" smtClean="0"/>
              <a:t>VMs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Problemas nessa arquitetura: </a:t>
            </a:r>
          </a:p>
          <a:p>
            <a:pPr lvl="1"/>
            <a:r>
              <a:rPr lang="pt-BR" sz="1600" dirty="0" smtClean="0"/>
              <a:t>Cada aplicação precisa de um S.O. específico</a:t>
            </a:r>
          </a:p>
          <a:p>
            <a:pPr lvl="1"/>
            <a:r>
              <a:rPr lang="pt-BR" sz="1600" dirty="0" smtClean="0"/>
              <a:t>Custo alto de configurações</a:t>
            </a:r>
          </a:p>
          <a:p>
            <a:pPr lvl="1"/>
            <a:r>
              <a:rPr lang="pt-BR" sz="1600" dirty="0" smtClean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2000" dirty="0" smtClean="0"/>
              <a:t>Com isso deu-se origem aos Containers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Containers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Um container funciona junto do nosso S.O. e receberá a nossa aplicação, ou seja, a aplicação funcionará dentro dele </a:t>
            </a:r>
            <a:endParaRPr lang="pt-BR" sz="1600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Vantagens</a:t>
            </a:r>
          </a:p>
          <a:p>
            <a:pPr lvl="1"/>
            <a:r>
              <a:rPr lang="pt-BR" sz="1800" dirty="0" smtClean="0"/>
              <a:t>Por não possuir um S.O. é muito mais leve e  não possui o custo de vários </a:t>
            </a:r>
            <a:r>
              <a:rPr lang="pt-BR" sz="1800" dirty="0" err="1" smtClean="0"/>
              <a:t>S.O.s.</a:t>
            </a:r>
            <a:r>
              <a:rPr lang="pt-BR" sz="1800" dirty="0" smtClean="0"/>
              <a:t> Muito mais rápido pra subir 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7" y="5062965"/>
            <a:ext cx="10519064" cy="1397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Por que usar um Container? </a:t>
            </a:r>
          </a:p>
          <a:p>
            <a:pPr lvl="1"/>
            <a:r>
              <a:rPr lang="pt-BR" sz="1800" dirty="0" smtClean="0"/>
              <a:t>Imagine numa mesma máquina 2 sistemas que utilizam a mesma porta de rede.</a:t>
            </a:r>
          </a:p>
          <a:p>
            <a:pPr lvl="1"/>
            <a:r>
              <a:rPr lang="pt-BR" sz="1800" dirty="0" smtClean="0"/>
              <a:t>E se uma aplicação consumir toda a CPU de outra aplicação? </a:t>
            </a:r>
          </a:p>
          <a:p>
            <a:pPr lvl="1"/>
            <a:r>
              <a:rPr lang="pt-BR" sz="1800" dirty="0" smtClean="0"/>
              <a:t>Uma aplicação usa Java 7 e outra usa Java 8</a:t>
            </a:r>
          </a:p>
          <a:p>
            <a:pPr lvl="1"/>
            <a:r>
              <a:rPr lang="pt-BR" sz="1800" dirty="0" smtClean="0"/>
              <a:t>Sem contar que uma </a:t>
            </a:r>
            <a:r>
              <a:rPr lang="pt-BR" sz="1800" dirty="0" err="1" smtClean="0"/>
              <a:t>únca</a:t>
            </a:r>
            <a:r>
              <a:rPr lang="pt-BR" sz="1800" dirty="0" smtClean="0"/>
              <a:t> aplicação pode congelar um ambiente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que é 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?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535298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 err="1"/>
              <a:t>Docker</a:t>
            </a:r>
            <a:r>
              <a:rPr lang="pt-BR" sz="2000" b="1" dirty="0"/>
              <a:t>, Inc.</a:t>
            </a:r>
            <a:r>
              <a:rPr lang="pt-BR" sz="2000" dirty="0"/>
              <a:t>, empresa que toma conta do </a:t>
            </a:r>
            <a:r>
              <a:rPr lang="pt-BR" sz="2000" dirty="0" err="1"/>
              <a:t>Docker</a:t>
            </a:r>
            <a:r>
              <a:rPr lang="pt-BR" sz="2000" dirty="0"/>
              <a:t>, e a tecnologia dos </a:t>
            </a:r>
            <a:r>
              <a:rPr lang="pt-BR" sz="2000" i="1" dirty="0"/>
              <a:t>containers</a:t>
            </a:r>
            <a:r>
              <a:rPr lang="pt-BR" sz="2000" dirty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1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516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218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Docker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76</cp:revision>
  <dcterms:created xsi:type="dcterms:W3CDTF">2019-02-15T16:45:59Z</dcterms:created>
  <dcterms:modified xsi:type="dcterms:W3CDTF">2019-09-05T18:19:17Z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