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1" r:id="rId8"/>
    <p:sldId id="278" r:id="rId9"/>
    <p:sldId id="281" r:id="rId10"/>
    <p:sldId id="280" r:id="rId11"/>
    <p:sldId id="279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Docker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1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52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74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7" y="5062965"/>
            <a:ext cx="10519064" cy="1397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</a:t>
            </a:r>
            <a:r>
              <a:rPr lang="pt-BR" sz="1800" dirty="0" err="1" smtClean="0"/>
              <a:t>únca</a:t>
            </a:r>
            <a:r>
              <a:rPr lang="pt-BR" sz="1800" dirty="0" smtClean="0"/>
              <a:t>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Inc.</a:t>
            </a:r>
            <a:r>
              <a:rPr lang="pt-BR" sz="2000" dirty="0"/>
              <a:t>, empresa 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69248" y="2750032"/>
            <a:ext cx="782029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XXXX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307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Docker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85</cp:revision>
  <dcterms:created xsi:type="dcterms:W3CDTF">2019-02-15T16:45:59Z</dcterms:created>
  <dcterms:modified xsi:type="dcterms:W3CDTF">2019-09-06T19:09:32Z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