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281" r:id="rId18"/>
    <p:sldId id="280" r:id="rId19"/>
    <p:sldId id="284" r:id="rId20"/>
    <p:sldId id="28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Docker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612063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err="1" smtClean="0"/>
              <a:t>docker</a:t>
            </a:r>
            <a:r>
              <a:rPr lang="pt-BR" sz="1400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970" y="3427329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</a:t>
            </a:r>
            <a:r>
              <a:rPr lang="pt-BR" sz="2800" b="1" dirty="0" smtClean="0"/>
              <a:t>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</a:t>
            </a:r>
            <a:r>
              <a:rPr lang="pt-BR" sz="1800" dirty="0" smtClean="0"/>
              <a:t>única </a:t>
            </a:r>
            <a:r>
              <a:rPr lang="pt-BR" sz="1800" dirty="0" smtClean="0"/>
              <a:t>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6185</TotalTime>
  <Words>941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Docker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Apresentação do PowerPoint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132</cp:revision>
  <dcterms:created xsi:type="dcterms:W3CDTF">2019-02-15T16:45:59Z</dcterms:created>
  <dcterms:modified xsi:type="dcterms:W3CDTF">2019-09-16T19:27:37Z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