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313" r:id="rId20"/>
    <p:sldId id="303" r:id="rId21"/>
    <p:sldId id="281" r:id="rId22"/>
    <p:sldId id="306" r:id="rId23"/>
    <p:sldId id="304" r:id="rId24"/>
    <p:sldId id="309" r:id="rId25"/>
    <p:sldId id="310" r:id="rId26"/>
    <p:sldId id="307" r:id="rId27"/>
    <p:sldId id="305" r:id="rId28"/>
    <p:sldId id="312" r:id="rId29"/>
    <p:sldId id="311" r:id="rId30"/>
    <p:sldId id="308" r:id="rId31"/>
    <p:sldId id="28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3183" y="128450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dirty="0" err="1"/>
              <a:t>Docker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(resumo)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79" y="2516050"/>
            <a:ext cx="4715778" cy="25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Economia de Espaço, porque uma imagem base pode ser reaproveitada em vários containers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/>
              <a:t>Baixando essa imagem </a:t>
            </a:r>
            <a:r>
              <a:rPr lang="pt-BR" sz="1800" dirty="0"/>
              <a:t>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pPr marL="457200" lvl="1" indent="0" algn="just">
              <a:buNone/>
            </a:pPr>
            <a:endParaRPr lang="pt-BR" sz="1800" u="sng" dirty="0"/>
          </a:p>
          <a:p>
            <a:pPr lvl="1" algn="just"/>
            <a:r>
              <a:rPr lang="pt-BR" sz="1800" b="1" dirty="0"/>
              <a:t>Executando em modo </a:t>
            </a:r>
            <a:r>
              <a:rPr lang="pt-BR" sz="1800" b="1" dirty="0" err="1"/>
              <a:t>Detached</a:t>
            </a:r>
            <a:r>
              <a:rPr lang="pt-BR" sz="1800" b="1" dirty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-d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/>
              <a:t>Agora o container fica executando em segundo plano.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	COMMAND                  CREATED              	STATUS             	PORTS            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>
                <a:solidFill>
                  <a:schemeClr val="accent5"/>
                </a:solidFill>
              </a:rPr>
              <a:t>dockersamples</a:t>
            </a:r>
            <a:r>
              <a:rPr lang="en-US" sz="1600" dirty="0">
                <a:solidFill>
                  <a:schemeClr val="accent5"/>
                </a:solidFill>
              </a:rPr>
              <a:t>/static-site	"/bin/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 no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Toolbox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</a:t>
            </a:r>
            <a:r>
              <a:rPr lang="pt-BR" sz="2000" dirty="0"/>
              <a:t>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r>
              <a:rPr lang="pt-BR" sz="2400" dirty="0" smtClean="0"/>
              <a:t>Além disso é necessário mapear na sua Virtual Box a pasta que será compartilhada com o volume do Container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/>
              <a:t>layter</a:t>
            </a:r>
            <a:r>
              <a:rPr lang="pt-BR" sz="1800" i="1" dirty="0"/>
              <a:t> 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481542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possível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Problemas nessa arquitetura: </a:t>
            </a:r>
          </a:p>
          <a:p>
            <a:pPr lvl="1"/>
            <a:r>
              <a:rPr lang="pt-BR" sz="1600" dirty="0"/>
              <a:t>Cada aplicação precisa de um S.O. específico</a:t>
            </a:r>
          </a:p>
          <a:p>
            <a:pPr lvl="1"/>
            <a:r>
              <a:rPr lang="pt-BR" sz="1600" dirty="0"/>
              <a:t>Custo alto de configurações</a:t>
            </a:r>
          </a:p>
          <a:p>
            <a:pPr lvl="1"/>
            <a:r>
              <a:rPr lang="pt-BR" sz="1600" dirty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/>
          </a:p>
          <a:p>
            <a:r>
              <a:rPr lang="pt-BR" sz="2000" dirty="0"/>
              <a:t>Com isso deu-se origem aos Containers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para 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dirty="0"/>
              <a:t>-it alura-books-1 </a:t>
            </a:r>
            <a:r>
              <a:rPr lang="pt-BR" sz="2000" dirty="0" err="1"/>
              <a:t>ping</a:t>
            </a:r>
            <a:r>
              <a:rPr lang="pt-BR" sz="2000" dirty="0"/>
              <a:t> node2- 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Por que usar um Container? </a:t>
            </a:r>
          </a:p>
          <a:p>
            <a:pPr lvl="1"/>
            <a:r>
              <a:rPr lang="pt-BR" sz="1800" dirty="0"/>
              <a:t>Imagine numa mesma máquina 2 sistemas que utilizam a mesma porta de rede.</a:t>
            </a:r>
          </a:p>
          <a:p>
            <a:pPr lvl="1"/>
            <a:r>
              <a:rPr lang="pt-BR" sz="1800" dirty="0"/>
              <a:t>E se uma aplicação consumir toda a CPU de outra aplicação? </a:t>
            </a:r>
          </a:p>
          <a:p>
            <a:pPr lvl="1"/>
            <a:r>
              <a:rPr lang="pt-BR" sz="1800" dirty="0"/>
              <a:t>Uma aplicação usa Java 7 e outra usa Java 8</a:t>
            </a:r>
          </a:p>
          <a:p>
            <a:pPr lvl="1"/>
            <a:r>
              <a:rPr lang="pt-BR" sz="1800" dirty="0"/>
              <a:t>Sem contar que uma única aplicação pode congelar um ambiente</a:t>
            </a:r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Inc. </a:t>
            </a:r>
            <a:r>
              <a:rPr lang="pt-BR" sz="2000" dirty="0"/>
              <a:t>é</a:t>
            </a:r>
            <a:r>
              <a:rPr lang="pt-BR" sz="2000" b="1" dirty="0"/>
              <a:t> </a:t>
            </a:r>
            <a:r>
              <a:rPr lang="pt-BR" sz="2000" dirty="0"/>
              <a:t>empresa que toma conta do Docker e a tecnologia dos </a:t>
            </a:r>
            <a:r>
              <a:rPr lang="pt-BR" sz="2000" i="1" dirty="0"/>
              <a:t>containers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O </a:t>
            </a:r>
            <a:r>
              <a:rPr lang="pt-BR" sz="2000" b="1" dirty="0"/>
              <a:t>Docker</a:t>
            </a:r>
            <a:r>
              <a:rPr lang="pt-BR" sz="2000" dirty="0"/>
              <a:t> nada mais é do que um conjunto de tecnologias para facilitar o </a:t>
            </a:r>
            <a:r>
              <a:rPr lang="pt-BR" sz="2000" dirty="0" err="1"/>
              <a:t>deploy</a:t>
            </a:r>
            <a:r>
              <a:rPr lang="pt-BR" sz="2000" dirty="0"/>
              <a:t> e a execução das nossas aplicações.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/>
              <a:t>Hello</a:t>
            </a:r>
            <a:r>
              <a:rPr lang="pt-BR" sz="2800" b="1" dirty="0"/>
              <a:t> World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  <a:p>
            <a:endParaRPr lang="pt-BR" sz="2000" b="1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b="1" dirty="0"/>
          </a:p>
          <a:p>
            <a:r>
              <a:rPr lang="pt-BR" sz="2000" b="1" dirty="0"/>
              <a:t>Docker Hub –</a:t>
            </a:r>
            <a:r>
              <a:rPr lang="pt-BR" sz="2000" dirty="0"/>
              <a:t> um repositório com mais de 250 mil imagens diferentes para os nossos containers.</a:t>
            </a:r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ps</a:t>
            </a:r>
            <a:r>
              <a:rPr lang="pt-BR" sz="1600" dirty="0"/>
              <a:t> –a</a:t>
            </a:r>
          </a:p>
          <a:p>
            <a:endParaRPr lang="pt-BR" sz="1600" dirty="0"/>
          </a:p>
          <a:p>
            <a:r>
              <a:rPr lang="pt-BR" sz="1600" dirty="0"/>
              <a:t>CONTAINER ID    IMAGE         COMMAND       CREATED         STATUS                     		PORTS     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 </a:t>
            </a:r>
            <a:r>
              <a:rPr lang="pt-BR" sz="1600" dirty="0" err="1"/>
              <a:t>Exited</a:t>
            </a:r>
            <a:r>
              <a:rPr lang="pt-BR" sz="1600" dirty="0"/>
              <a:t> (0) 3 minutes </a:t>
            </a:r>
            <a:r>
              <a:rPr lang="pt-BR" sz="1600" dirty="0" err="1"/>
              <a:t>ago</a:t>
            </a:r>
            <a:r>
              <a:rPr lang="pt-BR" sz="1600" dirty="0"/>
              <a:t>          		</a:t>
            </a:r>
            <a:r>
              <a:rPr lang="pt-BR" sz="1600" dirty="0" err="1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err="1"/>
              <a:t>Exited</a:t>
            </a:r>
            <a:r>
              <a:rPr lang="pt-BR" sz="1600" dirty="0"/>
              <a:t> 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		</a:t>
            </a:r>
            <a:r>
              <a:rPr lang="pt-BR" sz="1600" dirty="0" err="1"/>
              <a:t>nifty_mcclintock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ubuntu</a:t>
            </a:r>
            <a:r>
              <a:rPr lang="pt-BR" dirty="0"/>
              <a:t> </a:t>
            </a:r>
            <a:r>
              <a:rPr lang="pt-BR" dirty="0" err="1"/>
              <a:t>echo</a:t>
            </a:r>
            <a:r>
              <a:rPr lang="pt-BR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/>
              <a:t>ubuntu</a:t>
            </a:r>
            <a:r>
              <a:rPr lang="pt-BR" dirty="0"/>
              <a:t>  - </a:t>
            </a:r>
            <a:r>
              <a:rPr lang="pt-BR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–help - </a:t>
            </a:r>
            <a:r>
              <a:rPr lang="pt-BR" b="1" dirty="0"/>
              <a:t>Ajuda sobre comandos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4139842e283a – </a:t>
            </a:r>
            <a:r>
              <a:rPr lang="pt-BR" b="1" dirty="0"/>
              <a:t>Iniciar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stop 4139842e283a – </a:t>
            </a:r>
            <a:r>
              <a:rPr lang="pt-BR" b="1" dirty="0"/>
              <a:t>Parar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–a –i 4139842e283a – </a:t>
            </a:r>
            <a:r>
              <a:rPr lang="pt-BR" b="1" dirty="0"/>
              <a:t>Iniciar um container e já acessá-lo ( -a </a:t>
            </a:r>
            <a:r>
              <a:rPr lang="pt-BR" b="1" dirty="0" err="1"/>
              <a:t>attach</a:t>
            </a:r>
            <a:r>
              <a:rPr lang="pt-BR" b="1" dirty="0"/>
              <a:t> / -i </a:t>
            </a:r>
            <a:r>
              <a:rPr lang="pt-BR" b="1" dirty="0" err="1"/>
              <a:t>interactive</a:t>
            </a:r>
            <a:r>
              <a:rPr lang="pt-BR" b="1" dirty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41794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Alguns comandos </a:t>
            </a:r>
            <a:r>
              <a:rPr lang="pt-BR" dirty="0"/>
              <a:t>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 Container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</a:t>
            </a:r>
            <a:r>
              <a:rPr lang="pt-BR" b="1" dirty="0"/>
              <a:t> 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container </a:t>
            </a:r>
            <a:r>
              <a:rPr lang="pt-BR" b="1" dirty="0" err="1"/>
              <a:t>prune</a:t>
            </a:r>
            <a:endParaRPr lang="pt-BR" b="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rmi</a:t>
            </a:r>
            <a:r>
              <a:rPr lang="pt-BR" b="1" dirty="0"/>
              <a:t> </a:t>
            </a:r>
            <a:r>
              <a:rPr lang="pt-BR" b="1" dirty="0" err="1"/>
              <a:t>hello</a:t>
            </a:r>
            <a:r>
              <a:rPr lang="pt-BR" b="1" dirty="0"/>
              <a:t>-world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9368</TotalTime>
  <Words>1979</Words>
  <Application>Microsoft Office PowerPoint</Application>
  <PresentationFormat>Widescreen</PresentationFormat>
  <Paragraphs>310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Wingdings</vt:lpstr>
      <vt:lpstr>Tema do Office</vt:lpstr>
      <vt:lpstr>Docker  (resumo) 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198</cp:revision>
  <dcterms:created xsi:type="dcterms:W3CDTF">2019-02-15T16:45:59Z</dcterms:created>
  <dcterms:modified xsi:type="dcterms:W3CDTF">2019-11-06T17:27:17Z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