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294" r:id="rId16"/>
    <p:sldId id="281" r:id="rId17"/>
    <p:sldId id="280" r:id="rId18"/>
    <p:sldId id="284" r:id="rId19"/>
    <p:sldId id="28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</a:t>
            </a:r>
            <a:r>
              <a:rPr lang="pt-BR" sz="1800" b="1" dirty="0" smtClean="0"/>
              <a:t>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dirty="0">
                <a:solidFill>
                  <a:schemeClr val="accent5"/>
                </a:solidFill>
              </a:rPr>
              <a:t>CREATED              </a:t>
            </a:r>
            <a:r>
              <a:rPr lang="en-US" sz="1600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612063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err="1" smtClean="0"/>
              <a:t>docker</a:t>
            </a:r>
            <a:r>
              <a:rPr lang="pt-BR" sz="1400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70" y="3427329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Praticando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run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7" y="5062965"/>
            <a:ext cx="10519064" cy="1397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</a:t>
            </a:r>
            <a:r>
              <a:rPr lang="pt-BR" sz="1800" dirty="0" err="1" smtClean="0"/>
              <a:t>únca</a:t>
            </a:r>
            <a:r>
              <a:rPr lang="pt-BR" sz="1800" dirty="0" smtClean="0"/>
              <a:t>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</a:t>
            </a:r>
            <a:r>
              <a:rPr lang="pt-BR" sz="2000" dirty="0"/>
              <a:t>, empresa 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</a:t>
            </a:r>
            <a:r>
              <a:rPr lang="pt-BR" sz="2800" b="1" dirty="0" smtClean="0"/>
              <a:t>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</a:t>
            </a:r>
            <a:r>
              <a:rPr lang="pt-BR" sz="2800" b="1" dirty="0" smtClean="0"/>
              <a:t>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681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Praticando com o docker run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125</cp:revision>
  <dcterms:created xsi:type="dcterms:W3CDTF">2019-02-15T16:45:59Z</dcterms:created>
  <dcterms:modified xsi:type="dcterms:W3CDTF">2019-09-13T19:33:22Z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