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7" r:id="rId24"/>
    <p:sldId id="305" r:id="rId25"/>
    <p:sldId id="308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Docker</a:t>
            </a:r>
            <a:r>
              <a:rPr lang="pt-BR" sz="3600" dirty="0" smtClean="0"/>
              <a:t> </a:t>
            </a:r>
            <a:br>
              <a:rPr lang="pt-BR" sz="3600" dirty="0" smtClean="0"/>
            </a:br>
            <a:r>
              <a:rPr lang="pt-BR" sz="3600" dirty="0" smtClean="0"/>
              <a:t>(resumo) 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09963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Rodando código em um Container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exemplo que roda em </a:t>
            </a:r>
            <a:r>
              <a:rPr lang="pt-BR" sz="2000" b="1" dirty="0" smtClean="0"/>
              <a:t>Node.js </a:t>
            </a:r>
            <a:r>
              <a:rPr lang="pt-BR" sz="2000" dirty="0" smtClean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 smtClean="0">
                <a:solidFill>
                  <a:schemeClr val="accent5"/>
                </a:solidFill>
              </a:rPr>
              <a:t>docker</a:t>
            </a:r>
            <a:r>
              <a:rPr lang="pt-BR" sz="1600" dirty="0" smtClean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 smtClean="0">
                <a:solidFill>
                  <a:schemeClr val="accent5"/>
                </a:solidFill>
              </a:rPr>
              <a:t>/&lt;&lt;Seu caminho local&gt;&gt;/volume-exemplo</a:t>
            </a:r>
            <a:r>
              <a:rPr lang="pt-BR" sz="1600" dirty="0">
                <a:solidFill>
                  <a:schemeClr val="accent5"/>
                </a:solidFill>
              </a:rPr>
              <a:t>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</a:t>
            </a:r>
            <a:r>
              <a:rPr lang="pt-BR" sz="1600" dirty="0" smtClean="0">
                <a:solidFill>
                  <a:schemeClr val="accent5"/>
                </a:solidFill>
              </a:rPr>
              <a:t>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smtClean="0">
                <a:solidFill>
                  <a:schemeClr val="accent5"/>
                </a:solidFill>
              </a:rPr>
              <a:t>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 smtClean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</a:t>
            </a:r>
            <a:r>
              <a:rPr lang="pt-BR" sz="1600" dirty="0" smtClean="0">
                <a:solidFill>
                  <a:schemeClr val="accent5"/>
                </a:solidFill>
              </a:rPr>
              <a:t>“$(</a:t>
            </a:r>
            <a:r>
              <a:rPr lang="pt-BR" sz="1600" dirty="0" err="1" smtClean="0">
                <a:solidFill>
                  <a:schemeClr val="accent5"/>
                </a:solidFill>
              </a:rPr>
              <a:t>pwd</a:t>
            </a:r>
            <a:r>
              <a:rPr lang="pt-BR" sz="1600" dirty="0" smtClean="0">
                <a:solidFill>
                  <a:schemeClr val="accent5"/>
                </a:solidFill>
              </a:rPr>
              <a:t>):/</a:t>
            </a:r>
            <a:r>
              <a:rPr lang="pt-BR" sz="1600" dirty="0">
                <a:solidFill>
                  <a:schemeClr val="accent5"/>
                </a:solidFill>
              </a:rPr>
              <a:t>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Você </a:t>
            </a:r>
            <a:r>
              <a:rPr lang="pt-BR" sz="2400" dirty="0" smtClean="0">
                <a:solidFill>
                  <a:schemeClr val="accent6"/>
                </a:solidFill>
              </a:rPr>
              <a:t>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 smtClean="0"/>
              <a:t>Nessa pasta volume-exemplo existe um pequeno projeto</a:t>
            </a:r>
            <a:r>
              <a:rPr lang="pt-BR" sz="1800" b="1" dirty="0" smtClean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“-d”</a:t>
            </a:r>
            <a:r>
              <a:rPr lang="pt-BR" sz="1800" dirty="0" smtClean="0"/>
              <a:t> – executa em modo </a:t>
            </a:r>
            <a:r>
              <a:rPr lang="pt-BR" sz="1800" dirty="0" err="1" smtClean="0"/>
              <a:t>dettached</a:t>
            </a:r>
            <a:r>
              <a:rPr lang="pt-BR" sz="1800" dirty="0" smtClean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“-w”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“</a:t>
            </a:r>
            <a:r>
              <a:rPr lang="pt-BR" sz="1800" dirty="0" err="1" smtClean="0"/>
              <a:t>Working</a:t>
            </a:r>
            <a:r>
              <a:rPr lang="pt-BR" sz="1800" dirty="0" smtClean="0"/>
              <a:t> </a:t>
            </a:r>
            <a:r>
              <a:rPr lang="pt-BR" sz="1800" dirty="0" err="1" smtClean="0"/>
              <a:t>Directory</a:t>
            </a:r>
            <a:r>
              <a:rPr lang="pt-BR" sz="1800" dirty="0" smtClean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	Lembrando que se você estiver rodando num Windows com uma máquina virtual e rodando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Toolbox, o </a:t>
            </a:r>
            <a:r>
              <a:rPr lang="pt-BR" sz="1800" dirty="0" err="1" smtClean="0"/>
              <a:t>ip</a:t>
            </a:r>
            <a:r>
              <a:rPr lang="pt-BR" sz="1800" dirty="0" smtClean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 smtClean="0">
                <a:solidFill>
                  <a:prstClr val="black"/>
                </a:solidFill>
              </a:rPr>
              <a:t>				</a:t>
            </a:r>
            <a:r>
              <a:rPr lang="pt-BR" sz="1800" b="1" dirty="0" smtClean="0">
                <a:solidFill>
                  <a:schemeClr val="accent5"/>
                </a:solidFill>
              </a:rPr>
              <a:t>http</a:t>
            </a:r>
            <a:r>
              <a:rPr lang="pt-BR" sz="1800" b="1" dirty="0">
                <a:solidFill>
                  <a:schemeClr val="accent5"/>
                </a:solidFill>
              </a:rPr>
              <a:t>://</a:t>
            </a:r>
            <a:r>
              <a:rPr lang="pt-BR" sz="1800" b="1" dirty="0" smtClean="0">
                <a:solidFill>
                  <a:schemeClr val="accent5"/>
                </a:solidFill>
              </a:rPr>
              <a:t>192.168.99.123:8080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endParaRPr lang="pt-BR" sz="1800" b="1" dirty="0" smtClean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Criando um </a:t>
            </a:r>
            <a:r>
              <a:rPr lang="pt-BR" sz="2000" b="1" i="1" dirty="0" err="1" smtClean="0"/>
              <a:t>Dockerfile</a:t>
            </a:r>
            <a:endParaRPr lang="pt-BR" sz="2000" b="1" i="1" dirty="0" smtClean="0"/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 smtClean="0"/>
          </a:p>
          <a:p>
            <a:pPr marL="228600" lvl="1" algn="just">
              <a:spcBef>
                <a:spcPts val="1000"/>
              </a:spcBef>
            </a:pPr>
            <a:r>
              <a:rPr lang="pt-BR" sz="2000" b="1" i="1" dirty="0" smtClean="0"/>
              <a:t>Build do arquivo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1600" b="1" i="1" dirty="0" err="1" smtClean="0"/>
              <a:t>docker</a:t>
            </a:r>
            <a:r>
              <a:rPr lang="pt-BR" sz="1600" b="1" i="1" dirty="0" smtClean="0"/>
              <a:t> </a:t>
            </a:r>
            <a:r>
              <a:rPr lang="pt-BR" sz="1600" b="1" i="1" dirty="0"/>
              <a:t>build -f </a:t>
            </a:r>
            <a:r>
              <a:rPr lang="pt-BR" sz="1600" b="1" i="1" dirty="0" err="1" smtClean="0"/>
              <a:t>Dockerfile</a:t>
            </a:r>
            <a:r>
              <a:rPr lang="pt-BR" sz="1600" b="1" i="1" dirty="0" smtClean="0"/>
              <a:t> </a:t>
            </a:r>
            <a:r>
              <a:rPr lang="pt-BR" sz="1600" b="1" i="1" dirty="0"/>
              <a:t>-t </a:t>
            </a:r>
            <a:r>
              <a:rPr lang="pt-BR" sz="1600" b="1" i="1" dirty="0" err="1"/>
              <a:t>lacsousa</a:t>
            </a:r>
            <a:r>
              <a:rPr lang="pt-BR" sz="1600" b="1" i="1" dirty="0"/>
              <a:t>/node .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1299</Words>
  <Application>Microsoft Office PowerPoint</Application>
  <PresentationFormat>Widescreen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Construir as Próprias Imagens</vt:lpstr>
      <vt:lpstr>Comunicação entre Containers</vt:lpstr>
      <vt:lpstr>Comunicação entre Containers</vt:lpstr>
      <vt:lpstr>Trabalhando com o Docker Compose</vt:lpstr>
      <vt:lpstr>Trabalhando com o Docker Compose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158</cp:revision>
  <dcterms:created xsi:type="dcterms:W3CDTF">2019-02-15T16:45:59Z</dcterms:created>
  <dcterms:modified xsi:type="dcterms:W3CDTF">2019-10-21T11:44:18Z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