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70" r:id="rId8"/>
    <p:sldId id="273" r:id="rId9"/>
    <p:sldId id="281" r:id="rId10"/>
    <p:sldId id="282" r:id="rId11"/>
    <p:sldId id="285" r:id="rId12"/>
    <p:sldId id="277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Loader</a:t>
            </a:r>
            <a:r>
              <a:rPr lang="pt-BR" b="1" dirty="0"/>
              <a:t> – </a:t>
            </a:r>
            <a:r>
              <a:rPr lang="pt-BR" b="1" dirty="0" err="1"/>
              <a:t>System.js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usando os módulos de ES6 definindo os </a:t>
            </a:r>
            <a:r>
              <a:rPr lang="pt-BR" dirty="0" err="1"/>
              <a:t>imports</a:t>
            </a:r>
            <a:r>
              <a:rPr lang="pt-BR" dirty="0"/>
              <a:t> e </a:t>
            </a:r>
            <a:r>
              <a:rPr lang="pt-BR" dirty="0" err="1"/>
              <a:t>exports</a:t>
            </a:r>
            <a:r>
              <a:rPr lang="pt-BR" dirty="0"/>
              <a:t>, mas não definimos como estes módulos devem ser carregados no navegador. Não existe um consenso ... Precisamos que os scripts sejam carregados numa determinada ordem no sistema.</a:t>
            </a:r>
          </a:p>
          <a:p>
            <a:endParaRPr lang="pt-BR" dirty="0"/>
          </a:p>
          <a:p>
            <a:r>
              <a:rPr lang="pt-BR" dirty="0"/>
              <a:t>O responsável por isso, chama-se </a:t>
            </a:r>
            <a:r>
              <a:rPr lang="pt-BR" b="1" dirty="0" err="1"/>
              <a:t>Loader</a:t>
            </a:r>
            <a:r>
              <a:rPr lang="pt-BR" dirty="0"/>
              <a:t>, porém não existe um padrão.</a:t>
            </a:r>
          </a:p>
          <a:p>
            <a:endParaRPr lang="pt-BR" dirty="0"/>
          </a:p>
          <a:p>
            <a:r>
              <a:rPr lang="pt-BR" dirty="0"/>
              <a:t>Uma biblioteca muito famosa é o </a:t>
            </a:r>
            <a:r>
              <a:rPr lang="pt-BR" b="1" dirty="0" err="1"/>
              <a:t>System.js</a:t>
            </a:r>
            <a:r>
              <a:rPr lang="pt-BR" b="1" dirty="0"/>
              <a:t> </a:t>
            </a:r>
            <a:r>
              <a:rPr lang="pt-BR" dirty="0"/>
              <a:t>e será instalada pelo </a:t>
            </a:r>
            <a:r>
              <a:rPr lang="pt-BR" b="1" dirty="0" err="1"/>
              <a:t>Node.JS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Precisa ser carregado no </a:t>
            </a:r>
            <a:r>
              <a:rPr lang="pt-BR" dirty="0" err="1"/>
              <a:t>index.html</a:t>
            </a:r>
            <a:endParaRPr lang="pt-BR" dirty="0"/>
          </a:p>
          <a:p>
            <a:r>
              <a:rPr lang="pt-BR" b="1" dirty="0"/>
              <a:t>	</a:t>
            </a:r>
          </a:p>
          <a:p>
            <a:r>
              <a:rPr lang="pt-BR" b="1" dirty="0"/>
              <a:t>	</a:t>
            </a:r>
            <a:r>
              <a:rPr lang="pt-BR" dirty="0">
                <a:solidFill>
                  <a:srgbClr val="990055"/>
                </a:solidFill>
              </a:rPr>
              <a:t>&lt;script</a:t>
            </a:r>
            <a:r>
              <a:rPr lang="pt-BR" dirty="0"/>
              <a:t> </a:t>
            </a:r>
            <a:r>
              <a:rPr lang="pt-BR" dirty="0" err="1">
                <a:solidFill>
                  <a:srgbClr val="669900"/>
                </a:solidFill>
              </a:rPr>
              <a:t>src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 err="1">
                <a:solidFill>
                  <a:srgbClr val="0077AA"/>
                </a:solidFill>
              </a:rPr>
              <a:t>node_modules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systemjs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dist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system.js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>
                <a:solidFill>
                  <a:srgbClr val="990055"/>
                </a:solidFill>
              </a:rPr>
              <a:t>&gt;&lt;/script&gt;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4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1219201"/>
            <a:ext cx="11371568" cy="537754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Se estivéssemos trabalhando com o </a:t>
            </a:r>
            <a:r>
              <a:rPr lang="pt-BR" sz="1600" dirty="0" err="1" smtClean="0"/>
              <a:t>React</a:t>
            </a:r>
            <a:r>
              <a:rPr lang="pt-BR" sz="1600" dirty="0" smtClean="0"/>
              <a:t> ou Angular 2 muitos desses detalhes de configurações passariam despercebidos, mas estamos trabalhando do zero, sem frameworks.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babel-core nada mais é do que o núcleo do babel desprovido de sua linha de comando e que pode ser utilizado por outras ferramentas do mercado como </a:t>
            </a:r>
            <a:r>
              <a:rPr lang="pt-BR" sz="1600" dirty="0" err="1"/>
              <a:t>Webpack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 smtClean="0"/>
              <a:t>Webpack</a:t>
            </a:r>
            <a:r>
              <a:rPr lang="pt-BR" sz="1600" dirty="0" smtClean="0"/>
              <a:t> </a:t>
            </a:r>
            <a:r>
              <a:rPr lang="pt-BR" sz="1600" dirty="0"/>
              <a:t>dispensa a utilização de um module </a:t>
            </a:r>
            <a:r>
              <a:rPr lang="pt-BR" sz="1600" dirty="0" err="1"/>
              <a:t>loader</a:t>
            </a:r>
            <a:r>
              <a:rPr lang="pt-BR" sz="1600" dirty="0"/>
              <a:t>, justamente por criar em </a:t>
            </a:r>
            <a:r>
              <a:rPr lang="pt-BR" sz="1600" dirty="0" err="1"/>
              <a:t>bundles</a:t>
            </a:r>
            <a:r>
              <a:rPr lang="pt-BR" sz="1600" dirty="0"/>
              <a:t> em tempo de desenvolvimento, que nada mais são do que scripts que agregam outros módulos da aplicação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É comum utilizar um </a:t>
            </a:r>
            <a:r>
              <a:rPr lang="pt-BR" sz="1600" dirty="0" err="1"/>
              <a:t>npm</a:t>
            </a:r>
            <a:r>
              <a:rPr lang="pt-BR" sz="1600" dirty="0"/>
              <a:t> script para executar o </a:t>
            </a:r>
            <a:r>
              <a:rPr lang="pt-BR" sz="1600" dirty="0" err="1"/>
              <a:t>webpack</a:t>
            </a:r>
            <a:r>
              <a:rPr lang="pt-BR" sz="1600" dirty="0"/>
              <a:t> bastando adicioná-lo no arquivo </a:t>
            </a:r>
            <a:r>
              <a:rPr lang="pt-BR" sz="1600" dirty="0" err="1"/>
              <a:t>package.json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arquivo de configuração do </a:t>
            </a:r>
            <a:r>
              <a:rPr lang="pt-BR" sz="1600" dirty="0" err="1"/>
              <a:t>webpack</a:t>
            </a:r>
            <a:r>
              <a:rPr lang="pt-BR" sz="1600" dirty="0"/>
              <a:t> nada mais é do que um módulo do Node.js.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Configurações Iniciais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3D464D"/>
                </a:solidFill>
                <a:latin typeface="Source Serif Pro"/>
              </a:rPr>
              <a:t>Babel-</a:t>
            </a:r>
            <a:r>
              <a:rPr lang="pt-BR" sz="2800" dirty="0" err="1" smtClean="0">
                <a:solidFill>
                  <a:srgbClr val="3D464D"/>
                </a:solidFill>
                <a:latin typeface="Source Serif Pro"/>
              </a:rPr>
              <a:t>loader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É a ponte entre o </a:t>
            </a:r>
            <a:r>
              <a:rPr lang="pt-BR" sz="18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 e o Babel-core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567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Serif Pro</vt:lpstr>
      <vt:lpstr>Tema do Office</vt:lpstr>
      <vt:lpstr>Webpack</vt:lpstr>
      <vt:lpstr>Configurações Iniciais</vt:lpstr>
      <vt:lpstr>Babel-loader</vt:lpstr>
      <vt:lpstr>Requisições AJAX</vt:lpstr>
      <vt:lpstr>Error-first Callback</vt:lpstr>
      <vt:lpstr>Pyramid of Doom (Pirâmide da desgraça)</vt:lpstr>
      <vt:lpstr>Persistência</vt:lpstr>
      <vt:lpstr>Uma conexão ou várias</vt:lpstr>
      <vt:lpstr>Variáveis imutáveis =&gt; Constantes</vt:lpstr>
      <vt:lpstr>Pattern DAO</vt:lpstr>
      <vt:lpstr>Loader – System.js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59</cp:revision>
  <dcterms:created xsi:type="dcterms:W3CDTF">2019-02-15T16:45:59Z</dcterms:created>
  <dcterms:modified xsi:type="dcterms:W3CDTF">2019-05-28T17:01:04Z</dcterms:modified>
</cp:coreProperties>
</file>