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87" r:id="rId7"/>
    <p:sldId id="286" r:id="rId8"/>
    <p:sldId id="273" r:id="rId9"/>
    <p:sldId id="282" r:id="rId10"/>
    <p:sldId id="285" r:id="rId11"/>
    <p:sldId id="277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Loader</a:t>
            </a:r>
            <a:r>
              <a:rPr lang="pt-BR" b="1" dirty="0"/>
              <a:t> – </a:t>
            </a:r>
            <a:r>
              <a:rPr lang="pt-BR" b="1" dirty="0" err="1"/>
              <a:t>System.js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usando os módulos de ES6 definindo os </a:t>
            </a:r>
            <a:r>
              <a:rPr lang="pt-BR" dirty="0" err="1"/>
              <a:t>imports</a:t>
            </a:r>
            <a:r>
              <a:rPr lang="pt-BR" dirty="0"/>
              <a:t> e </a:t>
            </a:r>
            <a:r>
              <a:rPr lang="pt-BR" dirty="0" err="1"/>
              <a:t>exports</a:t>
            </a:r>
            <a:r>
              <a:rPr lang="pt-BR" dirty="0"/>
              <a:t>, mas não definimos como estes módulos devem ser carregados no navegador. Não existe um consenso ... Precisamos que os scripts sejam carregados numa determinada ordem no sistema.</a:t>
            </a:r>
          </a:p>
          <a:p>
            <a:endParaRPr lang="pt-BR" dirty="0"/>
          </a:p>
          <a:p>
            <a:r>
              <a:rPr lang="pt-BR" dirty="0"/>
              <a:t>O responsável por isso, chama-se </a:t>
            </a:r>
            <a:r>
              <a:rPr lang="pt-BR" b="1" dirty="0" err="1"/>
              <a:t>Loader</a:t>
            </a:r>
            <a:r>
              <a:rPr lang="pt-BR" dirty="0"/>
              <a:t>, porém não existe um padrão.</a:t>
            </a:r>
          </a:p>
          <a:p>
            <a:endParaRPr lang="pt-BR" dirty="0"/>
          </a:p>
          <a:p>
            <a:r>
              <a:rPr lang="pt-BR" dirty="0"/>
              <a:t>Uma biblioteca muito famosa é o </a:t>
            </a:r>
            <a:r>
              <a:rPr lang="pt-BR" b="1" dirty="0" err="1"/>
              <a:t>System.js</a:t>
            </a:r>
            <a:r>
              <a:rPr lang="pt-BR" b="1" dirty="0"/>
              <a:t> </a:t>
            </a:r>
            <a:r>
              <a:rPr lang="pt-BR" dirty="0"/>
              <a:t>e será instalada pelo </a:t>
            </a:r>
            <a:r>
              <a:rPr lang="pt-BR" b="1" dirty="0" err="1"/>
              <a:t>Node.JS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Precisa ser carregado no </a:t>
            </a:r>
            <a:r>
              <a:rPr lang="pt-BR" dirty="0" err="1"/>
              <a:t>index.html</a:t>
            </a:r>
            <a:endParaRPr lang="pt-BR" dirty="0"/>
          </a:p>
          <a:p>
            <a:r>
              <a:rPr lang="pt-BR" b="1" dirty="0"/>
              <a:t>	</a:t>
            </a:r>
          </a:p>
          <a:p>
            <a:r>
              <a:rPr lang="pt-BR" b="1" dirty="0"/>
              <a:t>	</a:t>
            </a:r>
            <a:r>
              <a:rPr lang="pt-BR" dirty="0">
                <a:solidFill>
                  <a:srgbClr val="990055"/>
                </a:solidFill>
              </a:rPr>
              <a:t>&lt;script</a:t>
            </a:r>
            <a:r>
              <a:rPr lang="pt-BR" dirty="0"/>
              <a:t> </a:t>
            </a:r>
            <a:r>
              <a:rPr lang="pt-BR" dirty="0" err="1">
                <a:solidFill>
                  <a:srgbClr val="669900"/>
                </a:solidFill>
              </a:rPr>
              <a:t>src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 err="1">
                <a:solidFill>
                  <a:srgbClr val="0077AA"/>
                </a:solidFill>
              </a:rPr>
              <a:t>node_modules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systemjs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dist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system.js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>
                <a:solidFill>
                  <a:srgbClr val="990055"/>
                </a:solidFill>
              </a:rPr>
              <a:t>&gt;&lt;/script&gt;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4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1219201"/>
            <a:ext cx="11371568" cy="537754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Se estivéssemos trabalhando com o </a:t>
            </a:r>
            <a:r>
              <a:rPr lang="pt-BR" sz="1600" dirty="0" err="1" smtClean="0"/>
              <a:t>React</a:t>
            </a:r>
            <a:r>
              <a:rPr lang="pt-BR" sz="1600" dirty="0" smtClean="0"/>
              <a:t> ou Angular 2 muitos desses detalhes de configurações passariam despercebidos, mas estamos trabalhando do zero, sem frameworks.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babel-core nada mais é do que o núcleo do babel desprovido de sua linha de comando e que pode ser utilizado por outras ferramentas do mercado como </a:t>
            </a:r>
            <a:r>
              <a:rPr lang="pt-BR" sz="1600" dirty="0" err="1"/>
              <a:t>Webpack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 smtClean="0"/>
              <a:t>Webpack</a:t>
            </a:r>
            <a:r>
              <a:rPr lang="pt-BR" sz="1600" dirty="0" smtClean="0"/>
              <a:t> </a:t>
            </a:r>
            <a:r>
              <a:rPr lang="pt-BR" sz="1600" dirty="0"/>
              <a:t>dispensa a utilização de um module </a:t>
            </a:r>
            <a:r>
              <a:rPr lang="pt-BR" sz="1600" dirty="0" err="1"/>
              <a:t>loader</a:t>
            </a:r>
            <a:r>
              <a:rPr lang="pt-BR" sz="1600" dirty="0"/>
              <a:t>, justamente por criar em </a:t>
            </a:r>
            <a:r>
              <a:rPr lang="pt-BR" sz="1600" dirty="0" err="1"/>
              <a:t>bundles</a:t>
            </a:r>
            <a:r>
              <a:rPr lang="pt-BR" sz="1600" dirty="0"/>
              <a:t> em tempo de desenvolvimento, que nada mais são do que scripts que agregam outros módulos da aplicação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É comum utilizar um </a:t>
            </a:r>
            <a:r>
              <a:rPr lang="pt-BR" sz="1600" dirty="0" err="1"/>
              <a:t>npm</a:t>
            </a:r>
            <a:r>
              <a:rPr lang="pt-BR" sz="1600" dirty="0"/>
              <a:t> script para executar o </a:t>
            </a:r>
            <a:r>
              <a:rPr lang="pt-BR" sz="1600" dirty="0" err="1"/>
              <a:t>webpack</a:t>
            </a:r>
            <a:r>
              <a:rPr lang="pt-BR" sz="1600" dirty="0"/>
              <a:t> bastando adicioná-lo no arquivo </a:t>
            </a:r>
            <a:r>
              <a:rPr lang="pt-BR" sz="1600" dirty="0" err="1"/>
              <a:t>package.json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arquivo de configuração do </a:t>
            </a:r>
            <a:r>
              <a:rPr lang="pt-BR" sz="1600" dirty="0" err="1"/>
              <a:t>webpack</a:t>
            </a:r>
            <a:r>
              <a:rPr lang="pt-BR" sz="1600" dirty="0"/>
              <a:t> nada mais é do que um módulo do Node.js.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Configurações Iniciais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3D464D"/>
                </a:solidFill>
                <a:latin typeface="Source Serif Pro"/>
              </a:rPr>
              <a:t>Babel-</a:t>
            </a:r>
            <a:r>
              <a:rPr lang="pt-BR" sz="2800" dirty="0" err="1" smtClean="0">
                <a:solidFill>
                  <a:srgbClr val="3D464D"/>
                </a:solidFill>
                <a:latin typeface="Source Serif Pro"/>
              </a:rPr>
              <a:t>loader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1672919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É a ponte entre o </a:t>
            </a:r>
            <a:r>
              <a:rPr lang="pt-BR" sz="18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 e o Babel-core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Criando um Build de Produção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2959100" y="2336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"scripts": {</a:t>
            </a:r>
          </a:p>
          <a:p>
            <a:r>
              <a:rPr lang="pt-BR" dirty="0">
                <a:solidFill>
                  <a:schemeClr val="accent5"/>
                </a:solidFill>
              </a:rPr>
              <a:t>    "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echo</a:t>
            </a:r>
            <a:r>
              <a:rPr lang="pt-BR" dirty="0">
                <a:solidFill>
                  <a:schemeClr val="accent5"/>
                </a:solidFill>
              </a:rPr>
              <a:t> \"</a:t>
            </a:r>
            <a:r>
              <a:rPr lang="pt-BR" dirty="0" err="1">
                <a:solidFill>
                  <a:schemeClr val="accent5"/>
                </a:solidFill>
              </a:rPr>
              <a:t>Error</a:t>
            </a:r>
            <a:r>
              <a:rPr lang="pt-BR" dirty="0">
                <a:solidFill>
                  <a:schemeClr val="accent5"/>
                </a:solidFill>
              </a:rPr>
              <a:t>: no 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specified</a:t>
            </a:r>
            <a:r>
              <a:rPr lang="pt-BR" dirty="0">
                <a:solidFill>
                  <a:schemeClr val="accent5"/>
                </a:solidFill>
              </a:rPr>
              <a:t>\" &amp;&amp; </a:t>
            </a:r>
            <a:r>
              <a:rPr lang="pt-BR" dirty="0" err="1">
                <a:solidFill>
                  <a:schemeClr val="accent5"/>
                </a:solidFill>
              </a:rPr>
              <a:t>exit</a:t>
            </a:r>
            <a:r>
              <a:rPr lang="pt-BR" dirty="0">
                <a:solidFill>
                  <a:schemeClr val="accent5"/>
                </a:solidFill>
              </a:rPr>
              <a:t> 1",</a:t>
            </a:r>
          </a:p>
          <a:p>
            <a:r>
              <a:rPr lang="pt-BR" dirty="0">
                <a:solidFill>
                  <a:schemeClr val="accent5"/>
                </a:solidFill>
              </a:rPr>
              <a:t>    "build-</a:t>
            </a:r>
            <a:r>
              <a:rPr lang="pt-BR" dirty="0" err="1">
                <a:solidFill>
                  <a:schemeClr val="accent5"/>
                </a:solidFill>
              </a:rPr>
              <a:t>dev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webpack</a:t>
            </a:r>
            <a:r>
              <a:rPr lang="pt-BR" dirty="0">
                <a:solidFill>
                  <a:schemeClr val="accent5"/>
                </a:solidFill>
              </a:rPr>
              <a:t> --</a:t>
            </a:r>
            <a:r>
              <a:rPr lang="pt-BR" dirty="0" err="1">
                <a:solidFill>
                  <a:schemeClr val="accent5"/>
                </a:solidFill>
              </a:rPr>
              <a:t>config</a:t>
            </a:r>
            <a:r>
              <a:rPr lang="pt-BR" dirty="0">
                <a:solidFill>
                  <a:schemeClr val="accent5"/>
                </a:solidFill>
              </a:rPr>
              <a:t> webpack.config.js",</a:t>
            </a:r>
          </a:p>
          <a:p>
            <a:r>
              <a:rPr lang="pt-BR" dirty="0">
                <a:solidFill>
                  <a:schemeClr val="accent5"/>
                </a:solidFill>
              </a:rPr>
              <a:t>    </a:t>
            </a:r>
            <a:r>
              <a:rPr lang="pt-BR" b="1" dirty="0">
                <a:solidFill>
                  <a:schemeClr val="accent5"/>
                </a:solidFill>
              </a:rPr>
              <a:t>"build-</a:t>
            </a:r>
            <a:r>
              <a:rPr lang="pt-BR" b="1" dirty="0" err="1">
                <a:solidFill>
                  <a:schemeClr val="accent5"/>
                </a:solidFill>
              </a:rPr>
              <a:t>prod</a:t>
            </a:r>
            <a:r>
              <a:rPr lang="pt-BR" b="1" dirty="0">
                <a:solidFill>
                  <a:schemeClr val="accent5"/>
                </a:solidFill>
              </a:rPr>
              <a:t>": "</a:t>
            </a:r>
            <a:r>
              <a:rPr lang="pt-BR" b="1" dirty="0" err="1">
                <a:solidFill>
                  <a:schemeClr val="accent5"/>
                </a:solidFill>
              </a:rPr>
              <a:t>webpack</a:t>
            </a:r>
            <a:r>
              <a:rPr lang="pt-BR" b="1" dirty="0">
                <a:solidFill>
                  <a:schemeClr val="accent5"/>
                </a:solidFill>
              </a:rPr>
              <a:t> -p --</a:t>
            </a:r>
            <a:r>
              <a:rPr lang="pt-BR" b="1" dirty="0" err="1">
                <a:solidFill>
                  <a:schemeClr val="accent5"/>
                </a:solidFill>
              </a:rPr>
              <a:t>config</a:t>
            </a:r>
            <a:r>
              <a:rPr lang="pt-BR" b="1" dirty="0">
                <a:solidFill>
                  <a:schemeClr val="accent5"/>
                </a:solidFill>
              </a:rPr>
              <a:t> webpack.config.js"</a:t>
            </a:r>
          </a:p>
          <a:p>
            <a:r>
              <a:rPr lang="pt-BR" dirty="0">
                <a:solidFill>
                  <a:schemeClr val="accent5"/>
                </a:solidFill>
              </a:rPr>
              <a:t>},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77876" y="3906509"/>
            <a:ext cx="11259012" cy="279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Quando usamos o </a:t>
            </a:r>
            <a:r>
              <a:rPr lang="pt-BR" sz="1600" b="1" dirty="0" smtClean="0">
                <a:solidFill>
                  <a:srgbClr val="3D464D"/>
                </a:solidFill>
                <a:latin typeface="Source Serif Pro"/>
              </a:rPr>
              <a:t>–p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, internamente 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vai chamar o </a:t>
            </a:r>
            <a:r>
              <a:rPr lang="pt-BR" sz="1600" b="1" dirty="0" err="1" smtClean="0">
                <a:solidFill>
                  <a:schemeClr val="accent5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um módulo famoso para </a:t>
            </a:r>
            <a:r>
              <a:rPr lang="pt-BR" sz="1800" b="1" i="1" u="sng" dirty="0" smtClean="0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arquivos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Javascript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não suporte o ES6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Instalaremos o </a:t>
            </a:r>
            <a:r>
              <a:rPr lang="pt-BR" sz="1600" b="1" dirty="0" err="1" smtClean="0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loader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vai trabalhar com cada arquivo separadamente, antes da criação do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final, que pode sua vez, será utilizado pelo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plugin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Nosso objetivo é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b="1" dirty="0">
                <a:solidFill>
                  <a:srgbClr val="3D464D"/>
                </a:solidFill>
                <a:latin typeface="Source Serif Pro"/>
              </a:rPr>
              <a:t> final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, então, faz sentido utilizar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Revisando o Capítulo Anterior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O efeito do parâmetro -p para o build de produção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A incompatibilidade do </a:t>
            </a:r>
            <a:r>
              <a:rPr lang="pt-BR" sz="2400" dirty="0" err="1"/>
              <a:t>UglifyJS</a:t>
            </a:r>
            <a:r>
              <a:rPr lang="pt-BR" sz="2400" dirty="0"/>
              <a:t> com código que não sejam escritos em ECMASCRIPT 5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babili</a:t>
            </a:r>
            <a:r>
              <a:rPr lang="pt-BR" sz="2400" dirty="0"/>
              <a:t> como </a:t>
            </a:r>
            <a:r>
              <a:rPr lang="pt-BR" sz="2400" dirty="0" err="1"/>
              <a:t>plugin</a:t>
            </a:r>
            <a:r>
              <a:rPr lang="pt-BR" sz="2400" dirty="0"/>
              <a:t> que ajuda no processo de </a:t>
            </a:r>
            <a:r>
              <a:rPr lang="pt-BR" sz="2400" dirty="0" err="1"/>
              <a:t>minificação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pegadinhas na atribuição de variáveis de ambiente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o módulo </a:t>
            </a:r>
            <a:r>
              <a:rPr lang="pt-BR" sz="2400" dirty="0" err="1"/>
              <a:t>cross-env</a:t>
            </a:r>
            <a:r>
              <a:rPr lang="pt-BR" sz="2400" dirty="0"/>
              <a:t> para garantir compatibilidade do nosso </a:t>
            </a:r>
            <a:r>
              <a:rPr lang="pt-BR" sz="2400" dirty="0" err="1"/>
              <a:t>npm</a:t>
            </a:r>
            <a:r>
              <a:rPr lang="pt-BR" sz="2400" dirty="0"/>
              <a:t> script entre diferentes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Webpack</a:t>
            </a:r>
            <a:r>
              <a:rPr lang="pt-BR" sz="2800" b="1" dirty="0"/>
              <a:t> </a:t>
            </a:r>
            <a:r>
              <a:rPr lang="pt-BR" sz="2800" b="1" dirty="0" err="1"/>
              <a:t>dev</a:t>
            </a:r>
            <a:r>
              <a:rPr lang="pt-BR" sz="2800" b="1" dirty="0"/>
              <a:t> server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Um Servidor que se integra com o </a:t>
            </a:r>
            <a:r>
              <a:rPr lang="pt-BR" sz="2400" dirty="0" err="1" smtClean="0"/>
              <a:t>Webpack</a:t>
            </a:r>
            <a:r>
              <a:rPr lang="pt-BR" sz="2400" dirty="0" smtClean="0"/>
              <a:t> e é utilizado por diversos frameworks </a:t>
            </a:r>
            <a:r>
              <a:rPr lang="pt-BR" sz="2400" b="1" dirty="0" smtClean="0"/>
              <a:t>Single Page </a:t>
            </a:r>
            <a:r>
              <a:rPr lang="pt-BR" sz="2400" b="1" dirty="0" err="1" smtClean="0"/>
              <a:t>Applications</a:t>
            </a:r>
            <a:r>
              <a:rPr lang="pt-BR" sz="2400" dirty="0" smtClean="0"/>
              <a:t>, pelos </a:t>
            </a:r>
            <a:r>
              <a:rPr lang="pt-BR" sz="2400" b="1" dirty="0" err="1" smtClean="0"/>
              <a:t>Command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Line</a:t>
            </a:r>
            <a:r>
              <a:rPr lang="pt-BR" sz="2400" b="1" dirty="0" smtClean="0"/>
              <a:t> Interfaces </a:t>
            </a:r>
            <a:r>
              <a:rPr lang="pt-BR" sz="2400" dirty="0" smtClean="0"/>
              <a:t>(</a:t>
            </a:r>
            <a:r>
              <a:rPr lang="pt-BR" sz="2400" b="1" dirty="0" smtClean="0"/>
              <a:t>CLI</a:t>
            </a:r>
            <a:r>
              <a:rPr lang="pt-BR" sz="2400" dirty="0" smtClean="0"/>
              <a:t>). Para usá-lo precisaremos adequar o projeto. 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Webpack</a:t>
            </a:r>
            <a:r>
              <a:rPr lang="pt-BR" sz="2400" dirty="0" smtClean="0"/>
              <a:t>-</a:t>
            </a:r>
            <a:r>
              <a:rPr lang="pt-BR" sz="2400" dirty="0" err="1" smtClean="0"/>
              <a:t>dev</a:t>
            </a:r>
            <a:r>
              <a:rPr lang="pt-BR" sz="2400" dirty="0" smtClean="0"/>
              <a:t>-server cria o Bundle.js em memória</a:t>
            </a:r>
          </a:p>
          <a:p>
            <a:endParaRPr lang="pt-BR" sz="2400" dirty="0"/>
          </a:p>
          <a:p>
            <a:r>
              <a:rPr lang="pt-BR" sz="2400" dirty="0" smtClean="0"/>
              <a:t>Vantagens </a:t>
            </a:r>
            <a:r>
              <a:rPr lang="pt-BR" sz="2400" dirty="0"/>
              <a:t>como </a:t>
            </a:r>
            <a:r>
              <a:rPr lang="pt-BR" sz="2400" dirty="0" err="1"/>
              <a:t>live</a:t>
            </a:r>
            <a:r>
              <a:rPr lang="pt-BR" sz="2400" dirty="0"/>
              <a:t> </a:t>
            </a:r>
            <a:r>
              <a:rPr lang="pt-BR" sz="2400" dirty="0" err="1" smtClean="0"/>
              <a:t>reloading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/>
              <a:t>Como instalar o </a:t>
            </a:r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através do </a:t>
            </a:r>
            <a:r>
              <a:rPr lang="pt-BR" sz="2400" dirty="0" err="1" smtClean="0"/>
              <a:t>npm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importância da propriedade </a:t>
            </a:r>
            <a:r>
              <a:rPr lang="pt-BR" sz="2400" b="1" dirty="0" err="1"/>
              <a:t>publicPath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é um servidor capaz de ler as configurações de webpack.config.js ao ser carregado</a:t>
            </a:r>
            <a:r>
              <a:rPr lang="pt-BR" sz="2400" dirty="0" smtClean="0"/>
              <a:t>.</a:t>
            </a:r>
          </a:p>
          <a:p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é baixado através do </a:t>
            </a:r>
            <a:r>
              <a:rPr lang="pt-BR" sz="2400" dirty="0" err="1"/>
              <a:t>npm</a:t>
            </a:r>
            <a:r>
              <a:rPr lang="pt-BR" sz="2400" dirty="0"/>
              <a:t>, pois é nada mais nada menos do que um módulo do Node.js.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FOUC ( Flash </a:t>
            </a:r>
            <a:r>
              <a:rPr lang="pt-BR" sz="2800" b="1" dirty="0" err="1" smtClean="0"/>
              <a:t>of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Unstyled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Content</a:t>
            </a:r>
            <a:r>
              <a:rPr lang="pt-BR" sz="2800" b="1" dirty="0" smtClean="0"/>
              <a:t>)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bundle.js quando foi </a:t>
            </a:r>
            <a:r>
              <a:rPr lang="pt-BR" sz="2400" dirty="0" err="1" smtClean="0"/>
              <a:t>minificado</a:t>
            </a:r>
            <a:r>
              <a:rPr lang="pt-BR" sz="2400" dirty="0" smtClean="0"/>
              <a:t> inseriu o </a:t>
            </a:r>
            <a:r>
              <a:rPr lang="pt-BR" sz="2400" dirty="0" err="1" smtClean="0"/>
              <a:t>css</a:t>
            </a:r>
            <a:r>
              <a:rPr lang="pt-BR" sz="2400" dirty="0" smtClean="0"/>
              <a:t> dentro do </a:t>
            </a:r>
            <a:r>
              <a:rPr lang="pt-BR" sz="2400" dirty="0" err="1" smtClean="0"/>
              <a:t>bundle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Por isso há um pequeno </a:t>
            </a:r>
            <a:r>
              <a:rPr lang="pt-BR" sz="2400" dirty="0" err="1" smtClean="0"/>
              <a:t>delay</a:t>
            </a:r>
            <a:r>
              <a:rPr lang="pt-BR" sz="2400" dirty="0" smtClean="0"/>
              <a:t> pra carregar o </a:t>
            </a:r>
            <a:r>
              <a:rPr lang="pt-BR" sz="2400" dirty="0" err="1" smtClean="0"/>
              <a:t>css</a:t>
            </a:r>
            <a:r>
              <a:rPr lang="pt-BR" sz="2400" dirty="0" smtClean="0"/>
              <a:t> da aplicação</a:t>
            </a:r>
          </a:p>
          <a:p>
            <a:endParaRPr lang="pt-BR" sz="2400" dirty="0" smtClean="0"/>
          </a:p>
          <a:p>
            <a:r>
              <a:rPr lang="pt-BR" sz="2400" dirty="0"/>
              <a:t>FOUC significa flash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unstyled</a:t>
            </a:r>
            <a:r>
              <a:rPr lang="pt-BR" sz="2400" dirty="0"/>
              <a:t> </a:t>
            </a:r>
            <a:r>
              <a:rPr lang="pt-BR" sz="2400" dirty="0" err="1"/>
              <a:t>content</a:t>
            </a:r>
            <a:r>
              <a:rPr lang="pt-BR" sz="2400" dirty="0"/>
              <a:t>. É quando há um hiato entre o carregamento do CSS e sua aplicação na página, permitindo que o usuário veja a página sem estar estilizada durante um breve tempo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dirty="0"/>
              <a:t>Por mais que o </a:t>
            </a:r>
            <a:r>
              <a:rPr lang="pt-BR" dirty="0" err="1"/>
              <a:t>webpack</a:t>
            </a:r>
            <a:r>
              <a:rPr lang="pt-BR" dirty="0"/>
              <a:t> adicione arquivos CSS importados no </a:t>
            </a:r>
            <a:r>
              <a:rPr lang="pt-BR" dirty="0" err="1"/>
              <a:t>bundle</a:t>
            </a:r>
            <a:r>
              <a:rPr lang="pt-BR" dirty="0"/>
              <a:t> da aplicação, é interessante adicioná-los em um arquivo CSS separado para podermos usufruir de todas as otimizações realizadas pelos navegadores a respeito do carregamento de folhas de estilo.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550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Revisão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936" y="1207008"/>
            <a:ext cx="10515600" cy="4351338"/>
          </a:xfrm>
        </p:spPr>
        <p:txBody>
          <a:bodyPr/>
          <a:lstStyle/>
          <a:p>
            <a:r>
              <a:rPr lang="pt-BR" dirty="0"/>
              <a:t>Como utilizar o </a:t>
            </a:r>
            <a:r>
              <a:rPr lang="pt-BR" dirty="0" err="1"/>
              <a:t>npm</a:t>
            </a:r>
            <a:r>
              <a:rPr lang="pt-BR" dirty="0"/>
              <a:t> para gerenciar nossas dependências </a:t>
            </a:r>
            <a:r>
              <a:rPr lang="pt-BR" dirty="0" err="1"/>
              <a:t>frontend</a:t>
            </a:r>
            <a:endParaRPr lang="pt-BR" dirty="0"/>
          </a:p>
          <a:p>
            <a:r>
              <a:rPr lang="pt-BR" dirty="0"/>
              <a:t>Como o </a:t>
            </a:r>
            <a:r>
              <a:rPr lang="pt-BR" dirty="0" err="1"/>
              <a:t>Webpack</a:t>
            </a:r>
            <a:r>
              <a:rPr lang="pt-BR" dirty="0"/>
              <a:t> lida com as dependências em </a:t>
            </a:r>
            <a:r>
              <a:rPr lang="pt-BR" dirty="0" err="1"/>
              <a:t>node_modules</a:t>
            </a:r>
            <a:r>
              <a:rPr lang="pt-BR" dirty="0"/>
              <a:t> </a:t>
            </a:r>
            <a:r>
              <a:rPr lang="pt-BR" dirty="0" err="1"/>
              <a:t>adicionado-as</a:t>
            </a:r>
            <a:r>
              <a:rPr lang="pt-BR" dirty="0"/>
              <a:t> no </a:t>
            </a:r>
            <a:r>
              <a:rPr lang="pt-BR" dirty="0" err="1"/>
              <a:t>bundle</a:t>
            </a:r>
            <a:r>
              <a:rPr lang="pt-BR" dirty="0"/>
              <a:t> da aplicação.</a:t>
            </a:r>
          </a:p>
          <a:p>
            <a:r>
              <a:rPr lang="pt-BR" dirty="0"/>
              <a:t>O papel de </a:t>
            </a:r>
            <a:r>
              <a:rPr lang="pt-BR" dirty="0" err="1"/>
              <a:t>loaders</a:t>
            </a:r>
            <a:endParaRPr lang="pt-BR" dirty="0"/>
          </a:p>
          <a:p>
            <a:r>
              <a:rPr lang="pt-BR" dirty="0"/>
              <a:t>Que o padrão é adicionar no </a:t>
            </a:r>
            <a:r>
              <a:rPr lang="pt-BR" dirty="0" err="1"/>
              <a:t>bundle</a:t>
            </a:r>
            <a:r>
              <a:rPr lang="pt-BR" dirty="0"/>
              <a:t> scripts e </a:t>
            </a:r>
            <a:r>
              <a:rPr lang="pt-BR" dirty="0" err="1"/>
              <a:t>CSS's</a:t>
            </a:r>
            <a:endParaRPr lang="pt-BR" dirty="0"/>
          </a:p>
          <a:p>
            <a:r>
              <a:rPr lang="pt-BR" dirty="0"/>
              <a:t>Que podemos separar </a:t>
            </a:r>
            <a:r>
              <a:rPr lang="pt-BR" dirty="0" err="1"/>
              <a:t>CSS's</a:t>
            </a:r>
            <a:r>
              <a:rPr lang="pt-BR" dirty="0"/>
              <a:t> do </a:t>
            </a:r>
            <a:r>
              <a:rPr lang="pt-BR" dirty="0" err="1"/>
              <a:t>bundle</a:t>
            </a:r>
            <a:r>
              <a:rPr lang="pt-BR" dirty="0"/>
              <a:t> criado e importá-los através da </a:t>
            </a:r>
            <a:r>
              <a:rPr lang="pt-BR" dirty="0" err="1"/>
              <a:t>tag</a:t>
            </a:r>
            <a:r>
              <a:rPr lang="pt-BR" dirty="0"/>
              <a:t> link através do módulo </a:t>
            </a:r>
            <a:r>
              <a:rPr lang="pt-BR" dirty="0" err="1"/>
              <a:t>extract-text-webpack-plugin</a:t>
            </a:r>
            <a:r>
              <a:rPr lang="pt-BR" dirty="0"/>
              <a:t>.</a:t>
            </a:r>
          </a:p>
          <a:p>
            <a:r>
              <a:rPr lang="pt-BR" dirty="0"/>
              <a:t>A utilizar o </a:t>
            </a:r>
            <a:r>
              <a:rPr lang="pt-BR" dirty="0" err="1"/>
              <a:t>plugin</a:t>
            </a:r>
            <a:r>
              <a:rPr lang="pt-BR" dirty="0"/>
              <a:t> </a:t>
            </a:r>
            <a:r>
              <a:rPr lang="pt-BR" dirty="0" err="1"/>
              <a:t>optimize-css-assets-webpack-plugin</a:t>
            </a:r>
            <a:r>
              <a:rPr lang="pt-BR" dirty="0"/>
              <a:t> para </a:t>
            </a:r>
            <a:r>
              <a:rPr lang="pt-BR" dirty="0" err="1"/>
              <a:t>minificar</a:t>
            </a:r>
            <a:r>
              <a:rPr lang="pt-BR" dirty="0"/>
              <a:t> </a:t>
            </a:r>
            <a:r>
              <a:rPr lang="pt-BR" dirty="0" err="1"/>
              <a:t>CSS's</a:t>
            </a:r>
            <a:r>
              <a:rPr lang="pt-BR" dirty="0"/>
              <a:t> importados se adicionados no style.css.</a:t>
            </a:r>
          </a:p>
        </p:txBody>
      </p:sp>
    </p:spTree>
    <p:extLst>
      <p:ext uri="{BB962C8B-B14F-4D97-AF65-F5344CB8AC3E}">
        <p14:creationId xmlns:p14="http://schemas.microsoft.com/office/powerpoint/2010/main" val="191751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771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Serif Pro</vt:lpstr>
      <vt:lpstr>Tema do Office</vt:lpstr>
      <vt:lpstr>Webpack</vt:lpstr>
      <vt:lpstr>Configurações Iniciais</vt:lpstr>
      <vt:lpstr>Babel-loader</vt:lpstr>
      <vt:lpstr>Revisando o Capítulo Anterior</vt:lpstr>
      <vt:lpstr>Webpack dev server</vt:lpstr>
      <vt:lpstr>FOUC ( Flash of Unstyled Content)</vt:lpstr>
      <vt:lpstr>Revisão</vt:lpstr>
      <vt:lpstr>Uma conexão ou várias</vt:lpstr>
      <vt:lpstr>Pattern DAO</vt:lpstr>
      <vt:lpstr>Loader – System.js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74</cp:revision>
  <dcterms:created xsi:type="dcterms:W3CDTF">2019-02-15T16:45:59Z</dcterms:created>
  <dcterms:modified xsi:type="dcterms:W3CDTF">2019-06-07T11:12:50Z</dcterms:modified>
</cp:coreProperties>
</file>