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0ADEC-5774-41A8-8E2E-343E48C9C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D50203-2179-40D5-B4CA-35C525EDC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567C35-4AD4-4169-85E2-4937CBAC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3A2-0AFD-45C4-8B3C-E36A09AFD97E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CF056C-A5B2-45D2-A297-9DDAFFDE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BDB375-1486-4F7F-B8A4-D89D22E6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419B-3F1B-456A-8DBB-235EF09E4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19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505C5-3426-4EC5-80CE-D8964FF0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168A31-8B86-4304-A7ED-1AD8B02C7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DD429-FA8E-4F2F-BEAC-41226913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3A2-0AFD-45C4-8B3C-E36A09AFD97E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0CE97E-FF92-4517-BDAB-9564AE17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1A898E-7DFE-48B2-9301-1570FC08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419B-3F1B-456A-8DBB-235EF09E4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68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7E28AD-DB93-401B-8595-7AB59A7B7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791C98-C28C-43B9-A4D0-FD64EF2E7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9376C-B91E-410B-B9FB-FF4FA8323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3A2-0AFD-45C4-8B3C-E36A09AFD97E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5A7C6D-7A73-4788-9A3C-405731FA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0F2C0B-C0E8-4A14-BC20-8DBFB2DD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419B-3F1B-456A-8DBB-235EF09E4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16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23A19-CDE5-4D9D-9607-C894D1B3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2EC5F1-0223-4266-A944-0C8456A91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B25B8-57BB-44AD-B7F2-EF8EDF9D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3A2-0AFD-45C4-8B3C-E36A09AFD97E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736EC-F681-41C8-96EC-EBBD3E70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F638E5-EE72-449C-88C9-C57F3BA4B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419B-3F1B-456A-8DBB-235EF09E4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63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FF51C-BB5C-4703-8A86-DE6D866C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D93FDF-EF69-4CB9-AA4F-F4239B8BB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3DE471-16E4-4839-A097-2646BA8D3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3A2-0AFD-45C4-8B3C-E36A09AFD97E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79A6B-E630-46A8-860C-652B52E28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4E5326-3CB7-4726-A56B-6F52F4CA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419B-3F1B-456A-8DBB-235EF09E4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04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49DB2-34B2-4DE6-937F-48F6147D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0D83B-65BA-4867-86F8-4FAED6067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1E9C0B-88F3-474F-8C59-7B2C19127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F30A4C-3EED-4665-823B-2997B53F1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3A2-0AFD-45C4-8B3C-E36A09AFD97E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B4FA40-AEF3-4AC5-9C7A-C344BC1B1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D948AA-0739-45FD-9267-3D43EA8D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419B-3F1B-456A-8DBB-235EF09E4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88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41D14-5B7F-4F75-9BCB-EF1ABA8BE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2D3DB0-F447-452E-A01F-D5A92D410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E42BC1-97BA-46B2-8651-C07389D75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4EE8E9-AC35-4AE7-97DF-682C2A7B4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653913-DC29-48F0-86F7-41D5D0489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AC7DD1-95CB-4265-94B7-B43AD1EB7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3A2-0AFD-45C4-8B3C-E36A09AFD97E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2DA8BC-556E-458A-84FB-2CE8E7B57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EF7944-2B99-4725-9080-F11D2EC8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419B-3F1B-456A-8DBB-235EF09E4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55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5A13D-5C38-42B4-BD38-87F1831B7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2A9552-660F-4F0A-8F51-39FE350BE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3A2-0AFD-45C4-8B3C-E36A09AFD97E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2F5BE0-B4E3-4118-AFD3-7FF7EBA1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334BB1-02BF-4B14-B4D9-BCBC3247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419B-3F1B-456A-8DBB-235EF09E4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36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8A215E-2071-448D-881A-DAD6BDB8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3A2-0AFD-45C4-8B3C-E36A09AFD97E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540075-02D9-4A41-B68A-F4DFC913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34A433-C2E2-45F8-B1BC-1698350D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419B-3F1B-456A-8DBB-235EF09E4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75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A3F8E-EB70-47EA-9F97-B3D66F62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599365-37B3-4451-B3E5-CAD48584F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068E9B-7983-4220-AEBB-9404EEFF6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2987C7-0E85-4625-88FB-E71316E5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3A2-0AFD-45C4-8B3C-E36A09AFD97E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00D693-08F6-43EA-97AF-58CE036C3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3F84F9-7938-464F-8C36-2B7204A6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419B-3F1B-456A-8DBB-235EF09E4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38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A09BC-4B1C-408A-A515-810D5B058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C169FA-9AF3-432C-B365-3DAEBC4F95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EAF727-AD2C-4DF7-9CF0-30DB11650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CFE454-2F43-475F-9A26-4A319D7BF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3A2-0AFD-45C4-8B3C-E36A09AFD97E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7E4EC-D0CA-4F6A-BAB3-23DDD11C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6B0D82-FE3A-4AFD-9BAF-232DCB4E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419B-3F1B-456A-8DBB-235EF09E4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27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334DB3-9B64-4390-A6B9-3988E62F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CA71B2-1005-4224-BC37-4CEEEBDF3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95ABED-DA3F-452C-BC98-1AE30EFDA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2D3A2-0AFD-45C4-8B3C-E36A09AFD97E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3E5A33-669E-4A27-9654-8EEBBEDF1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10893C-4C98-4F91-BB6E-F8A4415E0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F419B-3F1B-456A-8DBB-235EF09E4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33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82A7810-A87E-4280-9C97-1E9984870F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4" r="43944" b="25354"/>
          <a:stretch/>
        </p:blipFill>
        <p:spPr>
          <a:xfrm flipH="1">
            <a:off x="1135011" y="1744302"/>
            <a:ext cx="2043957" cy="34837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FCBF420-AEC8-42B1-857C-6388CB8BA5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0" t="11493" r="12278"/>
          <a:stretch/>
        </p:blipFill>
        <p:spPr>
          <a:xfrm>
            <a:off x="6457210" y="1744302"/>
            <a:ext cx="1904400" cy="341418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EAC0B2C-A8F8-4849-B1EB-E8B6F9589E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6" t="11055" r="14589"/>
          <a:stretch/>
        </p:blipFill>
        <p:spPr>
          <a:xfrm>
            <a:off x="4651800" y="1744302"/>
            <a:ext cx="1939922" cy="343420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3C0AAD4-68A6-475A-A1A7-6569FFBA285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0" t="24475" r="24970"/>
          <a:stretch/>
        </p:blipFill>
        <p:spPr>
          <a:xfrm>
            <a:off x="8227097" y="1744301"/>
            <a:ext cx="1452554" cy="357334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4274874-40C1-4AF5-9A3D-CEA8B9BBA28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91" t="1903" r="26015" b="25932"/>
          <a:stretch/>
        </p:blipFill>
        <p:spPr>
          <a:xfrm>
            <a:off x="9679651" y="1744300"/>
            <a:ext cx="1556705" cy="357334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6ADAE0A-E45A-4E36-A7BA-C7105A22F5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7" r="42986"/>
          <a:stretch/>
        </p:blipFill>
        <p:spPr>
          <a:xfrm>
            <a:off x="2980162" y="1744302"/>
            <a:ext cx="1820438" cy="348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21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 A</dc:creator>
  <cp:lastModifiedBy>L A</cp:lastModifiedBy>
  <cp:revision>4</cp:revision>
  <dcterms:created xsi:type="dcterms:W3CDTF">2023-07-06T03:46:24Z</dcterms:created>
  <dcterms:modified xsi:type="dcterms:W3CDTF">2023-07-06T05:17:48Z</dcterms:modified>
</cp:coreProperties>
</file>