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0"/>
  </p:notesMasterIdLst>
  <p:sldIdLst>
    <p:sldId id="256" r:id="rId5"/>
    <p:sldId id="284" r:id="rId6"/>
    <p:sldId id="317" r:id="rId7"/>
    <p:sldId id="316" r:id="rId8"/>
    <p:sldId id="295" r:id="rId9"/>
  </p:sldIdLst>
  <p:sldSz cx="9144000" cy="6858000" type="screen4x3"/>
  <p:notesSz cx="6858000" cy="9144000"/>
  <p:defaultTextStyle>
    <a:defPPr>
      <a:defRPr lang="en-US"/>
    </a:defPPr>
    <a:lvl1pPr marL="0" lvl="0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4572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6699"/>
    <a:srgbClr val="00AEEF"/>
    <a:srgbClr val="F7941E"/>
    <a:srgbClr val="EFF26E"/>
    <a:srgbClr val="007CA8"/>
    <a:srgbClr val="777777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004"/>
        <p:guide pos="197"/>
        <p:guide pos="5535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BB962C8B-B14F-4D97-AF65-F5344CB8AC3E}" type="datetime1">
              <a:rPr lang="en-US" altLang="zh-CN" sz="1200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en-US" altLang="zh-CN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Slide Image Placeholder 3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zh-CN" altLang="en-US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en-US" altLang="zh-CN" sz="1200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100"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</a:defRPr>
    </a:lvl1pPr>
    <a:lvl2pPr marL="457200" lvl="1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100"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</a:defRPr>
    </a:lvl2pPr>
    <a:lvl3pPr marL="914400" lvl="2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100"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</a:defRPr>
    </a:lvl3pPr>
    <a:lvl4pPr marL="1371600" lvl="3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100"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</a:defRPr>
    </a:lvl4pPr>
    <a:lvl5pPr marL="1828800" lvl="4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100"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</a:defRPr>
    </a:lvl5pPr>
    <a:lvl6pPr marL="2286000" lvl="5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100"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</a:defRPr>
    </a:lvl6pPr>
    <a:lvl7pPr marL="2743200" lvl="6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100"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</a:defRPr>
    </a:lvl7pPr>
    <a:lvl8pPr marL="3200400" lvl="7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100"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</a:defRPr>
    </a:lvl8pPr>
    <a:lvl9pPr marL="3657600" lvl="8" indent="0" algn="l" defTabSz="4572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100" b="0" i="0" u="none" kern="1200" baseline="0">
        <a:solidFill>
          <a:schemeClr val="tx1"/>
        </a:solidFill>
        <a:latin typeface="Calibri" panose="020F0502020204030204" pitchFamily="2" charset="0"/>
        <a:ea typeface="MS PGothic" panose="020B0600070205080204" pitchFamily="2" charset="-128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3056" y="366713"/>
            <a:ext cx="2118519" cy="5768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366713"/>
            <a:ext cx="6232744" cy="5768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7500" y="1609725"/>
            <a:ext cx="415229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9278" y="1609725"/>
            <a:ext cx="415229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3056" y="366713"/>
            <a:ext cx="2118519" cy="5768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366713"/>
            <a:ext cx="6232744" cy="5768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7500" y="1609725"/>
            <a:ext cx="415229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9278" y="1609725"/>
            <a:ext cx="415229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3056" y="366713"/>
            <a:ext cx="2118519" cy="5768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366713"/>
            <a:ext cx="6232744" cy="5768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7500" y="1609725"/>
            <a:ext cx="415229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9278" y="1609725"/>
            <a:ext cx="4152297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 descr="LooppaLogoMarkOnlyBlack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50" y="3175"/>
            <a:ext cx="6843713" cy="6557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9" descr="Footer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75388"/>
            <a:ext cx="9144000" cy="59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>
          <a:xfrm>
            <a:off x="317500" y="366713"/>
            <a:ext cx="8474075" cy="10429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317500" y="1609725"/>
            <a:ext cx="8474075" cy="4525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0" name="Oval 6"/>
          <p:cNvSpPr/>
          <p:nvPr userDrawn="1"/>
        </p:nvSpPr>
        <p:spPr>
          <a:xfrm>
            <a:off x="8428038" y="6394450"/>
            <a:ext cx="363537" cy="365125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1031" name="TextBox 8"/>
          <p:cNvSpPr txBox="1"/>
          <p:nvPr userDrawn="1"/>
        </p:nvSpPr>
        <p:spPr>
          <a:xfrm>
            <a:off x="8410575" y="6394450"/>
            <a:ext cx="3937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 algn="ctr" eaLnBrk="1" hangingPunct="1"/>
            <a:fld id="{9A0DB2DC-4C9A-4742-B13C-FB6460FD3503}" type="slidenum">
              <a:rPr lang="en-US" altLang="zh-CN" sz="1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Font typeface="Arial" panose="020B0604020202020204" pitchFamily="34" charset="0"/>
        <a:buChar char="•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1pPr>
      <a:lvl2pPr marL="455930" lvl="1" indent="-22733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Font typeface="Arial" panose="020B0604020202020204" pitchFamily="34" charset="0"/>
        <a:buChar char="-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2pPr>
      <a:lvl3pPr marL="684530" lvl="2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§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3pPr>
      <a:lvl4pPr marL="911225" lvl="3" indent="-226695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Ø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4pPr>
      <a:lvl5pPr marL="1254125" lvl="4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5pPr>
      <a:lvl6pPr marL="2514600" lvl="5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6pPr>
      <a:lvl7pPr marL="2971800" lvl="6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7pPr>
      <a:lvl8pPr marL="3429000" lvl="7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8pPr>
      <a:lvl9pPr marL="3886200" lvl="8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7"/>
          <p:cNvSpPr/>
          <p:nvPr userDrawn="1"/>
        </p:nvSpPr>
        <p:spPr>
          <a:xfrm>
            <a:off x="0" y="0"/>
            <a:ext cx="9144000" cy="5791200"/>
          </a:xfrm>
          <a:prstGeom prst="rect">
            <a:avLst/>
          </a:prstGeom>
          <a:solidFill>
            <a:srgbClr val="F7941E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pic>
        <p:nvPicPr>
          <p:cNvPr id="2051" name="Picture 10" descr="LooppaLogoRGB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9263" y="5972175"/>
            <a:ext cx="410210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Oval 10"/>
          <p:cNvSpPr/>
          <p:nvPr userDrawn="1"/>
        </p:nvSpPr>
        <p:spPr>
          <a:xfrm>
            <a:off x="7607300" y="2349500"/>
            <a:ext cx="939800" cy="939800"/>
          </a:xfrm>
          <a:prstGeom prst="ellipse">
            <a:avLst/>
          </a:prstGeom>
          <a:solidFill>
            <a:srgbClr val="20B6F0"/>
          </a:solidFill>
          <a:ln w="508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053" name="Oval 11"/>
          <p:cNvSpPr/>
          <p:nvPr userDrawn="1"/>
        </p:nvSpPr>
        <p:spPr>
          <a:xfrm>
            <a:off x="6413500" y="3022600"/>
            <a:ext cx="1231900" cy="1231900"/>
          </a:xfrm>
          <a:prstGeom prst="ellipse">
            <a:avLst/>
          </a:prstGeom>
          <a:solidFill>
            <a:srgbClr val="20B6F0"/>
          </a:solidFill>
          <a:ln w="8255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054" name="Oval 12"/>
          <p:cNvSpPr/>
          <p:nvPr userDrawn="1"/>
        </p:nvSpPr>
        <p:spPr>
          <a:xfrm>
            <a:off x="6908800" y="4724400"/>
            <a:ext cx="622300" cy="622300"/>
          </a:xfrm>
          <a:prstGeom prst="ellipse">
            <a:avLst/>
          </a:prstGeom>
          <a:solidFill>
            <a:srgbClr val="20B6F0"/>
          </a:solidFill>
          <a:ln w="1270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2055" name="Title Placeholder 1"/>
          <p:cNvSpPr>
            <a:spLocks noGrp="1"/>
          </p:cNvSpPr>
          <p:nvPr>
            <p:ph type="title"/>
          </p:nvPr>
        </p:nvSpPr>
        <p:spPr>
          <a:xfrm>
            <a:off x="317500" y="366713"/>
            <a:ext cx="8474075" cy="10429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6" name="Text Placeholder 2"/>
          <p:cNvSpPr>
            <a:spLocks noGrp="1"/>
          </p:cNvSpPr>
          <p:nvPr>
            <p:ph type="body" idx="1"/>
          </p:nvPr>
        </p:nvSpPr>
        <p:spPr>
          <a:xfrm>
            <a:off x="317500" y="1609725"/>
            <a:ext cx="8474075" cy="4525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marL="0" lvl="0" indent="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Font typeface="Arial" panose="020B0604020202020204" pitchFamily="34" charset="0"/>
        <a:buChar char="•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1pPr>
      <a:lvl2pPr marL="455930" lvl="1" indent="-22733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Font typeface="Arial" panose="020B0604020202020204" pitchFamily="34" charset="0"/>
        <a:buChar char="-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2pPr>
      <a:lvl3pPr marL="684530" lvl="2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§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3pPr>
      <a:lvl4pPr marL="911225" lvl="3" indent="-226695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Ø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4pPr>
      <a:lvl5pPr marL="1254125" lvl="4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5pPr>
      <a:lvl6pPr marL="2514600" lvl="5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6pPr>
      <a:lvl7pPr marL="2971800" lvl="6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7pPr>
      <a:lvl8pPr marL="3429000" lvl="7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8pPr>
      <a:lvl9pPr marL="3886200" lvl="8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 descr="LooppaLogoMarkOnlyBlack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50" y="3175"/>
            <a:ext cx="6843713" cy="6557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9" descr="Footer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275388"/>
            <a:ext cx="9144000" cy="59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>
          <a:xfrm>
            <a:off x="317500" y="366713"/>
            <a:ext cx="8474075" cy="10429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317500" y="1609725"/>
            <a:ext cx="8474075" cy="4525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0" name="Oval 6"/>
          <p:cNvSpPr/>
          <p:nvPr userDrawn="1"/>
        </p:nvSpPr>
        <p:spPr>
          <a:xfrm>
            <a:off x="8428038" y="6394450"/>
            <a:ext cx="363537" cy="365125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1" charset="-122"/>
            </a:endParaRPr>
          </a:p>
        </p:txBody>
      </p:sp>
      <p:sp>
        <p:nvSpPr>
          <p:cNvPr id="1031" name="TextBox 8"/>
          <p:cNvSpPr txBox="1"/>
          <p:nvPr userDrawn="1"/>
        </p:nvSpPr>
        <p:spPr>
          <a:xfrm>
            <a:off x="8410575" y="6394450"/>
            <a:ext cx="3937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 algn="ctr" eaLnBrk="1" hangingPunct="1"/>
            <a:fld id="{9A0DB2DC-4C9A-4742-B13C-FB6460FD3503}" type="slidenum">
              <a:rPr lang="en-US" altLang="zh-CN" sz="1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marL="0" lvl="0" indent="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Font typeface="Arial" panose="020B0604020202020204" pitchFamily="34" charset="0"/>
        <a:buChar char="•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1pPr>
      <a:lvl2pPr marL="455930" lvl="1" indent="-22733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Font typeface="Arial" panose="020B0604020202020204" pitchFamily="34" charset="0"/>
        <a:buChar char="-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2pPr>
      <a:lvl3pPr marL="684530" lvl="2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§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3pPr>
      <a:lvl4pPr marL="911225" lvl="3" indent="-226695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Ø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4pPr>
      <a:lvl5pPr marL="1254125" lvl="4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5pPr>
      <a:lvl6pPr marL="2514600" lvl="5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6pPr>
      <a:lvl7pPr marL="2971800" lvl="6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7pPr>
      <a:lvl8pPr marL="3429000" lvl="7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8pPr>
      <a:lvl9pPr marL="3886200" lvl="8" indent="-228600" algn="l" defTabSz="4572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20B6F0"/>
        </a:buClr>
        <a:buSzPct val="80000"/>
        <a:buFont typeface="Arial" panose="020B0604020202020204" pitchFamily="34" charset="0"/>
        <a:buChar char="²"/>
        <a:defRPr sz="3200" b="0" i="0" u="none" kern="1200" baseline="0">
          <a:solidFill>
            <a:srgbClr val="6666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72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4572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" y="-76200"/>
            <a:ext cx="9093200" cy="6960235"/>
          </a:xfrm>
          <a:prstGeom prst="rect">
            <a:avLst/>
          </a:prstGeom>
        </p:spPr>
      </p:pic>
      <p:sp>
        <p:nvSpPr>
          <p:cNvPr id="4099" name="Subtitle 2"/>
          <p:cNvSpPr/>
          <p:nvPr/>
        </p:nvSpPr>
        <p:spPr>
          <a:xfrm>
            <a:off x="1003300" y="1527175"/>
            <a:ext cx="7169150" cy="2520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 eaLnBrk="0" hangingPunct="0">
              <a:spcBef>
                <a:spcPct val="20000"/>
              </a:spcBef>
              <a:buClr>
                <a:srgbClr val="20B6F0"/>
              </a:buClr>
            </a:pPr>
            <a:r>
              <a:rPr lang="en-US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Fotiaoqiang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ct val="20000"/>
              </a:spcBef>
              <a:buClr>
                <a:srgbClr val="20B6F0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One of the most famous Fujian cuisines</a:t>
            </a:r>
            <a:endParaRPr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Oval 10"/>
          <p:cNvSpPr/>
          <p:nvPr/>
        </p:nvSpPr>
        <p:spPr>
          <a:xfrm>
            <a:off x="7673975" y="2603500"/>
            <a:ext cx="1112838" cy="1112838"/>
          </a:xfrm>
          <a:prstGeom prst="ellipse">
            <a:avLst/>
          </a:prstGeom>
          <a:solidFill>
            <a:schemeClr val="folHlink"/>
          </a:solidFill>
          <a:ln w="889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es-ES" altLang="en-US" dirty="0">
              <a:latin typeface="Arial" panose="020B0604020202020204" pitchFamily="34" charset="0"/>
            </a:endParaRPr>
          </a:p>
        </p:txBody>
      </p:sp>
      <p:sp>
        <p:nvSpPr>
          <p:cNvPr id="4101" name="Oval 11"/>
          <p:cNvSpPr/>
          <p:nvPr/>
        </p:nvSpPr>
        <p:spPr>
          <a:xfrm>
            <a:off x="6556375" y="3925888"/>
            <a:ext cx="1481138" cy="1481137"/>
          </a:xfrm>
          <a:prstGeom prst="ellipse">
            <a:avLst/>
          </a:prstGeom>
          <a:solidFill>
            <a:schemeClr val="folHlink"/>
          </a:solidFill>
          <a:ln w="889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es-ES" altLang="en-US" dirty="0">
              <a:latin typeface="Arial" panose="020B0604020202020204" pitchFamily="34" charset="0"/>
            </a:endParaRPr>
          </a:p>
        </p:txBody>
      </p:sp>
      <p:sp>
        <p:nvSpPr>
          <p:cNvPr id="4102" name="Oval 12"/>
          <p:cNvSpPr/>
          <p:nvPr/>
        </p:nvSpPr>
        <p:spPr>
          <a:xfrm>
            <a:off x="7383463" y="5619750"/>
            <a:ext cx="917575" cy="928688"/>
          </a:xfrm>
          <a:prstGeom prst="ellipse">
            <a:avLst/>
          </a:prstGeom>
          <a:solidFill>
            <a:schemeClr val="folHlink"/>
          </a:solidFill>
          <a:ln w="889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defTabSz="914400"/>
            <a:endParaRPr lang="es-E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3"/>
          <p:cNvSpPr/>
          <p:nvPr/>
        </p:nvSpPr>
        <p:spPr>
          <a:xfrm>
            <a:off x="777875" y="563563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eaLnBrk="0" hangingPunct="0"/>
            <a:r>
              <a:rPr lang="en-US" altLang="zh-CN" sz="3600" b="1" dirty="0">
                <a:solidFill>
                  <a:srgbClr val="666666"/>
                </a:solidFill>
                <a:latin typeface="Arial Bold" charset="0"/>
                <a:ea typeface="宋体" panose="02010600030101010101" pitchFamily="2" charset="-122"/>
              </a:rPr>
              <a:t>What is it?</a:t>
            </a:r>
            <a:endParaRPr lang="en-US" altLang="zh-CN" sz="3600" b="1" dirty="0">
              <a:solidFill>
                <a:srgbClr val="666666"/>
              </a:solidFill>
              <a:latin typeface="Arial Bold" charset="0"/>
              <a:ea typeface="宋体" panose="02010600030101010101" pitchFamily="2" charset="-122"/>
            </a:endParaRPr>
          </a:p>
        </p:txBody>
      </p:sp>
      <p:sp>
        <p:nvSpPr>
          <p:cNvPr id="5124" name="Title 3"/>
          <p:cNvSpPr/>
          <p:nvPr/>
        </p:nvSpPr>
        <p:spPr>
          <a:xfrm>
            <a:off x="777875" y="1280795"/>
            <a:ext cx="7620000" cy="9509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Fotiaoqiang/Mantan Fragrance / Fushouquan</a:t>
            </a:r>
            <a:endParaRPr lang="en-US" altLang="zh-CN" sz="2800" dirty="0">
              <a:solidFill>
                <a:srgbClr val="6666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Fujian Cuisine Department.</a:t>
            </a:r>
            <a:endParaRPr lang="en-US" altLang="zh-CN" sz="2800" dirty="0">
              <a:solidFill>
                <a:srgbClr val="6666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beggars </a:t>
            </a:r>
            <a:endParaRPr lang="en-US" altLang="zh-CN" sz="2800" dirty="0">
              <a:solidFill>
                <a:srgbClr val="6666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77094b36acaf2edded1263e4871001e9380193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0000">
            <a:off x="822325" y="3782695"/>
            <a:ext cx="3057525" cy="1784350"/>
          </a:xfrm>
          <a:prstGeom prst="rect">
            <a:avLst/>
          </a:prstGeom>
        </p:spPr>
      </p:pic>
      <p:pic>
        <p:nvPicPr>
          <p:cNvPr id="3" name="图片 2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">
            <a:off x="5276850" y="4298950"/>
            <a:ext cx="3075305" cy="1824990"/>
          </a:xfrm>
          <a:prstGeom prst="rect">
            <a:avLst/>
          </a:prstGeom>
        </p:spPr>
      </p:pic>
      <p:pic>
        <p:nvPicPr>
          <p:cNvPr id="5" name="图片 4" descr="u=852157730,2554096125&amp;fm=85&amp;app=57&amp;f=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0000">
            <a:off x="2474595" y="2492375"/>
            <a:ext cx="2484755" cy="1540510"/>
          </a:xfrm>
          <a:prstGeom prst="rect">
            <a:avLst/>
          </a:prstGeom>
        </p:spPr>
      </p:pic>
      <p:pic>
        <p:nvPicPr>
          <p:cNvPr id="6" name="图片 5" descr="u=1789066832,300730671&amp;fm=58&amp;bpow=887&amp;bpoh=1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5" y="2501265"/>
            <a:ext cx="1315085" cy="152209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3"/>
          <p:cNvSpPr/>
          <p:nvPr/>
        </p:nvSpPr>
        <p:spPr>
          <a:xfrm>
            <a:off x="777875" y="563563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eaLnBrk="0" hangingPunct="0"/>
            <a:r>
              <a:rPr lang="en-US" altLang="zh-CN" sz="3600" b="1" dirty="0">
                <a:solidFill>
                  <a:srgbClr val="666666"/>
                </a:solidFill>
                <a:latin typeface="Arial Bold" charset="0"/>
                <a:ea typeface="宋体" panose="02010600030101010101" pitchFamily="2" charset="-122"/>
              </a:rPr>
              <a:t>Who has eaten Buddha Jumping Wall?</a:t>
            </a:r>
            <a:endParaRPr lang="en-US" altLang="zh-CN" sz="3600" b="1" dirty="0">
              <a:solidFill>
                <a:srgbClr val="666666"/>
              </a:solidFill>
              <a:latin typeface="Arial Bold" charset="0"/>
              <a:ea typeface="宋体" panose="02010600030101010101" pitchFamily="2" charset="-122"/>
            </a:endParaRPr>
          </a:p>
        </p:txBody>
      </p:sp>
      <p:sp>
        <p:nvSpPr>
          <p:cNvPr id="5124" name="Title 3"/>
          <p:cNvSpPr/>
          <p:nvPr/>
        </p:nvSpPr>
        <p:spPr>
          <a:xfrm>
            <a:off x="762000" y="1873885"/>
            <a:ext cx="7620000" cy="9509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eaLnBrk="0" hangingPunct="0">
              <a:lnSpc>
                <a:spcPct val="120000"/>
              </a:lnSpc>
            </a:pPr>
            <a:endParaRPr lang="en-US" altLang="zh-CN" sz="2100" dirty="0">
              <a:solidFill>
                <a:srgbClr val="6666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u=716281854,2122009392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873885"/>
            <a:ext cx="2760345" cy="2162175"/>
          </a:xfrm>
          <a:prstGeom prst="rect">
            <a:avLst/>
          </a:prstGeom>
        </p:spPr>
      </p:pic>
      <p:pic>
        <p:nvPicPr>
          <p:cNvPr id="5" name="图片 4" descr="u=3745661674,4165733917&amp;fm=85&amp;s=CD323ED5480252551A9C05EE0300902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000">
            <a:off x="5052695" y="1802130"/>
            <a:ext cx="2914015" cy="1806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56250" y="3885565"/>
            <a:ext cx="184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Prince Sihanouk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6780" y="418592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President Reagan</a:t>
            </a:r>
            <a:endParaRPr lang="zh-CN" altLang="en-US"/>
          </a:p>
        </p:txBody>
      </p:sp>
      <p:pic>
        <p:nvPicPr>
          <p:cNvPr id="9" name="图片 8" descr="ind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0" y="4185920"/>
            <a:ext cx="2400935" cy="15030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47745" y="582676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Queen Elizabeth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3"/>
          <p:cNvSpPr/>
          <p:nvPr/>
        </p:nvSpPr>
        <p:spPr>
          <a:xfrm>
            <a:off x="1254760" y="494348"/>
            <a:ext cx="7620000" cy="1143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eaLnBrk="0" hangingPunct="0"/>
            <a:r>
              <a:rPr lang="en-US" altLang="zh-CN" sz="3600" b="1" dirty="0">
                <a:solidFill>
                  <a:srgbClr val="666666"/>
                </a:solidFill>
                <a:latin typeface="Arial Bold" charset="0"/>
                <a:ea typeface="宋体" panose="02010600030101010101" pitchFamily="2" charset="-122"/>
              </a:rPr>
              <a:t>What is its origin?</a:t>
            </a:r>
            <a:endParaRPr lang="en-US" altLang="zh-CN" sz="3600" b="1" dirty="0">
              <a:solidFill>
                <a:srgbClr val="666666"/>
              </a:solidFill>
              <a:latin typeface="Arial Bold" charset="0"/>
              <a:ea typeface="宋体" panose="02010600030101010101" pitchFamily="2" charset="-122"/>
            </a:endParaRPr>
          </a:p>
        </p:txBody>
      </p:sp>
      <p:sp>
        <p:nvSpPr>
          <p:cNvPr id="5124" name="Title 3"/>
          <p:cNvSpPr/>
          <p:nvPr/>
        </p:nvSpPr>
        <p:spPr>
          <a:xfrm>
            <a:off x="4584065" y="1397000"/>
            <a:ext cx="7620000" cy="9509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eaLnBrk="0" hangingPunct="0">
              <a:lnSpc>
                <a:spcPct val="120000"/>
              </a:lnSpc>
            </a:pPr>
            <a:r>
              <a:rPr lang="en-US" altLang="zh-CN" sz="2100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100" dirty="0">
              <a:solidFill>
                <a:srgbClr val="6666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inde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1397000"/>
            <a:ext cx="2991485" cy="1884680"/>
          </a:xfrm>
          <a:prstGeom prst="rect">
            <a:avLst/>
          </a:prstGeom>
        </p:spPr>
      </p:pic>
      <p:pic>
        <p:nvPicPr>
          <p:cNvPr id="6" name="图片 5" descr="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15" y="1403350"/>
            <a:ext cx="2991485" cy="1871345"/>
          </a:xfrm>
          <a:prstGeom prst="rect">
            <a:avLst/>
          </a:prstGeom>
        </p:spPr>
      </p:pic>
      <p:pic>
        <p:nvPicPr>
          <p:cNvPr id="7" name="图片 6" descr="ind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60" y="3894455"/>
            <a:ext cx="3122930" cy="1962150"/>
          </a:xfrm>
          <a:prstGeom prst="rect">
            <a:avLst/>
          </a:prstGeom>
        </p:spPr>
      </p:pic>
      <p:pic>
        <p:nvPicPr>
          <p:cNvPr id="8" name="图片 7" descr="77094b36acaf2edded1263e4871001e9380193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3994150"/>
            <a:ext cx="3192145" cy="18624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4"/>
          <p:cNvSpPr/>
          <p:nvPr/>
        </p:nvSpPr>
        <p:spPr>
          <a:xfrm>
            <a:off x="0" y="0"/>
            <a:ext cx="9144000" cy="57975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r>
              <a:rPr lang="es-ES" altLang="en-US" dirty="0">
                <a:latin typeface="Arial" panose="020B0604020202020204" pitchFamily="34" charset="0"/>
              </a:rPr>
              <a:t> </a:t>
            </a:r>
            <a:endParaRPr lang="es-ES" altLang="en-US" dirty="0">
              <a:latin typeface="Arial" panose="020B0604020202020204" pitchFamily="34" charset="0"/>
            </a:endParaRPr>
          </a:p>
        </p:txBody>
      </p:sp>
      <p:sp>
        <p:nvSpPr>
          <p:cNvPr id="17411" name="Subtitle 2"/>
          <p:cNvSpPr/>
          <p:nvPr/>
        </p:nvSpPr>
        <p:spPr>
          <a:xfrm>
            <a:off x="1003300" y="2011363"/>
            <a:ext cx="7169150" cy="1600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ctr" eaLnBrk="0" hangingPunct="0">
              <a:spcBef>
                <a:spcPct val="20000"/>
              </a:spcBef>
              <a:buClr>
                <a:srgbClr val="20B6F0"/>
              </a:buClr>
            </a:pPr>
            <a:r>
              <a:rPr lang="en-US" altLang="zh-CN" sz="5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Thank You!</a:t>
            </a:r>
            <a:endParaRPr lang="en-US" altLang="zh-CN" sz="5000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Oval 6"/>
          <p:cNvSpPr/>
          <p:nvPr/>
        </p:nvSpPr>
        <p:spPr>
          <a:xfrm>
            <a:off x="7673975" y="2603500"/>
            <a:ext cx="1112838" cy="1112838"/>
          </a:xfrm>
          <a:prstGeom prst="ellipse">
            <a:avLst/>
          </a:prstGeom>
          <a:solidFill>
            <a:schemeClr val="folHlink"/>
          </a:solidFill>
          <a:ln w="889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es-ES" altLang="en-US" dirty="0">
              <a:latin typeface="Arial" panose="020B0604020202020204" pitchFamily="34" charset="0"/>
            </a:endParaRPr>
          </a:p>
        </p:txBody>
      </p:sp>
      <p:sp>
        <p:nvSpPr>
          <p:cNvPr id="17413" name="Oval 7"/>
          <p:cNvSpPr/>
          <p:nvPr/>
        </p:nvSpPr>
        <p:spPr>
          <a:xfrm>
            <a:off x="6556375" y="3925888"/>
            <a:ext cx="1481138" cy="1481137"/>
          </a:xfrm>
          <a:prstGeom prst="ellipse">
            <a:avLst/>
          </a:prstGeom>
          <a:solidFill>
            <a:schemeClr val="folHlink"/>
          </a:solidFill>
          <a:ln w="889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es-ES" altLang="en-US" dirty="0">
              <a:latin typeface="Arial" panose="020B0604020202020204" pitchFamily="34" charset="0"/>
            </a:endParaRPr>
          </a:p>
        </p:txBody>
      </p:sp>
      <p:sp>
        <p:nvSpPr>
          <p:cNvPr id="17414" name="Oval 8"/>
          <p:cNvSpPr/>
          <p:nvPr/>
        </p:nvSpPr>
        <p:spPr>
          <a:xfrm>
            <a:off x="7383463" y="5619750"/>
            <a:ext cx="917575" cy="928688"/>
          </a:xfrm>
          <a:prstGeom prst="ellipse">
            <a:avLst/>
          </a:prstGeom>
          <a:solidFill>
            <a:schemeClr val="folHlink"/>
          </a:solidFill>
          <a:ln w="889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s-E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ooppa Master">
  <a:themeElements>
    <a:clrScheme name="">
      <a:dk1>
        <a:srgbClr val="333333"/>
      </a:dk1>
      <a:lt1>
        <a:srgbClr val="FFFFFF"/>
      </a:lt1>
      <a:dk2>
        <a:srgbClr val="00AEEF"/>
      </a:dk2>
      <a:lt2>
        <a:srgbClr val="EEECE1"/>
      </a:lt2>
      <a:accent1>
        <a:srgbClr val="00AEEF"/>
      </a:accent1>
      <a:accent2>
        <a:srgbClr val="B51A8A"/>
      </a:accent2>
      <a:accent3>
        <a:srgbClr val="FFFFFF"/>
      </a:accent3>
      <a:accent4>
        <a:srgbClr val="2A2A2A"/>
      </a:accent4>
      <a:accent5>
        <a:srgbClr val="AAD3F5"/>
      </a:accent5>
      <a:accent6>
        <a:srgbClr val="A2167B"/>
      </a:accent6>
      <a:hlink>
        <a:srgbClr val="404040"/>
      </a:hlink>
      <a:folHlink>
        <a:srgbClr val="F7941E"/>
      </a:folHlink>
    </a:clrScheme>
    <a:fontScheme name="">
      <a:majorFont>
        <a:latin typeface="Arial Bold"/>
        <a:ea typeface="Arial Bold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333333"/>
        </a:dk1>
        <a:lt1>
          <a:srgbClr val="FFFFFF"/>
        </a:lt1>
        <a:dk2>
          <a:srgbClr val="00AEEF"/>
        </a:dk2>
        <a:lt2>
          <a:srgbClr val="EEECE1"/>
        </a:lt2>
        <a:accent1>
          <a:srgbClr val="00AEEF"/>
        </a:accent1>
        <a:accent2>
          <a:srgbClr val="B51A8A"/>
        </a:accent2>
        <a:accent3>
          <a:srgbClr val="FFFFFF"/>
        </a:accent3>
        <a:accent4>
          <a:srgbClr val="2A2A2A"/>
        </a:accent4>
        <a:accent5>
          <a:srgbClr val="AAD3F5"/>
        </a:accent5>
        <a:accent6>
          <a:srgbClr val="A2167B"/>
        </a:accent6>
        <a:hlink>
          <a:srgbClr val="404040"/>
        </a:hlink>
        <a:folHlink>
          <a:srgbClr val="F794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ooppa Master">
  <a:themeElements>
    <a:clrScheme name="">
      <a:dk1>
        <a:srgbClr val="333333"/>
      </a:dk1>
      <a:lt1>
        <a:srgbClr val="FFFFFF"/>
      </a:lt1>
      <a:dk2>
        <a:srgbClr val="00AEEF"/>
      </a:dk2>
      <a:lt2>
        <a:srgbClr val="EEECE1"/>
      </a:lt2>
      <a:accent1>
        <a:srgbClr val="00AEEF"/>
      </a:accent1>
      <a:accent2>
        <a:srgbClr val="B51A8A"/>
      </a:accent2>
      <a:accent3>
        <a:srgbClr val="FFFFFF"/>
      </a:accent3>
      <a:accent4>
        <a:srgbClr val="2A2A2A"/>
      </a:accent4>
      <a:accent5>
        <a:srgbClr val="AAD3F5"/>
      </a:accent5>
      <a:accent6>
        <a:srgbClr val="A2167B"/>
      </a:accent6>
      <a:hlink>
        <a:srgbClr val="404040"/>
      </a:hlink>
      <a:folHlink>
        <a:srgbClr val="F7941E"/>
      </a:folHlink>
    </a:clrScheme>
    <a:fontScheme name="">
      <a:majorFont>
        <a:latin typeface="Arial Bold"/>
        <a:ea typeface="Arial Bold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333333"/>
        </a:dk1>
        <a:lt1>
          <a:srgbClr val="FFFFFF"/>
        </a:lt1>
        <a:dk2>
          <a:srgbClr val="00AEEF"/>
        </a:dk2>
        <a:lt2>
          <a:srgbClr val="EEECE1"/>
        </a:lt2>
        <a:accent1>
          <a:srgbClr val="00AEEF"/>
        </a:accent1>
        <a:accent2>
          <a:srgbClr val="B51A8A"/>
        </a:accent2>
        <a:accent3>
          <a:srgbClr val="FFFFFF"/>
        </a:accent3>
        <a:accent4>
          <a:srgbClr val="2A2A2A"/>
        </a:accent4>
        <a:accent5>
          <a:srgbClr val="AAD3F5"/>
        </a:accent5>
        <a:accent6>
          <a:srgbClr val="A2167B"/>
        </a:accent6>
        <a:hlink>
          <a:srgbClr val="404040"/>
        </a:hlink>
        <a:folHlink>
          <a:srgbClr val="F794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ooppa Master">
  <a:themeElements>
    <a:clrScheme name="">
      <a:dk1>
        <a:srgbClr val="333333"/>
      </a:dk1>
      <a:lt1>
        <a:srgbClr val="FFFFFF"/>
      </a:lt1>
      <a:dk2>
        <a:srgbClr val="00AEEF"/>
      </a:dk2>
      <a:lt2>
        <a:srgbClr val="EEECE1"/>
      </a:lt2>
      <a:accent1>
        <a:srgbClr val="00AEEF"/>
      </a:accent1>
      <a:accent2>
        <a:srgbClr val="B51A8A"/>
      </a:accent2>
      <a:accent3>
        <a:srgbClr val="FFFFFF"/>
      </a:accent3>
      <a:accent4>
        <a:srgbClr val="2A2A2A"/>
      </a:accent4>
      <a:accent5>
        <a:srgbClr val="AAD3F5"/>
      </a:accent5>
      <a:accent6>
        <a:srgbClr val="A2167B"/>
      </a:accent6>
      <a:hlink>
        <a:srgbClr val="404040"/>
      </a:hlink>
      <a:folHlink>
        <a:srgbClr val="F7941E"/>
      </a:folHlink>
    </a:clrScheme>
    <a:fontScheme name="">
      <a:majorFont>
        <a:latin typeface="Arial Bold"/>
        <a:ea typeface="Arial Bold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333333"/>
        </a:dk1>
        <a:lt1>
          <a:srgbClr val="FFFFFF"/>
        </a:lt1>
        <a:dk2>
          <a:srgbClr val="00AEEF"/>
        </a:dk2>
        <a:lt2>
          <a:srgbClr val="EEECE1"/>
        </a:lt2>
        <a:accent1>
          <a:srgbClr val="00AEEF"/>
        </a:accent1>
        <a:accent2>
          <a:srgbClr val="B51A8A"/>
        </a:accent2>
        <a:accent3>
          <a:srgbClr val="FFFFFF"/>
        </a:accent3>
        <a:accent4>
          <a:srgbClr val="2A2A2A"/>
        </a:accent4>
        <a:accent5>
          <a:srgbClr val="AAD3F5"/>
        </a:accent5>
        <a:accent6>
          <a:srgbClr val="A2167B"/>
        </a:accent6>
        <a:hlink>
          <a:srgbClr val="404040"/>
        </a:hlink>
        <a:folHlink>
          <a:srgbClr val="F794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>在屏幕上显示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MS PGothic</vt:lpstr>
      <vt:lpstr>Arial Bold</vt:lpstr>
      <vt:lpstr>微软雅黑</vt:lpstr>
      <vt:lpstr>Arial Unicode MS</vt:lpstr>
      <vt:lpstr>Looppa Master</vt:lpstr>
      <vt:lpstr>1_Looppa Master</vt:lpstr>
      <vt:lpstr>2_Looppa Master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Red Letter Day Graphic Design,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Sharon Schanzer</dc:creator>
  <cp:lastModifiedBy>lenovo</cp:lastModifiedBy>
  <cp:revision>150</cp:revision>
  <dcterms:created xsi:type="dcterms:W3CDTF">2010-08-04T12:38:00Z</dcterms:created>
  <dcterms:modified xsi:type="dcterms:W3CDTF">2019-06-04T15:43:05Z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