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ko-KR"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2c2b30d9798_3_5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5" name="Google Shape;585;g2c2b30d9798_3_5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2c2b30d9798_3_6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2" name="Google Shape;642;g2c2b30d9798_3_6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8" name="Google Shape;68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8" name="Google Shape;74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c3072e817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ctr">
              <a:lnSpc>
                <a:spcPct val="150000"/>
              </a:lnSpc>
              <a:spcBef>
                <a:spcPts val="0"/>
              </a:spcBef>
              <a:spcAft>
                <a:spcPts val="0"/>
              </a:spcAft>
              <a:buClr>
                <a:schemeClr val="dk1"/>
              </a:buClr>
              <a:buSzPts val="1100"/>
              <a:buFont typeface="Arial"/>
              <a:buNone/>
            </a:pPr>
            <a:r>
              <a:rPr lang="ko-KR" sz="1350">
                <a:solidFill>
                  <a:srgbClr val="333333"/>
                </a:solidFill>
                <a:highlight>
                  <a:srgbClr val="FFFFFF"/>
                </a:highlight>
                <a:latin typeface="Georgia"/>
                <a:ea typeface="Georgia"/>
                <a:cs typeface="Georgia"/>
                <a:sym typeface="Georgia"/>
              </a:rPr>
              <a:t>Worsened after COVID-19 pandemic</a:t>
            </a:r>
            <a:endParaRPr>
              <a:latin typeface="Arial"/>
              <a:ea typeface="Arial"/>
              <a:cs typeface="Arial"/>
              <a:sym typeface="Arial"/>
            </a:endParaRPr>
          </a:p>
        </p:txBody>
      </p:sp>
      <p:sp>
        <p:nvSpPr>
          <p:cNvPr id="222" name="Google Shape;222;g2c3072e817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ctr">
              <a:lnSpc>
                <a:spcPct val="150000"/>
              </a:lnSpc>
              <a:spcBef>
                <a:spcPts val="0"/>
              </a:spcBef>
              <a:spcAft>
                <a:spcPts val="0"/>
              </a:spcAft>
              <a:buClr>
                <a:schemeClr val="dk1"/>
              </a:buClr>
              <a:buFont typeface="Arial"/>
              <a:buNone/>
            </a:pPr>
            <a:r>
              <a:t/>
            </a:r>
            <a:endParaRPr>
              <a:latin typeface="Arial"/>
              <a:ea typeface="Arial"/>
              <a:cs typeface="Arial"/>
              <a:sym typeface="Arial"/>
            </a:endParaRPr>
          </a:p>
        </p:txBody>
      </p:sp>
      <p:sp>
        <p:nvSpPr>
          <p:cNvPr id="265" name="Google Shape;26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c2b30d9798_3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g2c2b30d9798_3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c2b30d9798_3_2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g2c2b30d9798_3_2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c2b30d9798_3_38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g2c2b30d9798_3_3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세로 텍스트"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세로 제목 및 텍스트"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Malgun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Malgun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콘텐츠 2개"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비교"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콘텐츠"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algun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그림"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algun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Malgun Gothic"/>
              <a:buNone/>
              <a:defRPr b="0" i="0" sz="4400" u="none" cap="none" strike="noStrik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Malgun Gothic"/>
                <a:ea typeface="Malgun Gothic"/>
                <a:cs typeface="Malgun Gothic"/>
                <a:sym typeface="Malgun Gothic"/>
              </a:defRPr>
            </a:lvl1pPr>
            <a:lvl2pPr indent="0" lvl="1" marL="0" marR="0" rtl="0" algn="r">
              <a:spcBef>
                <a:spcPts val="0"/>
              </a:spcBef>
              <a:buNone/>
              <a:defRPr b="0" i="0" sz="1200" u="none" cap="none" strike="noStrike">
                <a:solidFill>
                  <a:srgbClr val="888888"/>
                </a:solidFill>
                <a:latin typeface="Malgun Gothic"/>
                <a:ea typeface="Malgun Gothic"/>
                <a:cs typeface="Malgun Gothic"/>
                <a:sym typeface="Malgun Gothic"/>
              </a:defRPr>
            </a:lvl2pPr>
            <a:lvl3pPr indent="0" lvl="2" marL="0" marR="0" rtl="0" algn="r">
              <a:spcBef>
                <a:spcPts val="0"/>
              </a:spcBef>
              <a:buNone/>
              <a:defRPr b="0" i="0" sz="1200" u="none" cap="none" strike="noStrike">
                <a:solidFill>
                  <a:srgbClr val="888888"/>
                </a:solidFill>
                <a:latin typeface="Malgun Gothic"/>
                <a:ea typeface="Malgun Gothic"/>
                <a:cs typeface="Malgun Gothic"/>
                <a:sym typeface="Malgun Gothic"/>
              </a:defRPr>
            </a:lvl3pPr>
            <a:lvl4pPr indent="0" lvl="3" marL="0" marR="0" rtl="0" algn="r">
              <a:spcBef>
                <a:spcPts val="0"/>
              </a:spcBef>
              <a:buNone/>
              <a:defRPr b="0" i="0" sz="1200" u="none" cap="none" strike="noStrike">
                <a:solidFill>
                  <a:srgbClr val="888888"/>
                </a:solidFill>
                <a:latin typeface="Malgun Gothic"/>
                <a:ea typeface="Malgun Gothic"/>
                <a:cs typeface="Malgun Gothic"/>
                <a:sym typeface="Malgun Gothic"/>
              </a:defRPr>
            </a:lvl4pPr>
            <a:lvl5pPr indent="0" lvl="4" marL="0" marR="0" rtl="0" algn="r">
              <a:spcBef>
                <a:spcPts val="0"/>
              </a:spcBef>
              <a:buNone/>
              <a:defRPr b="0" i="0" sz="1200" u="none" cap="none" strike="noStrike">
                <a:solidFill>
                  <a:srgbClr val="888888"/>
                </a:solidFill>
                <a:latin typeface="Malgun Gothic"/>
                <a:ea typeface="Malgun Gothic"/>
                <a:cs typeface="Malgun Gothic"/>
                <a:sym typeface="Malgun Gothic"/>
              </a:defRPr>
            </a:lvl5pPr>
            <a:lvl6pPr indent="0" lvl="5" marL="0" marR="0" rtl="0" algn="r">
              <a:spcBef>
                <a:spcPts val="0"/>
              </a:spcBef>
              <a:buNone/>
              <a:defRPr b="0" i="0" sz="1200" u="none" cap="none" strike="noStrike">
                <a:solidFill>
                  <a:srgbClr val="888888"/>
                </a:solidFill>
                <a:latin typeface="Malgun Gothic"/>
                <a:ea typeface="Malgun Gothic"/>
                <a:cs typeface="Malgun Gothic"/>
                <a:sym typeface="Malgun Gothic"/>
              </a:defRPr>
            </a:lvl6pPr>
            <a:lvl7pPr indent="0" lvl="6" marL="0" marR="0" rtl="0" algn="r">
              <a:spcBef>
                <a:spcPts val="0"/>
              </a:spcBef>
              <a:buNone/>
              <a:defRPr b="0" i="0" sz="1200" u="none" cap="none" strike="noStrike">
                <a:solidFill>
                  <a:srgbClr val="888888"/>
                </a:solidFill>
                <a:latin typeface="Malgun Gothic"/>
                <a:ea typeface="Malgun Gothic"/>
                <a:cs typeface="Malgun Gothic"/>
                <a:sym typeface="Malgun Gothic"/>
              </a:defRPr>
            </a:lvl7pPr>
            <a:lvl8pPr indent="0" lvl="7" marL="0" marR="0" rtl="0" algn="r">
              <a:spcBef>
                <a:spcPts val="0"/>
              </a:spcBef>
              <a:buNone/>
              <a:defRPr b="0" i="0" sz="1200" u="none" cap="none" strike="noStrike">
                <a:solidFill>
                  <a:srgbClr val="888888"/>
                </a:solidFill>
                <a:latin typeface="Malgun Gothic"/>
                <a:ea typeface="Malgun Gothic"/>
                <a:cs typeface="Malgun Gothic"/>
                <a:sym typeface="Malgun Gothic"/>
              </a:defRPr>
            </a:lvl8pPr>
            <a:lvl9pPr indent="0" lvl="8" marL="0" marR="0" rtl="0" algn="r">
              <a:spcBef>
                <a:spcPts val="0"/>
              </a:spcBef>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ko-K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5.png"/><Relationship Id="rId5" Type="http://schemas.openxmlformats.org/officeDocument/2006/relationships/image" Target="../media/image10.png"/><Relationship Id="rId6"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grpSp>
        <p:nvGrpSpPr>
          <p:cNvPr id="88" name="Google Shape;88;p13"/>
          <p:cNvGrpSpPr/>
          <p:nvPr/>
        </p:nvGrpSpPr>
        <p:grpSpPr>
          <a:xfrm>
            <a:off x="112888" y="263069"/>
            <a:ext cx="11991976" cy="6350002"/>
            <a:chOff x="100012" y="266699"/>
            <a:chExt cx="11991976" cy="6350002"/>
          </a:xfrm>
        </p:grpSpPr>
        <p:sp>
          <p:nvSpPr>
            <p:cNvPr id="89" name="Google Shape;89;p13"/>
            <p:cNvSpPr/>
            <p:nvPr/>
          </p:nvSpPr>
          <p:spPr>
            <a:xfrm>
              <a:off x="290512" y="266699"/>
              <a:ext cx="11610976" cy="6123185"/>
            </a:xfrm>
            <a:prstGeom prst="round2SameRect">
              <a:avLst>
                <a:gd fmla="val 1796" name="adj1"/>
                <a:gd fmla="val 0" name="adj2"/>
              </a:avLst>
            </a:prstGeom>
            <a:solidFill>
              <a:srgbClr val="F9EFE5"/>
            </a:solidFill>
            <a:ln cap="flat" cmpd="sng" w="19050">
              <a:solidFill>
                <a:srgbClr val="262626"/>
              </a:solidFill>
              <a:prstDash val="solid"/>
              <a:miter lim="800000"/>
              <a:headEnd len="sm" w="sm" type="none"/>
              <a:tailEnd len="sm" w="sm" type="none"/>
            </a:ln>
            <a:effectLst>
              <a:outerShdw rotWithShape="0" algn="tl" dir="2700000" dist="5080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90" name="Google Shape;90;p13"/>
            <p:cNvSpPr/>
            <p:nvPr/>
          </p:nvSpPr>
          <p:spPr>
            <a:xfrm>
              <a:off x="435797" y="468117"/>
              <a:ext cx="11320406" cy="5921768"/>
            </a:xfrm>
            <a:prstGeom prst="rect">
              <a:avLst/>
            </a:prstGeom>
            <a:solidFill>
              <a:schemeClr val="lt1"/>
            </a:solidFill>
            <a:ln cap="flat" cmpd="sng" w="1905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91" name="Google Shape;91;p13"/>
            <p:cNvSpPr/>
            <p:nvPr/>
          </p:nvSpPr>
          <p:spPr>
            <a:xfrm>
              <a:off x="100012" y="6389885"/>
              <a:ext cx="11991976" cy="226816"/>
            </a:xfrm>
            <a:prstGeom prst="round2SameRect">
              <a:avLst>
                <a:gd fmla="val 1796" name="adj1"/>
                <a:gd fmla="val 50000" name="adj2"/>
              </a:avLst>
            </a:prstGeom>
            <a:solidFill>
              <a:srgbClr val="F9EFE5"/>
            </a:solidFill>
            <a:ln cap="flat" cmpd="sng" w="19050">
              <a:solidFill>
                <a:srgbClr val="262626"/>
              </a:solidFill>
              <a:prstDash val="solid"/>
              <a:miter lim="800000"/>
              <a:headEnd len="sm" w="sm" type="none"/>
              <a:tailEnd len="sm" w="sm" type="none"/>
            </a:ln>
            <a:effectLst>
              <a:outerShdw rotWithShape="0" algn="t" dir="5400000" dist="381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92" name="Google Shape;92;p13"/>
            <p:cNvSpPr/>
            <p:nvPr/>
          </p:nvSpPr>
          <p:spPr>
            <a:xfrm>
              <a:off x="5447506" y="6389885"/>
              <a:ext cx="1296988" cy="113408"/>
            </a:xfrm>
            <a:prstGeom prst="round2SameRect">
              <a:avLst>
                <a:gd fmla="val 1796" name="adj1"/>
                <a:gd fmla="val 50000" name="adj2"/>
              </a:avLst>
            </a:prstGeom>
            <a:solidFill>
              <a:srgbClr val="F9EFE5"/>
            </a:solidFill>
            <a:ln cap="flat" cmpd="sng" w="1905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grpSp>
          <p:nvGrpSpPr>
            <p:cNvPr id="93" name="Google Shape;93;p13"/>
            <p:cNvGrpSpPr/>
            <p:nvPr/>
          </p:nvGrpSpPr>
          <p:grpSpPr>
            <a:xfrm>
              <a:off x="467258" y="1197769"/>
              <a:ext cx="110991" cy="3414255"/>
              <a:chOff x="494690" y="1197769"/>
              <a:chExt cx="110991" cy="3414255"/>
            </a:xfrm>
          </p:grpSpPr>
          <p:sp>
            <p:nvSpPr>
              <p:cNvPr id="94" name="Google Shape;94;p13"/>
              <p:cNvSpPr/>
              <p:nvPr/>
            </p:nvSpPr>
            <p:spPr>
              <a:xfrm>
                <a:off x="518114" y="2402270"/>
                <a:ext cx="64143" cy="84650"/>
              </a:xfrm>
              <a:custGeom>
                <a:rect b="b" l="l" r="r" t="t"/>
                <a:pathLst>
                  <a:path extrusionOk="0" h="12286" w="9310">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95" name="Google Shape;95;p13"/>
              <p:cNvSpPr/>
              <p:nvPr/>
            </p:nvSpPr>
            <p:spPr>
              <a:xfrm>
                <a:off x="505400" y="1997402"/>
                <a:ext cx="89571" cy="78392"/>
              </a:xfrm>
              <a:custGeom>
                <a:rect b="b" l="l" r="r" t="t"/>
                <a:pathLst>
                  <a:path extrusionOk="0" h="392491" w="448462">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96" name="Google Shape;96;p13"/>
              <p:cNvSpPr/>
              <p:nvPr/>
            </p:nvSpPr>
            <p:spPr>
              <a:xfrm>
                <a:off x="515252" y="1602563"/>
                <a:ext cx="69866" cy="68363"/>
              </a:xfrm>
              <a:prstGeom prst="wedgeEllipseCallout">
                <a:avLst>
                  <a:gd fmla="val -41938" name="adj1"/>
                  <a:gd fmla="val 57878"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97" name="Google Shape;97;p13"/>
              <p:cNvSpPr/>
              <p:nvPr/>
            </p:nvSpPr>
            <p:spPr>
              <a:xfrm>
                <a:off x="511026" y="1197769"/>
                <a:ext cx="78318" cy="78318"/>
              </a:xfrm>
              <a:prstGeom prst="hear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grpSp>
            <p:nvGrpSpPr>
              <p:cNvPr id="98" name="Google Shape;98;p13"/>
              <p:cNvGrpSpPr/>
              <p:nvPr/>
            </p:nvGrpSpPr>
            <p:grpSpPr>
              <a:xfrm>
                <a:off x="505954" y="2813396"/>
                <a:ext cx="88463" cy="101679"/>
                <a:chOff x="1039" y="1681"/>
                <a:chExt cx="1071" cy="1231"/>
              </a:xfrm>
            </p:grpSpPr>
            <p:sp>
              <p:nvSpPr>
                <p:cNvPr id="99" name="Google Shape;99;p13"/>
                <p:cNvSpPr/>
                <p:nvPr/>
              </p:nvSpPr>
              <p:spPr>
                <a:xfrm>
                  <a:off x="1039" y="1681"/>
                  <a:ext cx="1071" cy="1099"/>
                </a:xfrm>
                <a:custGeom>
                  <a:rect b="b" l="l" r="r" t="t"/>
                  <a:pathLst>
                    <a:path extrusionOk="0" h="3298" w="3212">
                      <a:moveTo>
                        <a:pt x="3208" y="620"/>
                      </a:moveTo>
                      <a:lnTo>
                        <a:pt x="3206" y="606"/>
                      </a:lnTo>
                      <a:lnTo>
                        <a:pt x="3192" y="581"/>
                      </a:lnTo>
                      <a:lnTo>
                        <a:pt x="3169" y="566"/>
                      </a:lnTo>
                      <a:lnTo>
                        <a:pt x="3143" y="561"/>
                      </a:lnTo>
                      <a:lnTo>
                        <a:pt x="3130" y="564"/>
                      </a:lnTo>
                      <a:lnTo>
                        <a:pt x="3101" y="533"/>
                      </a:lnTo>
                      <a:lnTo>
                        <a:pt x="3035" y="475"/>
                      </a:lnTo>
                      <a:lnTo>
                        <a:pt x="3003" y="448"/>
                      </a:lnTo>
                      <a:lnTo>
                        <a:pt x="2931" y="383"/>
                      </a:lnTo>
                      <a:lnTo>
                        <a:pt x="2786" y="258"/>
                      </a:lnTo>
                      <a:lnTo>
                        <a:pt x="2711" y="199"/>
                      </a:lnTo>
                      <a:lnTo>
                        <a:pt x="2651" y="148"/>
                      </a:lnTo>
                      <a:lnTo>
                        <a:pt x="2507" y="53"/>
                      </a:lnTo>
                      <a:lnTo>
                        <a:pt x="2432" y="24"/>
                      </a:lnTo>
                      <a:lnTo>
                        <a:pt x="2384" y="19"/>
                      </a:lnTo>
                      <a:lnTo>
                        <a:pt x="2363" y="20"/>
                      </a:lnTo>
                      <a:lnTo>
                        <a:pt x="2361" y="17"/>
                      </a:lnTo>
                      <a:lnTo>
                        <a:pt x="2358" y="14"/>
                      </a:lnTo>
                      <a:lnTo>
                        <a:pt x="2347" y="4"/>
                      </a:lnTo>
                      <a:lnTo>
                        <a:pt x="2320" y="0"/>
                      </a:lnTo>
                      <a:lnTo>
                        <a:pt x="2294" y="10"/>
                      </a:lnTo>
                      <a:lnTo>
                        <a:pt x="2278" y="32"/>
                      </a:lnTo>
                      <a:lnTo>
                        <a:pt x="2278" y="47"/>
                      </a:lnTo>
                      <a:lnTo>
                        <a:pt x="2276" y="62"/>
                      </a:lnTo>
                      <a:lnTo>
                        <a:pt x="2253" y="102"/>
                      </a:lnTo>
                      <a:lnTo>
                        <a:pt x="2199" y="163"/>
                      </a:lnTo>
                      <a:lnTo>
                        <a:pt x="2171" y="190"/>
                      </a:lnTo>
                      <a:lnTo>
                        <a:pt x="2102" y="260"/>
                      </a:lnTo>
                      <a:lnTo>
                        <a:pt x="1952" y="394"/>
                      </a:lnTo>
                      <a:lnTo>
                        <a:pt x="1878" y="459"/>
                      </a:lnTo>
                      <a:lnTo>
                        <a:pt x="1698" y="610"/>
                      </a:lnTo>
                      <a:lnTo>
                        <a:pt x="1326" y="897"/>
                      </a:lnTo>
                      <a:lnTo>
                        <a:pt x="1138" y="1036"/>
                      </a:lnTo>
                      <a:lnTo>
                        <a:pt x="969" y="1157"/>
                      </a:lnTo>
                      <a:lnTo>
                        <a:pt x="716" y="1337"/>
                      </a:lnTo>
                      <a:lnTo>
                        <a:pt x="553" y="1467"/>
                      </a:lnTo>
                      <a:lnTo>
                        <a:pt x="475" y="1536"/>
                      </a:lnTo>
                      <a:lnTo>
                        <a:pt x="415" y="1592"/>
                      </a:lnTo>
                      <a:lnTo>
                        <a:pt x="296" y="1713"/>
                      </a:lnTo>
                      <a:lnTo>
                        <a:pt x="186" y="1845"/>
                      </a:lnTo>
                      <a:lnTo>
                        <a:pt x="117" y="1951"/>
                      </a:lnTo>
                      <a:lnTo>
                        <a:pt x="77" y="2024"/>
                      </a:lnTo>
                      <a:lnTo>
                        <a:pt x="59" y="2061"/>
                      </a:lnTo>
                      <a:lnTo>
                        <a:pt x="44" y="2100"/>
                      </a:lnTo>
                      <a:lnTo>
                        <a:pt x="21" y="2181"/>
                      </a:lnTo>
                      <a:lnTo>
                        <a:pt x="2" y="2306"/>
                      </a:lnTo>
                      <a:lnTo>
                        <a:pt x="0" y="2479"/>
                      </a:lnTo>
                      <a:lnTo>
                        <a:pt x="12" y="2650"/>
                      </a:lnTo>
                      <a:lnTo>
                        <a:pt x="18" y="2732"/>
                      </a:lnTo>
                      <a:lnTo>
                        <a:pt x="19" y="2742"/>
                      </a:lnTo>
                      <a:lnTo>
                        <a:pt x="29" y="2758"/>
                      </a:lnTo>
                      <a:lnTo>
                        <a:pt x="49" y="2771"/>
                      </a:lnTo>
                      <a:lnTo>
                        <a:pt x="67" y="2770"/>
                      </a:lnTo>
                      <a:lnTo>
                        <a:pt x="101" y="2817"/>
                      </a:lnTo>
                      <a:lnTo>
                        <a:pt x="183" y="2915"/>
                      </a:lnTo>
                      <a:lnTo>
                        <a:pt x="278" y="3016"/>
                      </a:lnTo>
                      <a:lnTo>
                        <a:pt x="383" y="3109"/>
                      </a:lnTo>
                      <a:lnTo>
                        <a:pt x="497" y="3193"/>
                      </a:lnTo>
                      <a:lnTo>
                        <a:pt x="615" y="3255"/>
                      </a:lnTo>
                      <a:lnTo>
                        <a:pt x="704" y="3285"/>
                      </a:lnTo>
                      <a:lnTo>
                        <a:pt x="765" y="3297"/>
                      </a:lnTo>
                      <a:lnTo>
                        <a:pt x="825" y="3298"/>
                      </a:lnTo>
                      <a:lnTo>
                        <a:pt x="886" y="3291"/>
                      </a:lnTo>
                      <a:lnTo>
                        <a:pt x="916" y="3282"/>
                      </a:lnTo>
                      <a:lnTo>
                        <a:pt x="955" y="3271"/>
                      </a:lnTo>
                      <a:lnTo>
                        <a:pt x="1030" y="3236"/>
                      </a:lnTo>
                      <a:lnTo>
                        <a:pt x="1138" y="3171"/>
                      </a:lnTo>
                      <a:lnTo>
                        <a:pt x="1342" y="3009"/>
                      </a:lnTo>
                      <a:lnTo>
                        <a:pt x="1463" y="2899"/>
                      </a:lnTo>
                      <a:lnTo>
                        <a:pt x="1634" y="2748"/>
                      </a:lnTo>
                      <a:lnTo>
                        <a:pt x="1808" y="2600"/>
                      </a:lnTo>
                      <a:lnTo>
                        <a:pt x="2017" y="2424"/>
                      </a:lnTo>
                      <a:lnTo>
                        <a:pt x="2429" y="2066"/>
                      </a:lnTo>
                      <a:lnTo>
                        <a:pt x="2633" y="1884"/>
                      </a:lnTo>
                      <a:lnTo>
                        <a:pt x="2812" y="1724"/>
                      </a:lnTo>
                      <a:lnTo>
                        <a:pt x="2987" y="1560"/>
                      </a:lnTo>
                      <a:lnTo>
                        <a:pt x="3021" y="1530"/>
                      </a:lnTo>
                      <a:lnTo>
                        <a:pt x="3075" y="1478"/>
                      </a:lnTo>
                      <a:lnTo>
                        <a:pt x="3103" y="1438"/>
                      </a:lnTo>
                      <a:lnTo>
                        <a:pt x="3111" y="1416"/>
                      </a:lnTo>
                      <a:lnTo>
                        <a:pt x="3124" y="1415"/>
                      </a:lnTo>
                      <a:lnTo>
                        <a:pt x="3134" y="1409"/>
                      </a:lnTo>
                      <a:lnTo>
                        <a:pt x="3146" y="1401"/>
                      </a:lnTo>
                      <a:lnTo>
                        <a:pt x="3163" y="1378"/>
                      </a:lnTo>
                      <a:lnTo>
                        <a:pt x="3180" y="1337"/>
                      </a:lnTo>
                      <a:lnTo>
                        <a:pt x="3192" y="1241"/>
                      </a:lnTo>
                      <a:lnTo>
                        <a:pt x="3193" y="1183"/>
                      </a:lnTo>
                      <a:lnTo>
                        <a:pt x="3202" y="1042"/>
                      </a:lnTo>
                      <a:lnTo>
                        <a:pt x="3212" y="832"/>
                      </a:lnTo>
                      <a:lnTo>
                        <a:pt x="3212" y="691"/>
                      </a:lnTo>
                      <a:lnTo>
                        <a:pt x="3208" y="620"/>
                      </a:lnTo>
                      <a:close/>
                      <a:moveTo>
                        <a:pt x="1004" y="2495"/>
                      </a:moveTo>
                      <a:lnTo>
                        <a:pt x="998" y="2649"/>
                      </a:lnTo>
                      <a:lnTo>
                        <a:pt x="999" y="2958"/>
                      </a:lnTo>
                      <a:lnTo>
                        <a:pt x="1001" y="3114"/>
                      </a:lnTo>
                      <a:lnTo>
                        <a:pt x="942" y="3145"/>
                      </a:lnTo>
                      <a:lnTo>
                        <a:pt x="880" y="3170"/>
                      </a:lnTo>
                      <a:lnTo>
                        <a:pt x="884" y="3137"/>
                      </a:lnTo>
                      <a:lnTo>
                        <a:pt x="881" y="3066"/>
                      </a:lnTo>
                      <a:lnTo>
                        <a:pt x="868" y="2961"/>
                      </a:lnTo>
                      <a:lnTo>
                        <a:pt x="860" y="2895"/>
                      </a:lnTo>
                      <a:lnTo>
                        <a:pt x="850" y="2780"/>
                      </a:lnTo>
                      <a:lnTo>
                        <a:pt x="844" y="2610"/>
                      </a:lnTo>
                      <a:lnTo>
                        <a:pt x="850" y="2495"/>
                      </a:lnTo>
                      <a:lnTo>
                        <a:pt x="857" y="2439"/>
                      </a:lnTo>
                      <a:lnTo>
                        <a:pt x="856" y="2424"/>
                      </a:lnTo>
                      <a:lnTo>
                        <a:pt x="840" y="2398"/>
                      </a:lnTo>
                      <a:lnTo>
                        <a:pt x="828" y="2390"/>
                      </a:lnTo>
                      <a:lnTo>
                        <a:pt x="717" y="2318"/>
                      </a:lnTo>
                      <a:lnTo>
                        <a:pt x="506" y="2162"/>
                      </a:lnTo>
                      <a:lnTo>
                        <a:pt x="401" y="2082"/>
                      </a:lnTo>
                      <a:lnTo>
                        <a:pt x="382" y="2064"/>
                      </a:lnTo>
                      <a:lnTo>
                        <a:pt x="314" y="2010"/>
                      </a:lnTo>
                      <a:lnTo>
                        <a:pt x="264" y="1978"/>
                      </a:lnTo>
                      <a:lnTo>
                        <a:pt x="241" y="1969"/>
                      </a:lnTo>
                      <a:lnTo>
                        <a:pt x="294" y="1899"/>
                      </a:lnTo>
                      <a:lnTo>
                        <a:pt x="350" y="1830"/>
                      </a:lnTo>
                      <a:lnTo>
                        <a:pt x="510" y="1955"/>
                      </a:lnTo>
                      <a:lnTo>
                        <a:pt x="752" y="2141"/>
                      </a:lnTo>
                      <a:lnTo>
                        <a:pt x="909" y="2270"/>
                      </a:lnTo>
                      <a:lnTo>
                        <a:pt x="985" y="2338"/>
                      </a:lnTo>
                      <a:lnTo>
                        <a:pt x="999" y="2349"/>
                      </a:lnTo>
                      <a:lnTo>
                        <a:pt x="1034" y="2354"/>
                      </a:lnTo>
                      <a:lnTo>
                        <a:pt x="1053" y="2346"/>
                      </a:lnTo>
                      <a:lnTo>
                        <a:pt x="1132" y="2302"/>
                      </a:lnTo>
                      <a:lnTo>
                        <a:pt x="1280" y="2195"/>
                      </a:lnTo>
                      <a:lnTo>
                        <a:pt x="1418" y="2074"/>
                      </a:lnTo>
                      <a:lnTo>
                        <a:pt x="1548" y="1943"/>
                      </a:lnTo>
                      <a:lnTo>
                        <a:pt x="1610" y="1877"/>
                      </a:lnTo>
                      <a:lnTo>
                        <a:pt x="1617" y="1868"/>
                      </a:lnTo>
                      <a:lnTo>
                        <a:pt x="1624" y="1847"/>
                      </a:lnTo>
                      <a:lnTo>
                        <a:pt x="1626" y="1827"/>
                      </a:lnTo>
                      <a:lnTo>
                        <a:pt x="1617" y="1807"/>
                      </a:lnTo>
                      <a:lnTo>
                        <a:pt x="1610" y="1796"/>
                      </a:lnTo>
                      <a:lnTo>
                        <a:pt x="1420" y="1596"/>
                      </a:lnTo>
                      <a:lnTo>
                        <a:pt x="1231" y="1395"/>
                      </a:lnTo>
                      <a:lnTo>
                        <a:pt x="1201" y="1360"/>
                      </a:lnTo>
                      <a:lnTo>
                        <a:pt x="1132" y="1288"/>
                      </a:lnTo>
                      <a:lnTo>
                        <a:pt x="1082" y="1248"/>
                      </a:lnTo>
                      <a:lnTo>
                        <a:pt x="1056" y="1235"/>
                      </a:lnTo>
                      <a:lnTo>
                        <a:pt x="1244" y="1103"/>
                      </a:lnTo>
                      <a:lnTo>
                        <a:pt x="1430" y="964"/>
                      </a:lnTo>
                      <a:lnTo>
                        <a:pt x="1614" y="825"/>
                      </a:lnTo>
                      <a:lnTo>
                        <a:pt x="1885" y="607"/>
                      </a:lnTo>
                      <a:lnTo>
                        <a:pt x="2060" y="458"/>
                      </a:lnTo>
                      <a:lnTo>
                        <a:pt x="2145" y="380"/>
                      </a:lnTo>
                      <a:lnTo>
                        <a:pt x="2194" y="338"/>
                      </a:lnTo>
                      <a:lnTo>
                        <a:pt x="2299" y="235"/>
                      </a:lnTo>
                      <a:lnTo>
                        <a:pt x="2344" y="177"/>
                      </a:lnTo>
                      <a:lnTo>
                        <a:pt x="2367" y="138"/>
                      </a:lnTo>
                      <a:lnTo>
                        <a:pt x="2374" y="118"/>
                      </a:lnTo>
                      <a:lnTo>
                        <a:pt x="2422" y="140"/>
                      </a:lnTo>
                      <a:lnTo>
                        <a:pt x="2466" y="163"/>
                      </a:lnTo>
                      <a:lnTo>
                        <a:pt x="2534" y="206"/>
                      </a:lnTo>
                      <a:lnTo>
                        <a:pt x="2661" y="304"/>
                      </a:lnTo>
                      <a:lnTo>
                        <a:pt x="2721" y="354"/>
                      </a:lnTo>
                      <a:lnTo>
                        <a:pt x="2833" y="453"/>
                      </a:lnTo>
                      <a:lnTo>
                        <a:pt x="2944" y="554"/>
                      </a:lnTo>
                      <a:lnTo>
                        <a:pt x="2993" y="603"/>
                      </a:lnTo>
                      <a:lnTo>
                        <a:pt x="3048" y="646"/>
                      </a:lnTo>
                      <a:lnTo>
                        <a:pt x="2937" y="771"/>
                      </a:lnTo>
                      <a:lnTo>
                        <a:pt x="2708" y="1016"/>
                      </a:lnTo>
                      <a:lnTo>
                        <a:pt x="2474" y="1257"/>
                      </a:lnTo>
                      <a:lnTo>
                        <a:pt x="2233" y="1490"/>
                      </a:lnTo>
                      <a:lnTo>
                        <a:pt x="2112" y="1605"/>
                      </a:lnTo>
                      <a:lnTo>
                        <a:pt x="1987" y="1720"/>
                      </a:lnTo>
                      <a:lnTo>
                        <a:pt x="1732" y="1951"/>
                      </a:lnTo>
                      <a:lnTo>
                        <a:pt x="1467" y="2169"/>
                      </a:lnTo>
                      <a:lnTo>
                        <a:pt x="1261" y="2322"/>
                      </a:lnTo>
                      <a:lnTo>
                        <a:pt x="1120" y="2417"/>
                      </a:lnTo>
                      <a:lnTo>
                        <a:pt x="1047" y="2462"/>
                      </a:lnTo>
                      <a:lnTo>
                        <a:pt x="1047" y="2462"/>
                      </a:lnTo>
                      <a:lnTo>
                        <a:pt x="1047" y="2463"/>
                      </a:lnTo>
                      <a:lnTo>
                        <a:pt x="1033" y="2460"/>
                      </a:lnTo>
                      <a:lnTo>
                        <a:pt x="1012" y="2472"/>
                      </a:lnTo>
                      <a:lnTo>
                        <a:pt x="1005" y="2485"/>
                      </a:lnTo>
                      <a:lnTo>
                        <a:pt x="1004" y="2495"/>
                      </a:lnTo>
                      <a:close/>
                      <a:moveTo>
                        <a:pt x="3082" y="1081"/>
                      </a:moveTo>
                      <a:lnTo>
                        <a:pt x="3078" y="1147"/>
                      </a:lnTo>
                      <a:lnTo>
                        <a:pt x="3074" y="1213"/>
                      </a:lnTo>
                      <a:lnTo>
                        <a:pt x="3072" y="1247"/>
                      </a:lnTo>
                      <a:lnTo>
                        <a:pt x="3069" y="1280"/>
                      </a:lnTo>
                      <a:lnTo>
                        <a:pt x="3067" y="1301"/>
                      </a:lnTo>
                      <a:lnTo>
                        <a:pt x="3065" y="1316"/>
                      </a:lnTo>
                      <a:lnTo>
                        <a:pt x="3059" y="1320"/>
                      </a:lnTo>
                      <a:lnTo>
                        <a:pt x="3052" y="1334"/>
                      </a:lnTo>
                      <a:lnTo>
                        <a:pt x="3051" y="1343"/>
                      </a:lnTo>
                      <a:lnTo>
                        <a:pt x="3038" y="1349"/>
                      </a:lnTo>
                      <a:lnTo>
                        <a:pt x="3018" y="1372"/>
                      </a:lnTo>
                      <a:lnTo>
                        <a:pt x="3016" y="1389"/>
                      </a:lnTo>
                      <a:lnTo>
                        <a:pt x="3018" y="1366"/>
                      </a:lnTo>
                      <a:lnTo>
                        <a:pt x="3010" y="1369"/>
                      </a:lnTo>
                      <a:lnTo>
                        <a:pt x="2990" y="1393"/>
                      </a:lnTo>
                      <a:lnTo>
                        <a:pt x="2941" y="1444"/>
                      </a:lnTo>
                      <a:lnTo>
                        <a:pt x="2890" y="1493"/>
                      </a:lnTo>
                      <a:lnTo>
                        <a:pt x="2734" y="1637"/>
                      </a:lnTo>
                      <a:lnTo>
                        <a:pt x="2574" y="1779"/>
                      </a:lnTo>
                      <a:lnTo>
                        <a:pt x="2201" y="2110"/>
                      </a:lnTo>
                      <a:lnTo>
                        <a:pt x="1823" y="2434"/>
                      </a:lnTo>
                      <a:lnTo>
                        <a:pt x="1804" y="2451"/>
                      </a:lnTo>
                      <a:lnTo>
                        <a:pt x="1785" y="2467"/>
                      </a:lnTo>
                      <a:lnTo>
                        <a:pt x="1778" y="2349"/>
                      </a:lnTo>
                      <a:lnTo>
                        <a:pt x="1765" y="2231"/>
                      </a:lnTo>
                      <a:lnTo>
                        <a:pt x="1764" y="2181"/>
                      </a:lnTo>
                      <a:lnTo>
                        <a:pt x="1765" y="2130"/>
                      </a:lnTo>
                      <a:lnTo>
                        <a:pt x="1764" y="2118"/>
                      </a:lnTo>
                      <a:lnTo>
                        <a:pt x="1749" y="2105"/>
                      </a:lnTo>
                      <a:lnTo>
                        <a:pt x="1739" y="2103"/>
                      </a:lnTo>
                      <a:lnTo>
                        <a:pt x="1927" y="1936"/>
                      </a:lnTo>
                      <a:lnTo>
                        <a:pt x="2106" y="1769"/>
                      </a:lnTo>
                      <a:lnTo>
                        <a:pt x="2236" y="1651"/>
                      </a:lnTo>
                      <a:lnTo>
                        <a:pt x="2489" y="1406"/>
                      </a:lnTo>
                      <a:lnTo>
                        <a:pt x="2737" y="1157"/>
                      </a:lnTo>
                      <a:lnTo>
                        <a:pt x="2977" y="901"/>
                      </a:lnTo>
                      <a:lnTo>
                        <a:pt x="3095" y="770"/>
                      </a:lnTo>
                      <a:lnTo>
                        <a:pt x="3093" y="926"/>
                      </a:lnTo>
                      <a:lnTo>
                        <a:pt x="3082" y="108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100" name="Google Shape;100;p13"/>
                <p:cNvSpPr/>
                <p:nvPr/>
              </p:nvSpPr>
              <p:spPr>
                <a:xfrm>
                  <a:off x="1398" y="2746"/>
                  <a:ext cx="212" cy="132"/>
                </a:xfrm>
                <a:custGeom>
                  <a:rect b="b" l="l" r="r" t="t"/>
                  <a:pathLst>
                    <a:path extrusionOk="0" h="398" w="635">
                      <a:moveTo>
                        <a:pt x="555" y="6"/>
                      </a:moveTo>
                      <a:lnTo>
                        <a:pt x="544" y="0"/>
                      </a:lnTo>
                      <a:lnTo>
                        <a:pt x="521" y="3"/>
                      </a:lnTo>
                      <a:lnTo>
                        <a:pt x="504" y="18"/>
                      </a:lnTo>
                      <a:lnTo>
                        <a:pt x="495" y="39"/>
                      </a:lnTo>
                      <a:lnTo>
                        <a:pt x="496" y="52"/>
                      </a:lnTo>
                      <a:lnTo>
                        <a:pt x="514" y="113"/>
                      </a:lnTo>
                      <a:lnTo>
                        <a:pt x="530" y="177"/>
                      </a:lnTo>
                      <a:lnTo>
                        <a:pt x="527" y="202"/>
                      </a:lnTo>
                      <a:lnTo>
                        <a:pt x="515" y="226"/>
                      </a:lnTo>
                      <a:lnTo>
                        <a:pt x="494" y="251"/>
                      </a:lnTo>
                      <a:lnTo>
                        <a:pt x="478" y="262"/>
                      </a:lnTo>
                      <a:lnTo>
                        <a:pt x="453" y="278"/>
                      </a:lnTo>
                      <a:lnTo>
                        <a:pt x="403" y="291"/>
                      </a:lnTo>
                      <a:lnTo>
                        <a:pt x="370" y="284"/>
                      </a:lnTo>
                      <a:lnTo>
                        <a:pt x="352" y="272"/>
                      </a:lnTo>
                      <a:lnTo>
                        <a:pt x="339" y="252"/>
                      </a:lnTo>
                      <a:lnTo>
                        <a:pt x="332" y="226"/>
                      </a:lnTo>
                      <a:lnTo>
                        <a:pt x="332" y="209"/>
                      </a:lnTo>
                      <a:lnTo>
                        <a:pt x="331" y="198"/>
                      </a:lnTo>
                      <a:lnTo>
                        <a:pt x="324" y="180"/>
                      </a:lnTo>
                      <a:lnTo>
                        <a:pt x="303" y="164"/>
                      </a:lnTo>
                      <a:lnTo>
                        <a:pt x="268" y="164"/>
                      </a:lnTo>
                      <a:lnTo>
                        <a:pt x="246" y="180"/>
                      </a:lnTo>
                      <a:lnTo>
                        <a:pt x="237" y="198"/>
                      </a:lnTo>
                      <a:lnTo>
                        <a:pt x="236" y="209"/>
                      </a:lnTo>
                      <a:lnTo>
                        <a:pt x="233" y="231"/>
                      </a:lnTo>
                      <a:lnTo>
                        <a:pt x="220" y="268"/>
                      </a:lnTo>
                      <a:lnTo>
                        <a:pt x="196" y="297"/>
                      </a:lnTo>
                      <a:lnTo>
                        <a:pt x="160" y="310"/>
                      </a:lnTo>
                      <a:lnTo>
                        <a:pt x="137" y="307"/>
                      </a:lnTo>
                      <a:lnTo>
                        <a:pt x="122" y="304"/>
                      </a:lnTo>
                      <a:lnTo>
                        <a:pt x="102" y="294"/>
                      </a:lnTo>
                      <a:lnTo>
                        <a:pt x="83" y="270"/>
                      </a:lnTo>
                      <a:lnTo>
                        <a:pt x="76" y="228"/>
                      </a:lnTo>
                      <a:lnTo>
                        <a:pt x="83" y="182"/>
                      </a:lnTo>
                      <a:lnTo>
                        <a:pt x="88" y="162"/>
                      </a:lnTo>
                      <a:lnTo>
                        <a:pt x="90" y="149"/>
                      </a:lnTo>
                      <a:lnTo>
                        <a:pt x="80" y="131"/>
                      </a:lnTo>
                      <a:lnTo>
                        <a:pt x="62" y="126"/>
                      </a:lnTo>
                      <a:lnTo>
                        <a:pt x="43" y="130"/>
                      </a:lnTo>
                      <a:lnTo>
                        <a:pt x="34" y="139"/>
                      </a:lnTo>
                      <a:lnTo>
                        <a:pt x="23" y="157"/>
                      </a:lnTo>
                      <a:lnTo>
                        <a:pt x="7" y="193"/>
                      </a:lnTo>
                      <a:lnTo>
                        <a:pt x="0" y="232"/>
                      </a:lnTo>
                      <a:lnTo>
                        <a:pt x="3" y="268"/>
                      </a:lnTo>
                      <a:lnTo>
                        <a:pt x="13" y="304"/>
                      </a:lnTo>
                      <a:lnTo>
                        <a:pt x="31" y="336"/>
                      </a:lnTo>
                      <a:lnTo>
                        <a:pt x="59" y="362"/>
                      </a:lnTo>
                      <a:lnTo>
                        <a:pt x="93" y="383"/>
                      </a:lnTo>
                      <a:lnTo>
                        <a:pt x="113" y="390"/>
                      </a:lnTo>
                      <a:lnTo>
                        <a:pt x="139" y="398"/>
                      </a:lnTo>
                      <a:lnTo>
                        <a:pt x="187" y="398"/>
                      </a:lnTo>
                      <a:lnTo>
                        <a:pt x="229" y="383"/>
                      </a:lnTo>
                      <a:lnTo>
                        <a:pt x="265" y="356"/>
                      </a:lnTo>
                      <a:lnTo>
                        <a:pt x="279" y="339"/>
                      </a:lnTo>
                      <a:lnTo>
                        <a:pt x="299" y="356"/>
                      </a:lnTo>
                      <a:lnTo>
                        <a:pt x="350" y="379"/>
                      </a:lnTo>
                      <a:lnTo>
                        <a:pt x="409" y="386"/>
                      </a:lnTo>
                      <a:lnTo>
                        <a:pt x="470" y="375"/>
                      </a:lnTo>
                      <a:lnTo>
                        <a:pt x="502" y="362"/>
                      </a:lnTo>
                      <a:lnTo>
                        <a:pt x="527" y="350"/>
                      </a:lnTo>
                      <a:lnTo>
                        <a:pt x="567" y="316"/>
                      </a:lnTo>
                      <a:lnTo>
                        <a:pt x="600" y="271"/>
                      </a:lnTo>
                      <a:lnTo>
                        <a:pt x="623" y="221"/>
                      </a:lnTo>
                      <a:lnTo>
                        <a:pt x="635" y="166"/>
                      </a:lnTo>
                      <a:lnTo>
                        <a:pt x="632" y="113"/>
                      </a:lnTo>
                      <a:lnTo>
                        <a:pt x="614" y="64"/>
                      </a:lnTo>
                      <a:lnTo>
                        <a:pt x="581" y="23"/>
                      </a:lnTo>
                      <a:lnTo>
                        <a:pt x="555" y="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101" name="Google Shape;101;p13"/>
                <p:cNvSpPr/>
                <p:nvPr/>
              </p:nvSpPr>
              <p:spPr>
                <a:xfrm>
                  <a:off x="1655" y="2515"/>
                  <a:ext cx="176" cy="179"/>
                </a:xfrm>
                <a:custGeom>
                  <a:rect b="b" l="l" r="r" t="t"/>
                  <a:pathLst>
                    <a:path extrusionOk="0" h="538" w="528">
                      <a:moveTo>
                        <a:pt x="311" y="0"/>
                      </a:moveTo>
                      <a:lnTo>
                        <a:pt x="301" y="1"/>
                      </a:lnTo>
                      <a:lnTo>
                        <a:pt x="285" y="9"/>
                      </a:lnTo>
                      <a:lnTo>
                        <a:pt x="268" y="27"/>
                      </a:lnTo>
                      <a:lnTo>
                        <a:pt x="263" y="60"/>
                      </a:lnTo>
                      <a:lnTo>
                        <a:pt x="273" y="82"/>
                      </a:lnTo>
                      <a:lnTo>
                        <a:pt x="288" y="92"/>
                      </a:lnTo>
                      <a:lnTo>
                        <a:pt x="298" y="95"/>
                      </a:lnTo>
                      <a:lnTo>
                        <a:pt x="321" y="99"/>
                      </a:lnTo>
                      <a:lnTo>
                        <a:pt x="373" y="112"/>
                      </a:lnTo>
                      <a:lnTo>
                        <a:pt x="404" y="129"/>
                      </a:lnTo>
                      <a:lnTo>
                        <a:pt x="419" y="145"/>
                      </a:lnTo>
                      <a:lnTo>
                        <a:pt x="426" y="165"/>
                      </a:lnTo>
                      <a:lnTo>
                        <a:pt x="423" y="191"/>
                      </a:lnTo>
                      <a:lnTo>
                        <a:pt x="416" y="206"/>
                      </a:lnTo>
                      <a:lnTo>
                        <a:pt x="409" y="220"/>
                      </a:lnTo>
                      <a:lnTo>
                        <a:pt x="391" y="242"/>
                      </a:lnTo>
                      <a:lnTo>
                        <a:pt x="357" y="265"/>
                      </a:lnTo>
                      <a:lnTo>
                        <a:pt x="302" y="276"/>
                      </a:lnTo>
                      <a:lnTo>
                        <a:pt x="245" y="269"/>
                      </a:lnTo>
                      <a:lnTo>
                        <a:pt x="217" y="260"/>
                      </a:lnTo>
                      <a:lnTo>
                        <a:pt x="207" y="256"/>
                      </a:lnTo>
                      <a:lnTo>
                        <a:pt x="199" y="253"/>
                      </a:lnTo>
                      <a:lnTo>
                        <a:pt x="188" y="250"/>
                      </a:lnTo>
                      <a:lnTo>
                        <a:pt x="171" y="253"/>
                      </a:lnTo>
                      <a:lnTo>
                        <a:pt x="150" y="268"/>
                      </a:lnTo>
                      <a:lnTo>
                        <a:pt x="135" y="299"/>
                      </a:lnTo>
                      <a:lnTo>
                        <a:pt x="141" y="324"/>
                      </a:lnTo>
                      <a:lnTo>
                        <a:pt x="151" y="337"/>
                      </a:lnTo>
                      <a:lnTo>
                        <a:pt x="161" y="341"/>
                      </a:lnTo>
                      <a:lnTo>
                        <a:pt x="167" y="344"/>
                      </a:lnTo>
                      <a:lnTo>
                        <a:pt x="173" y="347"/>
                      </a:lnTo>
                      <a:lnTo>
                        <a:pt x="173" y="347"/>
                      </a:lnTo>
                      <a:lnTo>
                        <a:pt x="178" y="348"/>
                      </a:lnTo>
                      <a:lnTo>
                        <a:pt x="184" y="351"/>
                      </a:lnTo>
                      <a:lnTo>
                        <a:pt x="184" y="351"/>
                      </a:lnTo>
                      <a:lnTo>
                        <a:pt x="184" y="351"/>
                      </a:lnTo>
                      <a:lnTo>
                        <a:pt x="220" y="367"/>
                      </a:lnTo>
                      <a:lnTo>
                        <a:pt x="252" y="386"/>
                      </a:lnTo>
                      <a:lnTo>
                        <a:pt x="243" y="399"/>
                      </a:lnTo>
                      <a:lnTo>
                        <a:pt x="220" y="420"/>
                      </a:lnTo>
                      <a:lnTo>
                        <a:pt x="180" y="443"/>
                      </a:lnTo>
                      <a:lnTo>
                        <a:pt x="150" y="452"/>
                      </a:lnTo>
                      <a:lnTo>
                        <a:pt x="131" y="456"/>
                      </a:lnTo>
                      <a:lnTo>
                        <a:pt x="85" y="459"/>
                      </a:lnTo>
                      <a:lnTo>
                        <a:pt x="62" y="456"/>
                      </a:lnTo>
                      <a:lnTo>
                        <a:pt x="57" y="453"/>
                      </a:lnTo>
                      <a:lnTo>
                        <a:pt x="50" y="443"/>
                      </a:lnTo>
                      <a:lnTo>
                        <a:pt x="30" y="438"/>
                      </a:lnTo>
                      <a:lnTo>
                        <a:pt x="10" y="446"/>
                      </a:lnTo>
                      <a:lnTo>
                        <a:pt x="0" y="463"/>
                      </a:lnTo>
                      <a:lnTo>
                        <a:pt x="3" y="475"/>
                      </a:lnTo>
                      <a:lnTo>
                        <a:pt x="13" y="498"/>
                      </a:lnTo>
                      <a:lnTo>
                        <a:pt x="45" y="525"/>
                      </a:lnTo>
                      <a:lnTo>
                        <a:pt x="88" y="537"/>
                      </a:lnTo>
                      <a:lnTo>
                        <a:pt x="134" y="538"/>
                      </a:lnTo>
                      <a:lnTo>
                        <a:pt x="155" y="534"/>
                      </a:lnTo>
                      <a:lnTo>
                        <a:pt x="190" y="528"/>
                      </a:lnTo>
                      <a:lnTo>
                        <a:pt x="250" y="504"/>
                      </a:lnTo>
                      <a:lnTo>
                        <a:pt x="302" y="465"/>
                      </a:lnTo>
                      <a:lnTo>
                        <a:pt x="341" y="414"/>
                      </a:lnTo>
                      <a:lnTo>
                        <a:pt x="355" y="383"/>
                      </a:lnTo>
                      <a:lnTo>
                        <a:pt x="358" y="374"/>
                      </a:lnTo>
                      <a:lnTo>
                        <a:pt x="357" y="366"/>
                      </a:lnTo>
                      <a:lnTo>
                        <a:pt x="381" y="360"/>
                      </a:lnTo>
                      <a:lnTo>
                        <a:pt x="425" y="341"/>
                      </a:lnTo>
                      <a:lnTo>
                        <a:pt x="463" y="311"/>
                      </a:lnTo>
                      <a:lnTo>
                        <a:pt x="497" y="271"/>
                      </a:lnTo>
                      <a:lnTo>
                        <a:pt x="509" y="246"/>
                      </a:lnTo>
                      <a:lnTo>
                        <a:pt x="520" y="220"/>
                      </a:lnTo>
                      <a:lnTo>
                        <a:pt x="528" y="171"/>
                      </a:lnTo>
                      <a:lnTo>
                        <a:pt x="520" y="127"/>
                      </a:lnTo>
                      <a:lnTo>
                        <a:pt x="499" y="86"/>
                      </a:lnTo>
                      <a:lnTo>
                        <a:pt x="469" y="53"/>
                      </a:lnTo>
                      <a:lnTo>
                        <a:pt x="430" y="26"/>
                      </a:lnTo>
                      <a:lnTo>
                        <a:pt x="384" y="9"/>
                      </a:lnTo>
                      <a:lnTo>
                        <a:pt x="337" y="0"/>
                      </a:lnTo>
                      <a:lnTo>
                        <a:pt x="311"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102" name="Google Shape;102;p13"/>
                <p:cNvSpPr/>
                <p:nvPr/>
              </p:nvSpPr>
              <p:spPr>
                <a:xfrm>
                  <a:off x="1665" y="2702"/>
                  <a:ext cx="205" cy="210"/>
                </a:xfrm>
                <a:custGeom>
                  <a:rect b="b" l="l" r="r" t="t"/>
                  <a:pathLst>
                    <a:path extrusionOk="0" h="630" w="613">
                      <a:moveTo>
                        <a:pt x="404" y="0"/>
                      </a:moveTo>
                      <a:lnTo>
                        <a:pt x="388" y="3"/>
                      </a:lnTo>
                      <a:lnTo>
                        <a:pt x="365" y="21"/>
                      </a:lnTo>
                      <a:lnTo>
                        <a:pt x="357" y="52"/>
                      </a:lnTo>
                      <a:lnTo>
                        <a:pt x="367" y="79"/>
                      </a:lnTo>
                      <a:lnTo>
                        <a:pt x="381" y="89"/>
                      </a:lnTo>
                      <a:lnTo>
                        <a:pt x="410" y="101"/>
                      </a:lnTo>
                      <a:lnTo>
                        <a:pt x="466" y="128"/>
                      </a:lnTo>
                      <a:lnTo>
                        <a:pt x="498" y="152"/>
                      </a:lnTo>
                      <a:lnTo>
                        <a:pt x="511" y="174"/>
                      </a:lnTo>
                      <a:lnTo>
                        <a:pt x="515" y="200"/>
                      </a:lnTo>
                      <a:lnTo>
                        <a:pt x="506" y="230"/>
                      </a:lnTo>
                      <a:lnTo>
                        <a:pt x="498" y="249"/>
                      </a:lnTo>
                      <a:lnTo>
                        <a:pt x="486" y="265"/>
                      </a:lnTo>
                      <a:lnTo>
                        <a:pt x="462" y="291"/>
                      </a:lnTo>
                      <a:lnTo>
                        <a:pt x="431" y="307"/>
                      </a:lnTo>
                      <a:lnTo>
                        <a:pt x="400" y="314"/>
                      </a:lnTo>
                      <a:lnTo>
                        <a:pt x="349" y="312"/>
                      </a:lnTo>
                      <a:lnTo>
                        <a:pt x="285" y="286"/>
                      </a:lnTo>
                      <a:lnTo>
                        <a:pt x="257" y="265"/>
                      </a:lnTo>
                      <a:lnTo>
                        <a:pt x="257" y="265"/>
                      </a:lnTo>
                      <a:lnTo>
                        <a:pt x="253" y="260"/>
                      </a:lnTo>
                      <a:lnTo>
                        <a:pt x="247" y="258"/>
                      </a:lnTo>
                      <a:lnTo>
                        <a:pt x="239" y="252"/>
                      </a:lnTo>
                      <a:lnTo>
                        <a:pt x="223" y="249"/>
                      </a:lnTo>
                      <a:lnTo>
                        <a:pt x="198" y="256"/>
                      </a:lnTo>
                      <a:lnTo>
                        <a:pt x="177" y="285"/>
                      </a:lnTo>
                      <a:lnTo>
                        <a:pt x="175" y="311"/>
                      </a:lnTo>
                      <a:lnTo>
                        <a:pt x="181" y="327"/>
                      </a:lnTo>
                      <a:lnTo>
                        <a:pt x="188" y="334"/>
                      </a:lnTo>
                      <a:lnTo>
                        <a:pt x="201" y="344"/>
                      </a:lnTo>
                      <a:lnTo>
                        <a:pt x="214" y="354"/>
                      </a:lnTo>
                      <a:lnTo>
                        <a:pt x="234" y="376"/>
                      </a:lnTo>
                      <a:lnTo>
                        <a:pt x="256" y="422"/>
                      </a:lnTo>
                      <a:lnTo>
                        <a:pt x="253" y="469"/>
                      </a:lnTo>
                      <a:lnTo>
                        <a:pt x="224" y="512"/>
                      </a:lnTo>
                      <a:lnTo>
                        <a:pt x="198" y="531"/>
                      </a:lnTo>
                      <a:lnTo>
                        <a:pt x="180" y="543"/>
                      </a:lnTo>
                      <a:lnTo>
                        <a:pt x="146" y="551"/>
                      </a:lnTo>
                      <a:lnTo>
                        <a:pt x="119" y="547"/>
                      </a:lnTo>
                      <a:lnTo>
                        <a:pt x="96" y="533"/>
                      </a:lnTo>
                      <a:lnTo>
                        <a:pt x="72" y="495"/>
                      </a:lnTo>
                      <a:lnTo>
                        <a:pt x="54" y="430"/>
                      </a:lnTo>
                      <a:lnTo>
                        <a:pt x="51" y="397"/>
                      </a:lnTo>
                      <a:lnTo>
                        <a:pt x="50" y="386"/>
                      </a:lnTo>
                      <a:lnTo>
                        <a:pt x="37" y="374"/>
                      </a:lnTo>
                      <a:lnTo>
                        <a:pt x="20" y="374"/>
                      </a:lnTo>
                      <a:lnTo>
                        <a:pt x="5" y="387"/>
                      </a:lnTo>
                      <a:lnTo>
                        <a:pt x="2" y="397"/>
                      </a:lnTo>
                      <a:lnTo>
                        <a:pt x="0" y="425"/>
                      </a:lnTo>
                      <a:lnTo>
                        <a:pt x="1" y="484"/>
                      </a:lnTo>
                      <a:lnTo>
                        <a:pt x="13" y="540"/>
                      </a:lnTo>
                      <a:lnTo>
                        <a:pt x="43" y="589"/>
                      </a:lnTo>
                      <a:lnTo>
                        <a:pt x="66" y="607"/>
                      </a:lnTo>
                      <a:lnTo>
                        <a:pt x="87" y="619"/>
                      </a:lnTo>
                      <a:lnTo>
                        <a:pt x="131" y="630"/>
                      </a:lnTo>
                      <a:lnTo>
                        <a:pt x="175" y="628"/>
                      </a:lnTo>
                      <a:lnTo>
                        <a:pt x="220" y="615"/>
                      </a:lnTo>
                      <a:lnTo>
                        <a:pt x="241" y="606"/>
                      </a:lnTo>
                      <a:lnTo>
                        <a:pt x="263" y="594"/>
                      </a:lnTo>
                      <a:lnTo>
                        <a:pt x="300" y="561"/>
                      </a:lnTo>
                      <a:lnTo>
                        <a:pt x="329" y="522"/>
                      </a:lnTo>
                      <a:lnTo>
                        <a:pt x="348" y="476"/>
                      </a:lnTo>
                      <a:lnTo>
                        <a:pt x="352" y="452"/>
                      </a:lnTo>
                      <a:lnTo>
                        <a:pt x="355" y="430"/>
                      </a:lnTo>
                      <a:lnTo>
                        <a:pt x="352" y="410"/>
                      </a:lnTo>
                      <a:lnTo>
                        <a:pt x="384" y="413"/>
                      </a:lnTo>
                      <a:lnTo>
                        <a:pt x="446" y="404"/>
                      </a:lnTo>
                      <a:lnTo>
                        <a:pt x="505" y="380"/>
                      </a:lnTo>
                      <a:lnTo>
                        <a:pt x="555" y="338"/>
                      </a:lnTo>
                      <a:lnTo>
                        <a:pt x="577" y="309"/>
                      </a:lnTo>
                      <a:lnTo>
                        <a:pt x="594" y="283"/>
                      </a:lnTo>
                      <a:lnTo>
                        <a:pt x="611" y="230"/>
                      </a:lnTo>
                      <a:lnTo>
                        <a:pt x="613" y="177"/>
                      </a:lnTo>
                      <a:lnTo>
                        <a:pt x="600" y="127"/>
                      </a:lnTo>
                      <a:lnTo>
                        <a:pt x="574" y="82"/>
                      </a:lnTo>
                      <a:lnTo>
                        <a:pt x="537" y="44"/>
                      </a:lnTo>
                      <a:lnTo>
                        <a:pt x="489" y="17"/>
                      </a:lnTo>
                      <a:lnTo>
                        <a:pt x="434" y="1"/>
                      </a:lnTo>
                      <a:lnTo>
                        <a:pt x="404"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grpSp>
          <p:sp>
            <p:nvSpPr>
              <p:cNvPr id="103" name="Google Shape;103;p13"/>
              <p:cNvSpPr/>
              <p:nvPr/>
            </p:nvSpPr>
            <p:spPr>
              <a:xfrm>
                <a:off x="505954" y="4095210"/>
                <a:ext cx="88463" cy="88463"/>
              </a:xfrm>
              <a:custGeom>
                <a:rect b="b" l="l" r="r" t="t"/>
                <a:pathLst>
                  <a:path extrusionOk="0" h="6502400" w="6502401">
                    <a:moveTo>
                      <a:pt x="4509870" y="1250950"/>
                    </a:moveTo>
                    <a:lnTo>
                      <a:pt x="3460751" y="2299449"/>
                    </a:lnTo>
                    <a:lnTo>
                      <a:pt x="4204979" y="3043238"/>
                    </a:lnTo>
                    <a:lnTo>
                      <a:pt x="5253039" y="1994739"/>
                    </a:lnTo>
                    <a:close/>
                    <a:moveTo>
                      <a:pt x="5487377" y="0"/>
                    </a:moveTo>
                    <a:lnTo>
                      <a:pt x="5557233" y="0"/>
                    </a:lnTo>
                    <a:lnTo>
                      <a:pt x="5626559" y="6350"/>
                    </a:lnTo>
                    <a:lnTo>
                      <a:pt x="5695356" y="20108"/>
                    </a:lnTo>
                    <a:lnTo>
                      <a:pt x="5763095" y="39688"/>
                    </a:lnTo>
                    <a:lnTo>
                      <a:pt x="5828717" y="66675"/>
                    </a:lnTo>
                    <a:lnTo>
                      <a:pt x="5891693" y="100013"/>
                    </a:lnTo>
                    <a:lnTo>
                      <a:pt x="5953081" y="139700"/>
                    </a:lnTo>
                    <a:lnTo>
                      <a:pt x="6010236" y="186796"/>
                    </a:lnTo>
                    <a:lnTo>
                      <a:pt x="6036697" y="212725"/>
                    </a:lnTo>
                    <a:lnTo>
                      <a:pt x="6289659" y="465667"/>
                    </a:lnTo>
                    <a:lnTo>
                      <a:pt x="6316649" y="493183"/>
                    </a:lnTo>
                    <a:lnTo>
                      <a:pt x="6362690" y="550333"/>
                    </a:lnTo>
                    <a:lnTo>
                      <a:pt x="6402381" y="610658"/>
                    </a:lnTo>
                    <a:lnTo>
                      <a:pt x="6436250" y="674158"/>
                    </a:lnTo>
                    <a:lnTo>
                      <a:pt x="6462711" y="739246"/>
                    </a:lnTo>
                    <a:lnTo>
                      <a:pt x="6482820" y="807508"/>
                    </a:lnTo>
                    <a:lnTo>
                      <a:pt x="6495522" y="875771"/>
                    </a:lnTo>
                    <a:lnTo>
                      <a:pt x="6502401" y="946150"/>
                    </a:lnTo>
                    <a:lnTo>
                      <a:pt x="6502401" y="1015471"/>
                    </a:lnTo>
                    <a:lnTo>
                      <a:pt x="6495522" y="1085321"/>
                    </a:lnTo>
                    <a:lnTo>
                      <a:pt x="6482820" y="1154113"/>
                    </a:lnTo>
                    <a:lnTo>
                      <a:pt x="6462711" y="1221846"/>
                    </a:lnTo>
                    <a:lnTo>
                      <a:pt x="6436250" y="1287463"/>
                    </a:lnTo>
                    <a:lnTo>
                      <a:pt x="6402381" y="1350963"/>
                    </a:lnTo>
                    <a:lnTo>
                      <a:pt x="6362690" y="1410759"/>
                    </a:lnTo>
                    <a:lnTo>
                      <a:pt x="6316649" y="1467909"/>
                    </a:lnTo>
                    <a:lnTo>
                      <a:pt x="6289659" y="1495425"/>
                    </a:lnTo>
                    <a:lnTo>
                      <a:pt x="5791143" y="1993900"/>
                    </a:lnTo>
                    <a:lnTo>
                      <a:pt x="6036697" y="2239433"/>
                    </a:lnTo>
                    <a:lnTo>
                      <a:pt x="6050456" y="2253192"/>
                    </a:lnTo>
                    <a:lnTo>
                      <a:pt x="6071095" y="2284942"/>
                    </a:lnTo>
                    <a:lnTo>
                      <a:pt x="6084855" y="2319338"/>
                    </a:lnTo>
                    <a:lnTo>
                      <a:pt x="6092264" y="2355321"/>
                    </a:lnTo>
                    <a:lnTo>
                      <a:pt x="6092264" y="2391833"/>
                    </a:lnTo>
                    <a:lnTo>
                      <a:pt x="6084855" y="2428346"/>
                    </a:lnTo>
                    <a:lnTo>
                      <a:pt x="6071095" y="2462742"/>
                    </a:lnTo>
                    <a:lnTo>
                      <a:pt x="6050456" y="2493963"/>
                    </a:lnTo>
                    <a:lnTo>
                      <a:pt x="6036697" y="2508250"/>
                    </a:lnTo>
                    <a:lnTo>
                      <a:pt x="6022408" y="2522008"/>
                    </a:lnTo>
                    <a:lnTo>
                      <a:pt x="5991185" y="2542646"/>
                    </a:lnTo>
                    <a:lnTo>
                      <a:pt x="5956786" y="2556933"/>
                    </a:lnTo>
                    <a:lnTo>
                      <a:pt x="5920270" y="2563813"/>
                    </a:lnTo>
                    <a:lnTo>
                      <a:pt x="5883755" y="2563813"/>
                    </a:lnTo>
                    <a:lnTo>
                      <a:pt x="5847769" y="2556933"/>
                    </a:lnTo>
                    <a:lnTo>
                      <a:pt x="5813370" y="2542646"/>
                    </a:lnTo>
                    <a:lnTo>
                      <a:pt x="5781617" y="2522008"/>
                    </a:lnTo>
                    <a:lnTo>
                      <a:pt x="5767858" y="2508250"/>
                    </a:lnTo>
                    <a:lnTo>
                      <a:pt x="5522305" y="2263775"/>
                    </a:lnTo>
                    <a:lnTo>
                      <a:pt x="3771678" y="4014258"/>
                    </a:lnTo>
                    <a:lnTo>
                      <a:pt x="2034283" y="5750454"/>
                    </a:lnTo>
                    <a:lnTo>
                      <a:pt x="2004118" y="5780088"/>
                    </a:lnTo>
                    <a:lnTo>
                      <a:pt x="1936908" y="5832475"/>
                    </a:lnTo>
                    <a:lnTo>
                      <a:pt x="1865465" y="5876925"/>
                    </a:lnTo>
                    <a:lnTo>
                      <a:pt x="1789259" y="5911850"/>
                    </a:lnTo>
                    <a:lnTo>
                      <a:pt x="1709877" y="5938838"/>
                    </a:lnTo>
                    <a:lnTo>
                      <a:pt x="1627320" y="5955242"/>
                    </a:lnTo>
                    <a:lnTo>
                      <a:pt x="1543705" y="5963709"/>
                    </a:lnTo>
                    <a:lnTo>
                      <a:pt x="1459032" y="5961592"/>
                    </a:lnTo>
                    <a:lnTo>
                      <a:pt x="1417224" y="5956300"/>
                    </a:lnTo>
                    <a:lnTo>
                      <a:pt x="890660" y="5881688"/>
                    </a:lnTo>
                    <a:lnTo>
                      <a:pt x="324935" y="6446838"/>
                    </a:lnTo>
                    <a:lnTo>
                      <a:pt x="310646" y="6460596"/>
                    </a:lnTo>
                    <a:lnTo>
                      <a:pt x="278364" y="6481234"/>
                    </a:lnTo>
                    <a:lnTo>
                      <a:pt x="243966" y="6494992"/>
                    </a:lnTo>
                    <a:lnTo>
                      <a:pt x="208509" y="6502400"/>
                    </a:lnTo>
                    <a:lnTo>
                      <a:pt x="171464" y="6502400"/>
                    </a:lnTo>
                    <a:lnTo>
                      <a:pt x="136007" y="6494992"/>
                    </a:lnTo>
                    <a:lnTo>
                      <a:pt x="101608" y="6481234"/>
                    </a:lnTo>
                    <a:lnTo>
                      <a:pt x="69856" y="6460596"/>
                    </a:lnTo>
                    <a:lnTo>
                      <a:pt x="55038" y="6446838"/>
                    </a:lnTo>
                    <a:lnTo>
                      <a:pt x="42337" y="6432550"/>
                    </a:lnTo>
                    <a:lnTo>
                      <a:pt x="20639" y="6401329"/>
                    </a:lnTo>
                    <a:lnTo>
                      <a:pt x="6880" y="6366934"/>
                    </a:lnTo>
                    <a:lnTo>
                      <a:pt x="0" y="6330421"/>
                    </a:lnTo>
                    <a:lnTo>
                      <a:pt x="0" y="6293909"/>
                    </a:lnTo>
                    <a:lnTo>
                      <a:pt x="6880" y="6257925"/>
                    </a:lnTo>
                    <a:lnTo>
                      <a:pt x="20639" y="6223529"/>
                    </a:lnTo>
                    <a:lnTo>
                      <a:pt x="42337" y="6191779"/>
                    </a:lnTo>
                    <a:lnTo>
                      <a:pt x="55038" y="6178021"/>
                    </a:lnTo>
                    <a:lnTo>
                      <a:pt x="621292" y="5611813"/>
                    </a:lnTo>
                    <a:lnTo>
                      <a:pt x="546145" y="5085821"/>
                    </a:lnTo>
                    <a:lnTo>
                      <a:pt x="540853" y="5042959"/>
                    </a:lnTo>
                    <a:lnTo>
                      <a:pt x="539265" y="4958821"/>
                    </a:lnTo>
                    <a:lnTo>
                      <a:pt x="546674" y="4874684"/>
                    </a:lnTo>
                    <a:lnTo>
                      <a:pt x="564138" y="4792663"/>
                    </a:lnTo>
                    <a:lnTo>
                      <a:pt x="590069" y="4713288"/>
                    </a:lnTo>
                    <a:lnTo>
                      <a:pt x="626055" y="4637088"/>
                    </a:lnTo>
                    <a:lnTo>
                      <a:pt x="669980" y="4565121"/>
                    </a:lnTo>
                    <a:lnTo>
                      <a:pt x="721842" y="4498975"/>
                    </a:lnTo>
                    <a:lnTo>
                      <a:pt x="752007" y="4467754"/>
                    </a:lnTo>
                    <a:lnTo>
                      <a:pt x="2468235" y="2752196"/>
                    </a:lnTo>
                    <a:lnTo>
                      <a:pt x="4239500" y="981075"/>
                    </a:lnTo>
                    <a:lnTo>
                      <a:pt x="3993947" y="735542"/>
                    </a:lnTo>
                    <a:lnTo>
                      <a:pt x="3981246" y="721254"/>
                    </a:lnTo>
                    <a:lnTo>
                      <a:pt x="3959548" y="688975"/>
                    </a:lnTo>
                    <a:lnTo>
                      <a:pt x="3945789" y="655108"/>
                    </a:lnTo>
                    <a:lnTo>
                      <a:pt x="3939438" y="619125"/>
                    </a:lnTo>
                    <a:lnTo>
                      <a:pt x="3939438" y="582613"/>
                    </a:lnTo>
                    <a:lnTo>
                      <a:pt x="3945789" y="546629"/>
                    </a:lnTo>
                    <a:lnTo>
                      <a:pt x="3959548" y="512233"/>
                    </a:lnTo>
                    <a:lnTo>
                      <a:pt x="3981246" y="480483"/>
                    </a:lnTo>
                    <a:lnTo>
                      <a:pt x="3993947" y="465667"/>
                    </a:lnTo>
                    <a:lnTo>
                      <a:pt x="4008764" y="452967"/>
                    </a:lnTo>
                    <a:lnTo>
                      <a:pt x="4039988" y="431800"/>
                    </a:lnTo>
                    <a:lnTo>
                      <a:pt x="4074916" y="418042"/>
                    </a:lnTo>
                    <a:lnTo>
                      <a:pt x="4110902" y="411163"/>
                    </a:lnTo>
                    <a:lnTo>
                      <a:pt x="4147417" y="411163"/>
                    </a:lnTo>
                    <a:lnTo>
                      <a:pt x="4182875" y="418042"/>
                    </a:lnTo>
                    <a:lnTo>
                      <a:pt x="4217273" y="431800"/>
                    </a:lnTo>
                    <a:lnTo>
                      <a:pt x="4249555" y="452967"/>
                    </a:lnTo>
                    <a:lnTo>
                      <a:pt x="4263844" y="465667"/>
                    </a:lnTo>
                    <a:lnTo>
                      <a:pt x="4508339" y="711200"/>
                    </a:lnTo>
                    <a:lnTo>
                      <a:pt x="5007913" y="212725"/>
                    </a:lnTo>
                    <a:lnTo>
                      <a:pt x="5034373" y="186796"/>
                    </a:lnTo>
                    <a:lnTo>
                      <a:pt x="5091528" y="139700"/>
                    </a:lnTo>
                    <a:lnTo>
                      <a:pt x="5152387" y="100013"/>
                    </a:lnTo>
                    <a:lnTo>
                      <a:pt x="5215892" y="66675"/>
                    </a:lnTo>
                    <a:lnTo>
                      <a:pt x="5281514" y="39688"/>
                    </a:lnTo>
                    <a:lnTo>
                      <a:pt x="5348195" y="20108"/>
                    </a:lnTo>
                    <a:lnTo>
                      <a:pt x="5418050" y="635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grpSp>
            <p:nvGrpSpPr>
              <p:cNvPr id="104" name="Google Shape;104;p13"/>
              <p:cNvGrpSpPr/>
              <p:nvPr/>
            </p:nvGrpSpPr>
            <p:grpSpPr>
              <a:xfrm>
                <a:off x="526570" y="3241551"/>
                <a:ext cx="47230" cy="122011"/>
                <a:chOff x="2375" y="2182"/>
                <a:chExt cx="144" cy="372"/>
              </a:xfrm>
            </p:grpSpPr>
            <p:sp>
              <p:nvSpPr>
                <p:cNvPr id="105" name="Google Shape;105;p13"/>
                <p:cNvSpPr/>
                <p:nvPr/>
              </p:nvSpPr>
              <p:spPr>
                <a:xfrm>
                  <a:off x="2409" y="2182"/>
                  <a:ext cx="99" cy="210"/>
                </a:xfrm>
                <a:custGeom>
                  <a:rect b="b" l="l" r="r" t="t"/>
                  <a:pathLst>
                    <a:path extrusionOk="0" h="631" w="296">
                      <a:moveTo>
                        <a:pt x="0" y="631"/>
                      </a:moveTo>
                      <a:lnTo>
                        <a:pt x="296" y="631"/>
                      </a:lnTo>
                      <a:lnTo>
                        <a:pt x="270" y="612"/>
                      </a:lnTo>
                      <a:lnTo>
                        <a:pt x="232" y="568"/>
                      </a:lnTo>
                      <a:lnTo>
                        <a:pt x="209" y="517"/>
                      </a:lnTo>
                      <a:lnTo>
                        <a:pt x="199" y="467"/>
                      </a:lnTo>
                      <a:lnTo>
                        <a:pt x="198" y="442"/>
                      </a:lnTo>
                      <a:lnTo>
                        <a:pt x="200" y="370"/>
                      </a:lnTo>
                      <a:lnTo>
                        <a:pt x="208" y="279"/>
                      </a:lnTo>
                      <a:lnTo>
                        <a:pt x="213" y="207"/>
                      </a:lnTo>
                      <a:lnTo>
                        <a:pt x="215" y="157"/>
                      </a:lnTo>
                      <a:lnTo>
                        <a:pt x="215" y="132"/>
                      </a:lnTo>
                      <a:lnTo>
                        <a:pt x="205" y="79"/>
                      </a:lnTo>
                      <a:lnTo>
                        <a:pt x="189" y="31"/>
                      </a:lnTo>
                      <a:lnTo>
                        <a:pt x="172" y="8"/>
                      </a:lnTo>
                      <a:lnTo>
                        <a:pt x="159" y="0"/>
                      </a:lnTo>
                      <a:lnTo>
                        <a:pt x="151" y="0"/>
                      </a:lnTo>
                      <a:lnTo>
                        <a:pt x="138" y="1"/>
                      </a:lnTo>
                      <a:lnTo>
                        <a:pt x="127" y="11"/>
                      </a:lnTo>
                      <a:lnTo>
                        <a:pt x="114" y="27"/>
                      </a:lnTo>
                      <a:lnTo>
                        <a:pt x="98" y="75"/>
                      </a:lnTo>
                      <a:lnTo>
                        <a:pt x="89" y="145"/>
                      </a:lnTo>
                      <a:lnTo>
                        <a:pt x="89" y="160"/>
                      </a:lnTo>
                      <a:lnTo>
                        <a:pt x="92" y="253"/>
                      </a:lnTo>
                      <a:lnTo>
                        <a:pt x="101" y="310"/>
                      </a:lnTo>
                      <a:lnTo>
                        <a:pt x="105" y="337"/>
                      </a:lnTo>
                      <a:lnTo>
                        <a:pt x="111" y="400"/>
                      </a:lnTo>
                      <a:lnTo>
                        <a:pt x="109" y="442"/>
                      </a:lnTo>
                      <a:lnTo>
                        <a:pt x="105" y="480"/>
                      </a:lnTo>
                      <a:lnTo>
                        <a:pt x="83" y="542"/>
                      </a:lnTo>
                      <a:lnTo>
                        <a:pt x="50" y="588"/>
                      </a:lnTo>
                      <a:lnTo>
                        <a:pt x="15" y="621"/>
                      </a:lnTo>
                      <a:lnTo>
                        <a:pt x="0" y="63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106" name="Google Shape;106;p13"/>
                <p:cNvSpPr/>
                <p:nvPr/>
              </p:nvSpPr>
              <p:spPr>
                <a:xfrm>
                  <a:off x="2396" y="2425"/>
                  <a:ext cx="123" cy="6"/>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107" name="Google Shape;107;p13"/>
                <p:cNvSpPr/>
                <p:nvPr/>
              </p:nvSpPr>
              <p:spPr>
                <a:xfrm>
                  <a:off x="2396" y="2437"/>
                  <a:ext cx="123" cy="13"/>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108" name="Google Shape;108;p13"/>
                <p:cNvSpPr/>
                <p:nvPr/>
              </p:nvSpPr>
              <p:spPr>
                <a:xfrm>
                  <a:off x="2396" y="2405"/>
                  <a:ext cx="123" cy="13"/>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109" name="Google Shape;109;p13"/>
                <p:cNvSpPr/>
                <p:nvPr/>
              </p:nvSpPr>
              <p:spPr>
                <a:xfrm>
                  <a:off x="2375" y="2463"/>
                  <a:ext cx="143" cy="91"/>
                </a:xfrm>
                <a:custGeom>
                  <a:rect b="b" l="l" r="r" t="t"/>
                  <a:pathLst>
                    <a:path extrusionOk="0" h="274" w="429">
                      <a:moveTo>
                        <a:pt x="4" y="241"/>
                      </a:moveTo>
                      <a:lnTo>
                        <a:pt x="0" y="247"/>
                      </a:lnTo>
                      <a:lnTo>
                        <a:pt x="0" y="252"/>
                      </a:lnTo>
                      <a:lnTo>
                        <a:pt x="4" y="261"/>
                      </a:lnTo>
                      <a:lnTo>
                        <a:pt x="19" y="265"/>
                      </a:lnTo>
                      <a:lnTo>
                        <a:pt x="40" y="268"/>
                      </a:lnTo>
                      <a:lnTo>
                        <a:pt x="66" y="271"/>
                      </a:lnTo>
                      <a:lnTo>
                        <a:pt x="68" y="271"/>
                      </a:lnTo>
                      <a:lnTo>
                        <a:pt x="68" y="271"/>
                      </a:lnTo>
                      <a:lnTo>
                        <a:pt x="78" y="270"/>
                      </a:lnTo>
                      <a:lnTo>
                        <a:pt x="95" y="254"/>
                      </a:lnTo>
                      <a:lnTo>
                        <a:pt x="121" y="210"/>
                      </a:lnTo>
                      <a:lnTo>
                        <a:pt x="134" y="179"/>
                      </a:lnTo>
                      <a:lnTo>
                        <a:pt x="130" y="208"/>
                      </a:lnTo>
                      <a:lnTo>
                        <a:pt x="117" y="274"/>
                      </a:lnTo>
                      <a:lnTo>
                        <a:pt x="144" y="274"/>
                      </a:lnTo>
                      <a:lnTo>
                        <a:pt x="172" y="274"/>
                      </a:lnTo>
                      <a:lnTo>
                        <a:pt x="231" y="274"/>
                      </a:lnTo>
                      <a:lnTo>
                        <a:pt x="329" y="267"/>
                      </a:lnTo>
                      <a:lnTo>
                        <a:pt x="363" y="260"/>
                      </a:lnTo>
                      <a:lnTo>
                        <a:pt x="379" y="255"/>
                      </a:lnTo>
                      <a:lnTo>
                        <a:pt x="400" y="235"/>
                      </a:lnTo>
                      <a:lnTo>
                        <a:pt x="405" y="222"/>
                      </a:lnTo>
                      <a:lnTo>
                        <a:pt x="416" y="164"/>
                      </a:lnTo>
                      <a:lnTo>
                        <a:pt x="428" y="36"/>
                      </a:lnTo>
                      <a:lnTo>
                        <a:pt x="429" y="0"/>
                      </a:lnTo>
                      <a:lnTo>
                        <a:pt x="64" y="0"/>
                      </a:lnTo>
                      <a:lnTo>
                        <a:pt x="64" y="46"/>
                      </a:lnTo>
                      <a:lnTo>
                        <a:pt x="48" y="159"/>
                      </a:lnTo>
                      <a:lnTo>
                        <a:pt x="30" y="208"/>
                      </a:lnTo>
                      <a:lnTo>
                        <a:pt x="14" y="234"/>
                      </a:lnTo>
                      <a:lnTo>
                        <a:pt x="4" y="24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grpSp>
          <p:sp>
            <p:nvSpPr>
              <p:cNvPr id="110" name="Google Shape;110;p13"/>
              <p:cNvSpPr/>
              <p:nvPr/>
            </p:nvSpPr>
            <p:spPr>
              <a:xfrm>
                <a:off x="505805" y="3690038"/>
                <a:ext cx="88761" cy="78696"/>
              </a:xfrm>
              <a:custGeom>
                <a:rect b="b" l="l" r="r" t="t"/>
                <a:pathLst>
                  <a:path extrusionOk="0" h="3097" w="3491">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grpSp>
            <p:nvGrpSpPr>
              <p:cNvPr id="111" name="Google Shape;111;p13"/>
              <p:cNvGrpSpPr/>
              <p:nvPr/>
            </p:nvGrpSpPr>
            <p:grpSpPr>
              <a:xfrm>
                <a:off x="494690" y="4510148"/>
                <a:ext cx="110991" cy="101876"/>
                <a:chOff x="2577" y="1104"/>
                <a:chExt cx="414" cy="380"/>
              </a:xfrm>
            </p:grpSpPr>
            <p:sp>
              <p:nvSpPr>
                <p:cNvPr id="112" name="Google Shape;112;p13"/>
                <p:cNvSpPr/>
                <p:nvPr/>
              </p:nvSpPr>
              <p:spPr>
                <a:xfrm>
                  <a:off x="2577" y="1104"/>
                  <a:ext cx="353" cy="380"/>
                </a:xfrm>
                <a:custGeom>
                  <a:rect b="b" l="l" r="r" t="t"/>
                  <a:pathLst>
                    <a:path extrusionOk="0" h="1141" w="1058">
                      <a:moveTo>
                        <a:pt x="78" y="1141"/>
                      </a:moveTo>
                      <a:lnTo>
                        <a:pt x="81" y="1141"/>
                      </a:lnTo>
                      <a:lnTo>
                        <a:pt x="84" y="1141"/>
                      </a:lnTo>
                      <a:lnTo>
                        <a:pt x="91" y="1140"/>
                      </a:lnTo>
                      <a:lnTo>
                        <a:pt x="97" y="1135"/>
                      </a:lnTo>
                      <a:lnTo>
                        <a:pt x="101" y="1131"/>
                      </a:lnTo>
                      <a:lnTo>
                        <a:pt x="199" y="1131"/>
                      </a:lnTo>
                      <a:lnTo>
                        <a:pt x="206" y="1129"/>
                      </a:lnTo>
                      <a:lnTo>
                        <a:pt x="208" y="1122"/>
                      </a:lnTo>
                      <a:lnTo>
                        <a:pt x="206" y="1115"/>
                      </a:lnTo>
                      <a:lnTo>
                        <a:pt x="199" y="1112"/>
                      </a:lnTo>
                      <a:lnTo>
                        <a:pt x="120" y="1112"/>
                      </a:lnTo>
                      <a:lnTo>
                        <a:pt x="310" y="922"/>
                      </a:lnTo>
                      <a:lnTo>
                        <a:pt x="352" y="962"/>
                      </a:lnTo>
                      <a:lnTo>
                        <a:pt x="357" y="967"/>
                      </a:lnTo>
                      <a:lnTo>
                        <a:pt x="365" y="968"/>
                      </a:lnTo>
                      <a:lnTo>
                        <a:pt x="372" y="967"/>
                      </a:lnTo>
                      <a:lnTo>
                        <a:pt x="378" y="962"/>
                      </a:lnTo>
                      <a:lnTo>
                        <a:pt x="993" y="348"/>
                      </a:lnTo>
                      <a:lnTo>
                        <a:pt x="994" y="347"/>
                      </a:lnTo>
                      <a:lnTo>
                        <a:pt x="994" y="345"/>
                      </a:lnTo>
                      <a:lnTo>
                        <a:pt x="997" y="343"/>
                      </a:lnTo>
                      <a:lnTo>
                        <a:pt x="1000" y="340"/>
                      </a:lnTo>
                      <a:lnTo>
                        <a:pt x="1015" y="325"/>
                      </a:lnTo>
                      <a:lnTo>
                        <a:pt x="1036" y="292"/>
                      </a:lnTo>
                      <a:lnTo>
                        <a:pt x="1051" y="256"/>
                      </a:lnTo>
                      <a:lnTo>
                        <a:pt x="1058" y="219"/>
                      </a:lnTo>
                      <a:lnTo>
                        <a:pt x="1058" y="180"/>
                      </a:lnTo>
                      <a:lnTo>
                        <a:pt x="1051" y="142"/>
                      </a:lnTo>
                      <a:lnTo>
                        <a:pt x="1036" y="106"/>
                      </a:lnTo>
                      <a:lnTo>
                        <a:pt x="1015" y="73"/>
                      </a:lnTo>
                      <a:lnTo>
                        <a:pt x="1000" y="59"/>
                      </a:lnTo>
                      <a:lnTo>
                        <a:pt x="986" y="44"/>
                      </a:lnTo>
                      <a:lnTo>
                        <a:pt x="954" y="23"/>
                      </a:lnTo>
                      <a:lnTo>
                        <a:pt x="918" y="8"/>
                      </a:lnTo>
                      <a:lnTo>
                        <a:pt x="879" y="1"/>
                      </a:lnTo>
                      <a:lnTo>
                        <a:pt x="859" y="0"/>
                      </a:lnTo>
                      <a:lnTo>
                        <a:pt x="840" y="1"/>
                      </a:lnTo>
                      <a:lnTo>
                        <a:pt x="801" y="8"/>
                      </a:lnTo>
                      <a:lnTo>
                        <a:pt x="765" y="23"/>
                      </a:lnTo>
                      <a:lnTo>
                        <a:pt x="734" y="44"/>
                      </a:lnTo>
                      <a:lnTo>
                        <a:pt x="719" y="59"/>
                      </a:lnTo>
                      <a:lnTo>
                        <a:pt x="716" y="62"/>
                      </a:lnTo>
                      <a:lnTo>
                        <a:pt x="713" y="64"/>
                      </a:lnTo>
                      <a:lnTo>
                        <a:pt x="712" y="64"/>
                      </a:lnTo>
                      <a:lnTo>
                        <a:pt x="710" y="66"/>
                      </a:lnTo>
                      <a:lnTo>
                        <a:pt x="97" y="680"/>
                      </a:lnTo>
                      <a:lnTo>
                        <a:pt x="92" y="687"/>
                      </a:lnTo>
                      <a:lnTo>
                        <a:pt x="92" y="701"/>
                      </a:lnTo>
                      <a:lnTo>
                        <a:pt x="97" y="707"/>
                      </a:lnTo>
                      <a:lnTo>
                        <a:pt x="137" y="748"/>
                      </a:lnTo>
                      <a:lnTo>
                        <a:pt x="6" y="880"/>
                      </a:lnTo>
                      <a:lnTo>
                        <a:pt x="0" y="889"/>
                      </a:lnTo>
                      <a:lnTo>
                        <a:pt x="1" y="899"/>
                      </a:lnTo>
                      <a:lnTo>
                        <a:pt x="65" y="1127"/>
                      </a:lnTo>
                      <a:lnTo>
                        <a:pt x="69" y="1137"/>
                      </a:lnTo>
                      <a:lnTo>
                        <a:pt x="78" y="1141"/>
                      </a:lnTo>
                      <a:close/>
                      <a:moveTo>
                        <a:pt x="735" y="96"/>
                      </a:moveTo>
                      <a:lnTo>
                        <a:pt x="736" y="95"/>
                      </a:lnTo>
                      <a:lnTo>
                        <a:pt x="739" y="93"/>
                      </a:lnTo>
                      <a:lnTo>
                        <a:pt x="741" y="90"/>
                      </a:lnTo>
                      <a:lnTo>
                        <a:pt x="744" y="87"/>
                      </a:lnTo>
                      <a:lnTo>
                        <a:pt x="746" y="85"/>
                      </a:lnTo>
                      <a:lnTo>
                        <a:pt x="770" y="64"/>
                      </a:lnTo>
                      <a:lnTo>
                        <a:pt x="827" y="40"/>
                      </a:lnTo>
                      <a:lnTo>
                        <a:pt x="859" y="38"/>
                      </a:lnTo>
                      <a:lnTo>
                        <a:pt x="892" y="40"/>
                      </a:lnTo>
                      <a:lnTo>
                        <a:pt x="950" y="64"/>
                      </a:lnTo>
                      <a:lnTo>
                        <a:pt x="973" y="85"/>
                      </a:lnTo>
                      <a:lnTo>
                        <a:pt x="994" y="111"/>
                      </a:lnTo>
                      <a:lnTo>
                        <a:pt x="1019" y="168"/>
                      </a:lnTo>
                      <a:lnTo>
                        <a:pt x="1019" y="230"/>
                      </a:lnTo>
                      <a:lnTo>
                        <a:pt x="994" y="288"/>
                      </a:lnTo>
                      <a:lnTo>
                        <a:pt x="973" y="312"/>
                      </a:lnTo>
                      <a:lnTo>
                        <a:pt x="971" y="315"/>
                      </a:lnTo>
                      <a:lnTo>
                        <a:pt x="968" y="318"/>
                      </a:lnTo>
                      <a:lnTo>
                        <a:pt x="966" y="319"/>
                      </a:lnTo>
                      <a:lnTo>
                        <a:pt x="964" y="321"/>
                      </a:lnTo>
                      <a:lnTo>
                        <a:pt x="963" y="324"/>
                      </a:lnTo>
                      <a:lnTo>
                        <a:pt x="365" y="922"/>
                      </a:lnTo>
                      <a:lnTo>
                        <a:pt x="324" y="880"/>
                      </a:lnTo>
                      <a:lnTo>
                        <a:pt x="177" y="735"/>
                      </a:lnTo>
                      <a:lnTo>
                        <a:pt x="137" y="694"/>
                      </a:lnTo>
                      <a:lnTo>
                        <a:pt x="735" y="9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113" name="Google Shape;113;p13"/>
                <p:cNvSpPr/>
                <p:nvPr/>
              </p:nvSpPr>
              <p:spPr>
                <a:xfrm>
                  <a:off x="2643" y="1129"/>
                  <a:ext cx="261" cy="261"/>
                </a:xfrm>
                <a:custGeom>
                  <a:rect b="b" l="l" r="r" t="t"/>
                  <a:pathLst>
                    <a:path extrusionOk="0" h="782" w="781">
                      <a:moveTo>
                        <a:pt x="153" y="778"/>
                      </a:moveTo>
                      <a:lnTo>
                        <a:pt x="158" y="782"/>
                      </a:lnTo>
                      <a:lnTo>
                        <a:pt x="166" y="782"/>
                      </a:lnTo>
                      <a:lnTo>
                        <a:pt x="173" y="782"/>
                      </a:lnTo>
                      <a:lnTo>
                        <a:pt x="179" y="778"/>
                      </a:lnTo>
                      <a:lnTo>
                        <a:pt x="572" y="385"/>
                      </a:lnTo>
                      <a:lnTo>
                        <a:pt x="576" y="390"/>
                      </a:lnTo>
                      <a:lnTo>
                        <a:pt x="584" y="395"/>
                      </a:lnTo>
                      <a:lnTo>
                        <a:pt x="591" y="396"/>
                      </a:lnTo>
                      <a:lnTo>
                        <a:pt x="598" y="395"/>
                      </a:lnTo>
                      <a:lnTo>
                        <a:pt x="604" y="390"/>
                      </a:lnTo>
                      <a:lnTo>
                        <a:pt x="735" y="259"/>
                      </a:lnTo>
                      <a:lnTo>
                        <a:pt x="741" y="252"/>
                      </a:lnTo>
                      <a:lnTo>
                        <a:pt x="741" y="245"/>
                      </a:lnTo>
                      <a:lnTo>
                        <a:pt x="741" y="238"/>
                      </a:lnTo>
                      <a:lnTo>
                        <a:pt x="735" y="232"/>
                      </a:lnTo>
                      <a:lnTo>
                        <a:pt x="729" y="226"/>
                      </a:lnTo>
                      <a:lnTo>
                        <a:pt x="748" y="210"/>
                      </a:lnTo>
                      <a:lnTo>
                        <a:pt x="764" y="190"/>
                      </a:lnTo>
                      <a:lnTo>
                        <a:pt x="781" y="147"/>
                      </a:lnTo>
                      <a:lnTo>
                        <a:pt x="781" y="99"/>
                      </a:lnTo>
                      <a:lnTo>
                        <a:pt x="764" y="55"/>
                      </a:lnTo>
                      <a:lnTo>
                        <a:pt x="748" y="36"/>
                      </a:lnTo>
                      <a:lnTo>
                        <a:pt x="729" y="20"/>
                      </a:lnTo>
                      <a:lnTo>
                        <a:pt x="684" y="3"/>
                      </a:lnTo>
                      <a:lnTo>
                        <a:pt x="660" y="0"/>
                      </a:lnTo>
                      <a:lnTo>
                        <a:pt x="637" y="3"/>
                      </a:lnTo>
                      <a:lnTo>
                        <a:pt x="592" y="20"/>
                      </a:lnTo>
                      <a:lnTo>
                        <a:pt x="573" y="37"/>
                      </a:lnTo>
                      <a:lnTo>
                        <a:pt x="558" y="55"/>
                      </a:lnTo>
                      <a:lnTo>
                        <a:pt x="547" y="45"/>
                      </a:lnTo>
                      <a:lnTo>
                        <a:pt x="542" y="40"/>
                      </a:lnTo>
                      <a:lnTo>
                        <a:pt x="527" y="40"/>
                      </a:lnTo>
                      <a:lnTo>
                        <a:pt x="520" y="45"/>
                      </a:lnTo>
                      <a:lnTo>
                        <a:pt x="389" y="176"/>
                      </a:lnTo>
                      <a:lnTo>
                        <a:pt x="385" y="182"/>
                      </a:lnTo>
                      <a:lnTo>
                        <a:pt x="385" y="196"/>
                      </a:lnTo>
                      <a:lnTo>
                        <a:pt x="389" y="203"/>
                      </a:lnTo>
                      <a:lnTo>
                        <a:pt x="399" y="212"/>
                      </a:lnTo>
                      <a:lnTo>
                        <a:pt x="6" y="604"/>
                      </a:lnTo>
                      <a:lnTo>
                        <a:pt x="1" y="611"/>
                      </a:lnTo>
                      <a:lnTo>
                        <a:pt x="0" y="618"/>
                      </a:lnTo>
                      <a:lnTo>
                        <a:pt x="1" y="625"/>
                      </a:lnTo>
                      <a:lnTo>
                        <a:pt x="6" y="631"/>
                      </a:lnTo>
                      <a:lnTo>
                        <a:pt x="153" y="778"/>
                      </a:lnTo>
                      <a:close/>
                      <a:moveTo>
                        <a:pt x="535" y="85"/>
                      </a:moveTo>
                      <a:lnTo>
                        <a:pt x="615" y="166"/>
                      </a:lnTo>
                      <a:lnTo>
                        <a:pt x="687" y="238"/>
                      </a:lnTo>
                      <a:lnTo>
                        <a:pt x="687" y="238"/>
                      </a:lnTo>
                      <a:lnTo>
                        <a:pt x="694" y="245"/>
                      </a:lnTo>
                      <a:lnTo>
                        <a:pt x="591" y="350"/>
                      </a:lnTo>
                      <a:lnTo>
                        <a:pt x="431" y="189"/>
                      </a:lnTo>
                      <a:lnTo>
                        <a:pt x="535" y="8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114" name="Google Shape;114;p13"/>
                <p:cNvSpPr/>
                <p:nvPr/>
              </p:nvSpPr>
              <p:spPr>
                <a:xfrm>
                  <a:off x="2701" y="1475"/>
                  <a:ext cx="68" cy="6"/>
                </a:xfrm>
                <a:custGeom>
                  <a:rect b="b" l="l" r="r" t="t"/>
                  <a:pathLst>
                    <a:path extrusionOk="0" h="19" w="203">
                      <a:moveTo>
                        <a:pt x="10" y="0"/>
                      </a:moveTo>
                      <a:lnTo>
                        <a:pt x="3" y="3"/>
                      </a:lnTo>
                      <a:lnTo>
                        <a:pt x="0" y="10"/>
                      </a:lnTo>
                      <a:lnTo>
                        <a:pt x="3" y="17"/>
                      </a:lnTo>
                      <a:lnTo>
                        <a:pt x="10" y="19"/>
                      </a:lnTo>
                      <a:lnTo>
                        <a:pt x="193" y="19"/>
                      </a:lnTo>
                      <a:lnTo>
                        <a:pt x="202" y="17"/>
                      </a:lnTo>
                      <a:lnTo>
                        <a:pt x="203" y="10"/>
                      </a:lnTo>
                      <a:lnTo>
                        <a:pt x="202" y="3"/>
                      </a:lnTo>
                      <a:lnTo>
                        <a:pt x="193" y="0"/>
                      </a:lnTo>
                      <a:lnTo>
                        <a:pt x="1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115" name="Google Shape;115;p13"/>
                <p:cNvSpPr/>
                <p:nvPr/>
              </p:nvSpPr>
              <p:spPr>
                <a:xfrm>
                  <a:off x="2823" y="1475"/>
                  <a:ext cx="68" cy="6"/>
                </a:xfrm>
                <a:custGeom>
                  <a:rect b="b" l="l" r="r" t="t"/>
                  <a:pathLst>
                    <a:path extrusionOk="0" h="19" w="203">
                      <a:moveTo>
                        <a:pt x="10" y="0"/>
                      </a:moveTo>
                      <a:lnTo>
                        <a:pt x="3" y="3"/>
                      </a:lnTo>
                      <a:lnTo>
                        <a:pt x="0" y="10"/>
                      </a:lnTo>
                      <a:lnTo>
                        <a:pt x="3" y="17"/>
                      </a:lnTo>
                      <a:lnTo>
                        <a:pt x="10" y="19"/>
                      </a:lnTo>
                      <a:lnTo>
                        <a:pt x="193" y="19"/>
                      </a:lnTo>
                      <a:lnTo>
                        <a:pt x="201" y="17"/>
                      </a:lnTo>
                      <a:lnTo>
                        <a:pt x="203" y="10"/>
                      </a:lnTo>
                      <a:lnTo>
                        <a:pt x="201" y="3"/>
                      </a:lnTo>
                      <a:lnTo>
                        <a:pt x="193" y="0"/>
                      </a:lnTo>
                      <a:lnTo>
                        <a:pt x="1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116" name="Google Shape;116;p13"/>
                <p:cNvSpPr/>
                <p:nvPr/>
              </p:nvSpPr>
              <p:spPr>
                <a:xfrm>
                  <a:off x="2946" y="1475"/>
                  <a:ext cx="45" cy="6"/>
                </a:xfrm>
                <a:custGeom>
                  <a:rect b="b" l="l" r="r" t="t"/>
                  <a:pathLst>
                    <a:path extrusionOk="0" h="19" w="134">
                      <a:moveTo>
                        <a:pt x="125" y="0"/>
                      </a:moveTo>
                      <a:lnTo>
                        <a:pt x="10" y="0"/>
                      </a:lnTo>
                      <a:lnTo>
                        <a:pt x="1" y="3"/>
                      </a:lnTo>
                      <a:lnTo>
                        <a:pt x="0" y="10"/>
                      </a:lnTo>
                      <a:lnTo>
                        <a:pt x="1" y="17"/>
                      </a:lnTo>
                      <a:lnTo>
                        <a:pt x="10" y="19"/>
                      </a:lnTo>
                      <a:lnTo>
                        <a:pt x="125" y="19"/>
                      </a:lnTo>
                      <a:lnTo>
                        <a:pt x="132" y="17"/>
                      </a:lnTo>
                      <a:lnTo>
                        <a:pt x="134" y="10"/>
                      </a:lnTo>
                      <a:lnTo>
                        <a:pt x="132" y="3"/>
                      </a:lnTo>
                      <a:lnTo>
                        <a:pt x="125"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grpSp>
        </p:grpSp>
        <p:grpSp>
          <p:nvGrpSpPr>
            <p:cNvPr id="117" name="Google Shape;117;p13"/>
            <p:cNvGrpSpPr/>
            <p:nvPr/>
          </p:nvGrpSpPr>
          <p:grpSpPr>
            <a:xfrm>
              <a:off x="661827" y="662185"/>
              <a:ext cx="276544" cy="311257"/>
              <a:chOff x="5395274" y="2650519"/>
              <a:chExt cx="1459542" cy="1642754"/>
            </a:xfrm>
          </p:grpSpPr>
          <p:sp>
            <p:nvSpPr>
              <p:cNvPr id="118" name="Google Shape;118;p13"/>
              <p:cNvSpPr/>
              <p:nvPr/>
            </p:nvSpPr>
            <p:spPr>
              <a:xfrm>
                <a:off x="5628161" y="2650519"/>
                <a:ext cx="943373" cy="1642754"/>
              </a:xfrm>
              <a:custGeom>
                <a:rect b="b" l="l" r="r" t="t"/>
                <a:pathLst>
                  <a:path extrusionOk="0" h="1642754" w="943373">
                    <a:moveTo>
                      <a:pt x="558294" y="0"/>
                    </a:moveTo>
                    <a:lnTo>
                      <a:pt x="943373" y="0"/>
                    </a:lnTo>
                    <a:lnTo>
                      <a:pt x="430222" y="1509968"/>
                    </a:lnTo>
                    <a:cubicBezTo>
                      <a:pt x="416883" y="1549172"/>
                      <a:pt x="390851" y="1581105"/>
                      <a:pt x="352120" y="1605763"/>
                    </a:cubicBezTo>
                    <a:cubicBezTo>
                      <a:pt x="313390" y="1630424"/>
                      <a:pt x="273792" y="1642754"/>
                      <a:pt x="233323" y="1642754"/>
                    </a:cubicBezTo>
                    <a:lnTo>
                      <a:pt x="0" y="1642754"/>
                    </a:lnTo>
                    <a:close/>
                  </a:path>
                </a:pathLst>
              </a:cu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119" name="Google Shape;119;p13"/>
              <p:cNvSpPr/>
              <p:nvPr/>
            </p:nvSpPr>
            <p:spPr>
              <a:xfrm rot="10800000">
                <a:off x="5395274" y="2650519"/>
                <a:ext cx="643796" cy="867938"/>
              </a:xfrm>
              <a:custGeom>
                <a:rect b="b" l="l" r="r" t="t"/>
                <a:pathLst>
                  <a:path extrusionOk="0" h="958161" w="710719">
                    <a:moveTo>
                      <a:pt x="325633" y="0"/>
                    </a:moveTo>
                    <a:lnTo>
                      <a:pt x="710719" y="0"/>
                    </a:lnTo>
                    <a:lnTo>
                      <a:pt x="430222" y="825375"/>
                    </a:lnTo>
                    <a:cubicBezTo>
                      <a:pt x="416883" y="864579"/>
                      <a:pt x="390851" y="896512"/>
                      <a:pt x="352120" y="921170"/>
                    </a:cubicBezTo>
                    <a:cubicBezTo>
                      <a:pt x="313390" y="945831"/>
                      <a:pt x="273792" y="958161"/>
                      <a:pt x="233323" y="958161"/>
                    </a:cubicBezTo>
                    <a:lnTo>
                      <a:pt x="0" y="958161"/>
                    </a:lnTo>
                    <a:close/>
                  </a:path>
                </a:pathLst>
              </a:cu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120" name="Google Shape;120;p13"/>
              <p:cNvSpPr/>
              <p:nvPr/>
            </p:nvSpPr>
            <p:spPr>
              <a:xfrm>
                <a:off x="6393134" y="3186398"/>
                <a:ext cx="461682" cy="332059"/>
              </a:xfrm>
              <a:custGeom>
                <a:rect b="b" l="l" r="r" t="t"/>
                <a:pathLst>
                  <a:path extrusionOk="0" h="332059" w="461682">
                    <a:moveTo>
                      <a:pt x="112851" y="0"/>
                    </a:moveTo>
                    <a:lnTo>
                      <a:pt x="461682" y="0"/>
                    </a:lnTo>
                    <a:lnTo>
                      <a:pt x="389711" y="211777"/>
                    </a:lnTo>
                    <a:cubicBezTo>
                      <a:pt x="377628" y="247289"/>
                      <a:pt x="354048" y="276215"/>
                      <a:pt x="318964" y="298551"/>
                    </a:cubicBezTo>
                    <a:cubicBezTo>
                      <a:pt x="283880" y="320890"/>
                      <a:pt x="248011" y="332059"/>
                      <a:pt x="211353" y="332059"/>
                    </a:cubicBezTo>
                    <a:lnTo>
                      <a:pt x="0" y="332059"/>
                    </a:lnTo>
                    <a:close/>
                  </a:path>
                </a:pathLst>
              </a:cu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grpSp>
      </p:grpSp>
      <p:sp>
        <p:nvSpPr>
          <p:cNvPr id="121" name="Google Shape;121;p13"/>
          <p:cNvSpPr txBox="1"/>
          <p:nvPr/>
        </p:nvSpPr>
        <p:spPr>
          <a:xfrm>
            <a:off x="1780673" y="2606810"/>
            <a:ext cx="8630700" cy="1446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ko-KR" sz="4400">
                <a:solidFill>
                  <a:srgbClr val="FF6600"/>
                </a:solidFill>
              </a:rPr>
              <a:t>Optimizing Hospital Location </a:t>
            </a:r>
            <a:endParaRPr b="1" sz="4400">
              <a:solidFill>
                <a:srgbClr val="FF6600"/>
              </a:solidFill>
            </a:endParaRPr>
          </a:p>
          <a:p>
            <a:pPr indent="0" lvl="0" marL="0" marR="0" rtl="0" algn="ctr">
              <a:spcBef>
                <a:spcPts val="0"/>
              </a:spcBef>
              <a:spcAft>
                <a:spcPts val="0"/>
              </a:spcAft>
              <a:buNone/>
            </a:pPr>
            <a:r>
              <a:rPr b="1" lang="ko-KR" sz="4400">
                <a:solidFill>
                  <a:srgbClr val="FF6600"/>
                </a:solidFill>
              </a:rPr>
              <a:t>in San Diego</a:t>
            </a:r>
            <a:endParaRPr b="1" sz="4400">
              <a:solidFill>
                <a:srgbClr val="FF6600"/>
              </a:solidFill>
            </a:endParaRPr>
          </a:p>
        </p:txBody>
      </p:sp>
      <p:grpSp>
        <p:nvGrpSpPr>
          <p:cNvPr id="122" name="Google Shape;122;p13"/>
          <p:cNvGrpSpPr/>
          <p:nvPr/>
        </p:nvGrpSpPr>
        <p:grpSpPr>
          <a:xfrm>
            <a:off x="4925235" y="4418659"/>
            <a:ext cx="2341529" cy="1097691"/>
            <a:chOff x="5297341" y="3110924"/>
            <a:chExt cx="2341529" cy="1097691"/>
          </a:xfrm>
        </p:grpSpPr>
        <p:grpSp>
          <p:nvGrpSpPr>
            <p:cNvPr id="123" name="Google Shape;123;p13"/>
            <p:cNvGrpSpPr/>
            <p:nvPr/>
          </p:nvGrpSpPr>
          <p:grpSpPr>
            <a:xfrm>
              <a:off x="6806845" y="3110924"/>
              <a:ext cx="628118" cy="628118"/>
              <a:chOff x="8846116" y="4168827"/>
              <a:chExt cx="1083168" cy="1083168"/>
            </a:xfrm>
          </p:grpSpPr>
          <p:sp>
            <p:nvSpPr>
              <p:cNvPr id="124" name="Google Shape;124;p13"/>
              <p:cNvSpPr/>
              <p:nvPr/>
            </p:nvSpPr>
            <p:spPr>
              <a:xfrm>
                <a:off x="8846116" y="4168827"/>
                <a:ext cx="1083168" cy="1083168"/>
              </a:xfrm>
              <a:prstGeom prst="ellipse">
                <a:avLst/>
              </a:prstGeom>
              <a:solidFill>
                <a:schemeClr val="lt1"/>
              </a:solidFill>
              <a:ln cap="flat" cmpd="sng" w="127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rgbClr val="FFFFFF"/>
                  </a:solidFill>
                  <a:latin typeface="Malgun Gothic"/>
                  <a:ea typeface="Malgun Gothic"/>
                  <a:cs typeface="Malgun Gothic"/>
                  <a:sym typeface="Malgun Gothic"/>
                </a:endParaRPr>
              </a:p>
            </p:txBody>
          </p:sp>
          <p:pic>
            <p:nvPicPr>
              <p:cNvPr id="125" name="Google Shape;125;p13"/>
              <p:cNvPicPr preferRelativeResize="0"/>
              <p:nvPr/>
            </p:nvPicPr>
            <p:blipFill rotWithShape="1">
              <a:blip r:embed="rId3">
                <a:alphaModFix/>
              </a:blip>
              <a:srcRect b="0" l="0" r="0" t="0"/>
              <a:stretch/>
            </p:blipFill>
            <p:spPr>
              <a:xfrm>
                <a:off x="9036131" y="4358843"/>
                <a:ext cx="703135" cy="703135"/>
              </a:xfrm>
              <a:prstGeom prst="rect">
                <a:avLst/>
              </a:prstGeom>
              <a:noFill/>
              <a:ln>
                <a:noFill/>
              </a:ln>
            </p:spPr>
          </p:pic>
        </p:grpSp>
        <p:sp>
          <p:nvSpPr>
            <p:cNvPr id="126" name="Google Shape;126;p13"/>
            <p:cNvSpPr/>
            <p:nvPr/>
          </p:nvSpPr>
          <p:spPr>
            <a:xfrm>
              <a:off x="6602936" y="3874998"/>
              <a:ext cx="1035934" cy="333617"/>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ko-KR" sz="1200">
                  <a:solidFill>
                    <a:srgbClr val="4B4541"/>
                  </a:solidFill>
                  <a:latin typeface="Malgun Gothic"/>
                  <a:ea typeface="Malgun Gothic"/>
                  <a:cs typeface="Malgun Gothic"/>
                  <a:sym typeface="Malgun Gothic"/>
                </a:rPr>
                <a:t>Joon Ha Cha</a:t>
              </a:r>
              <a:endParaRPr b="1" sz="1200">
                <a:solidFill>
                  <a:srgbClr val="4B4541"/>
                </a:solidFill>
                <a:latin typeface="Malgun Gothic"/>
                <a:ea typeface="Malgun Gothic"/>
                <a:cs typeface="Malgun Gothic"/>
                <a:sym typeface="Malgun Gothic"/>
              </a:endParaRPr>
            </a:p>
          </p:txBody>
        </p:sp>
        <p:grpSp>
          <p:nvGrpSpPr>
            <p:cNvPr id="127" name="Google Shape;127;p13"/>
            <p:cNvGrpSpPr/>
            <p:nvPr/>
          </p:nvGrpSpPr>
          <p:grpSpPr>
            <a:xfrm>
              <a:off x="5501250" y="3110924"/>
              <a:ext cx="628118" cy="628118"/>
              <a:chOff x="8846116" y="4168827"/>
              <a:chExt cx="1083168" cy="1083168"/>
            </a:xfrm>
          </p:grpSpPr>
          <p:sp>
            <p:nvSpPr>
              <p:cNvPr id="128" name="Google Shape;128;p13"/>
              <p:cNvSpPr/>
              <p:nvPr/>
            </p:nvSpPr>
            <p:spPr>
              <a:xfrm>
                <a:off x="8846116" y="4168827"/>
                <a:ext cx="1083168" cy="1083168"/>
              </a:xfrm>
              <a:prstGeom prst="ellipse">
                <a:avLst/>
              </a:prstGeom>
              <a:solidFill>
                <a:schemeClr val="lt1"/>
              </a:solidFill>
              <a:ln cap="flat" cmpd="sng" w="127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rgbClr val="FFFFFF"/>
                  </a:solidFill>
                  <a:latin typeface="Malgun Gothic"/>
                  <a:ea typeface="Malgun Gothic"/>
                  <a:cs typeface="Malgun Gothic"/>
                  <a:sym typeface="Malgun Gothic"/>
                </a:endParaRPr>
              </a:p>
            </p:txBody>
          </p:sp>
          <p:pic>
            <p:nvPicPr>
              <p:cNvPr id="129" name="Google Shape;129;p13"/>
              <p:cNvPicPr preferRelativeResize="0"/>
              <p:nvPr/>
            </p:nvPicPr>
            <p:blipFill rotWithShape="1">
              <a:blip r:embed="rId3">
                <a:alphaModFix/>
              </a:blip>
              <a:srcRect b="0" l="0" r="0" t="0"/>
              <a:stretch/>
            </p:blipFill>
            <p:spPr>
              <a:xfrm>
                <a:off x="9036131" y="4358843"/>
                <a:ext cx="703135" cy="703135"/>
              </a:xfrm>
              <a:prstGeom prst="rect">
                <a:avLst/>
              </a:prstGeom>
              <a:noFill/>
              <a:ln>
                <a:noFill/>
              </a:ln>
            </p:spPr>
          </p:pic>
        </p:grpSp>
        <p:sp>
          <p:nvSpPr>
            <p:cNvPr id="130" name="Google Shape;130;p13"/>
            <p:cNvSpPr/>
            <p:nvPr/>
          </p:nvSpPr>
          <p:spPr>
            <a:xfrm>
              <a:off x="5297341" y="3874998"/>
              <a:ext cx="1035934" cy="333617"/>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ko-KR" sz="1200">
                  <a:solidFill>
                    <a:srgbClr val="4B4541"/>
                  </a:solidFill>
                  <a:latin typeface="Malgun Gothic"/>
                  <a:ea typeface="Malgun Gothic"/>
                  <a:cs typeface="Malgun Gothic"/>
                  <a:sym typeface="Malgun Gothic"/>
                </a:rPr>
                <a:t>Sungjin Choi</a:t>
              </a:r>
              <a:endParaRPr b="0" i="0" sz="1200" u="none" cap="none" strike="noStrike">
                <a:solidFill>
                  <a:srgbClr val="4B4541"/>
                </a:solidFill>
                <a:latin typeface="Arial"/>
                <a:ea typeface="Arial"/>
                <a:cs typeface="Arial"/>
                <a:sym typeface="Arial"/>
              </a:endParaRPr>
            </a:p>
          </p:txBody>
        </p:sp>
      </p:grpSp>
      <p:sp>
        <p:nvSpPr>
          <p:cNvPr id="131" name="Google Shape;131;p13"/>
          <p:cNvSpPr txBox="1"/>
          <p:nvPr/>
        </p:nvSpPr>
        <p:spPr>
          <a:xfrm>
            <a:off x="1780673" y="1656736"/>
            <a:ext cx="8630700" cy="477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ko-KR" sz="2500">
                <a:solidFill>
                  <a:srgbClr val="FF6600"/>
                </a:solidFill>
              </a:rPr>
              <a:t>DSC170</a:t>
            </a:r>
            <a:r>
              <a:rPr b="1" i="1" lang="ko-KR" sz="2500" u="none" cap="none" strike="noStrike">
                <a:solidFill>
                  <a:srgbClr val="FF6600"/>
                </a:solidFill>
                <a:latin typeface="Arial"/>
                <a:ea typeface="Arial"/>
                <a:cs typeface="Arial"/>
                <a:sym typeface="Arial"/>
              </a:rPr>
              <a:t> </a:t>
            </a:r>
            <a:r>
              <a:rPr b="1" lang="ko-KR" sz="2500">
                <a:solidFill>
                  <a:srgbClr val="333333"/>
                </a:solidFill>
                <a:highlight>
                  <a:srgbClr val="FFFFFF"/>
                </a:highlight>
              </a:rPr>
              <a:t>Spatial Data Science and Application</a:t>
            </a:r>
            <a:endParaRPr b="1" i="1" sz="2500" u="none" cap="none" strike="noStrike">
              <a:solidFill>
                <a:srgbClr val="3F3F3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grpSp>
        <p:nvGrpSpPr>
          <p:cNvPr id="587" name="Google Shape;587;p22"/>
          <p:cNvGrpSpPr/>
          <p:nvPr/>
        </p:nvGrpSpPr>
        <p:grpSpPr>
          <a:xfrm>
            <a:off x="112888" y="263069"/>
            <a:ext cx="11991900" cy="6349986"/>
            <a:chOff x="100012" y="266699"/>
            <a:chExt cx="11991900" cy="6349986"/>
          </a:xfrm>
        </p:grpSpPr>
        <p:sp>
          <p:nvSpPr>
            <p:cNvPr id="588" name="Google Shape;588;p22"/>
            <p:cNvSpPr/>
            <p:nvPr/>
          </p:nvSpPr>
          <p:spPr>
            <a:xfrm>
              <a:off x="290512" y="266699"/>
              <a:ext cx="11610900" cy="6123300"/>
            </a:xfrm>
            <a:prstGeom prst="round2SameRect">
              <a:avLst>
                <a:gd fmla="val 1796" name="adj1"/>
                <a:gd fmla="val 0" name="adj2"/>
              </a:avLst>
            </a:prstGeom>
            <a:solidFill>
              <a:srgbClr val="F9EFE5"/>
            </a:solidFill>
            <a:ln cap="flat" cmpd="sng" w="19050">
              <a:solidFill>
                <a:srgbClr val="262626"/>
              </a:solidFill>
              <a:prstDash val="solid"/>
              <a:miter lim="800000"/>
              <a:headEnd len="sm" w="sm" type="none"/>
              <a:tailEnd len="sm" w="sm" type="none"/>
            </a:ln>
            <a:effectLst>
              <a:outerShdw rotWithShape="0" algn="tl" dir="2700000" dist="50800">
                <a:srgbClr val="000000">
                  <a:alpha val="2471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589" name="Google Shape;589;p22"/>
            <p:cNvSpPr/>
            <p:nvPr/>
          </p:nvSpPr>
          <p:spPr>
            <a:xfrm>
              <a:off x="429444" y="466215"/>
              <a:ext cx="11205900" cy="5921700"/>
            </a:xfrm>
            <a:prstGeom prst="rect">
              <a:avLst/>
            </a:prstGeom>
            <a:solidFill>
              <a:schemeClr val="lt1"/>
            </a:solidFill>
            <a:ln cap="flat" cmpd="sng" w="1905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590" name="Google Shape;590;p22"/>
            <p:cNvSpPr/>
            <p:nvPr/>
          </p:nvSpPr>
          <p:spPr>
            <a:xfrm>
              <a:off x="100012" y="6389885"/>
              <a:ext cx="11991900" cy="226800"/>
            </a:xfrm>
            <a:prstGeom prst="round2SameRect">
              <a:avLst>
                <a:gd fmla="val 1796" name="adj1"/>
                <a:gd fmla="val 50000" name="adj2"/>
              </a:avLst>
            </a:prstGeom>
            <a:solidFill>
              <a:srgbClr val="F9EFE5"/>
            </a:solidFill>
            <a:ln cap="flat" cmpd="sng" w="19050">
              <a:solidFill>
                <a:srgbClr val="262626"/>
              </a:solidFill>
              <a:prstDash val="solid"/>
              <a:miter lim="800000"/>
              <a:headEnd len="sm" w="sm" type="none"/>
              <a:tailEnd len="sm" w="sm" type="none"/>
            </a:ln>
            <a:effectLst>
              <a:outerShdw rotWithShape="0" algn="t" dir="5400000" dist="381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591" name="Google Shape;591;p22"/>
            <p:cNvSpPr/>
            <p:nvPr/>
          </p:nvSpPr>
          <p:spPr>
            <a:xfrm>
              <a:off x="5447506" y="6389885"/>
              <a:ext cx="1296900" cy="113400"/>
            </a:xfrm>
            <a:prstGeom prst="round2SameRect">
              <a:avLst>
                <a:gd fmla="val 1796" name="adj1"/>
                <a:gd fmla="val 50000" name="adj2"/>
              </a:avLst>
            </a:prstGeom>
            <a:solidFill>
              <a:srgbClr val="F9EFE5"/>
            </a:solidFill>
            <a:ln cap="flat" cmpd="sng" w="1905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592" name="Google Shape;592;p22"/>
            <p:cNvSpPr/>
            <p:nvPr/>
          </p:nvSpPr>
          <p:spPr>
            <a:xfrm>
              <a:off x="435796" y="468115"/>
              <a:ext cx="729300" cy="5921700"/>
            </a:xfrm>
            <a:prstGeom prst="rect">
              <a:avLst/>
            </a:prstGeom>
            <a:solidFill>
              <a:srgbClr val="262626"/>
            </a:solidFill>
            <a:ln cap="flat" cmpd="sng" w="19050">
              <a:solidFill>
                <a:srgbClr val="262626"/>
              </a:solidFill>
              <a:prstDash val="solid"/>
              <a:miter lim="800000"/>
              <a:headEnd len="sm" w="sm" type="none"/>
              <a:tailEnd len="sm" w="sm" type="none"/>
            </a:ln>
          </p:spPr>
          <p:txBody>
            <a:bodyPr anchorCtr="0" anchor="b" bIns="828000" lIns="91425" spcFirstLastPara="1" rIns="91425" wrap="square" tIns="45700">
              <a:noAutofit/>
            </a:bodyPr>
            <a:lstStyle/>
            <a:p>
              <a:pPr indent="0" lvl="0" marL="0" marR="0" rtl="0" algn="l">
                <a:lnSpc>
                  <a:spcPct val="200000"/>
                </a:lnSpc>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grpSp>
          <p:nvGrpSpPr>
            <p:cNvPr id="593" name="Google Shape;593;p22"/>
            <p:cNvGrpSpPr/>
            <p:nvPr/>
          </p:nvGrpSpPr>
          <p:grpSpPr>
            <a:xfrm>
              <a:off x="477968" y="1197769"/>
              <a:ext cx="100254" cy="3413553"/>
              <a:chOff x="505400" y="1197769"/>
              <a:chExt cx="100254" cy="3413553"/>
            </a:xfrm>
          </p:grpSpPr>
          <p:sp>
            <p:nvSpPr>
              <p:cNvPr id="594" name="Google Shape;594;p22"/>
              <p:cNvSpPr/>
              <p:nvPr/>
            </p:nvSpPr>
            <p:spPr>
              <a:xfrm>
                <a:off x="518114" y="2402270"/>
                <a:ext cx="64146" cy="84651"/>
              </a:xfrm>
              <a:custGeom>
                <a:rect b="b" l="l" r="r" t="t"/>
                <a:pathLst>
                  <a:path extrusionOk="0" h="12286" w="9310">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595" name="Google Shape;595;p22"/>
              <p:cNvSpPr/>
              <p:nvPr/>
            </p:nvSpPr>
            <p:spPr>
              <a:xfrm>
                <a:off x="505400" y="1997402"/>
                <a:ext cx="89692" cy="78498"/>
              </a:xfrm>
              <a:custGeom>
                <a:rect b="b" l="l" r="r" t="t"/>
                <a:pathLst>
                  <a:path extrusionOk="0" h="392491" w="448462">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596" name="Google Shape;596;p22"/>
              <p:cNvSpPr/>
              <p:nvPr/>
            </p:nvSpPr>
            <p:spPr>
              <a:xfrm>
                <a:off x="515252" y="1602563"/>
                <a:ext cx="69900" cy="68400"/>
              </a:xfrm>
              <a:prstGeom prst="wedgeEllipseCallout">
                <a:avLst>
                  <a:gd fmla="val -41938" name="adj1"/>
                  <a:gd fmla="val 57878"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597" name="Google Shape;597;p22"/>
              <p:cNvSpPr/>
              <p:nvPr/>
            </p:nvSpPr>
            <p:spPr>
              <a:xfrm>
                <a:off x="511026" y="1197769"/>
                <a:ext cx="78300" cy="78300"/>
              </a:xfrm>
              <a:prstGeom prst="hear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grpSp>
            <p:nvGrpSpPr>
              <p:cNvPr id="598" name="Google Shape;598;p22"/>
              <p:cNvGrpSpPr/>
              <p:nvPr/>
            </p:nvGrpSpPr>
            <p:grpSpPr>
              <a:xfrm>
                <a:off x="505954" y="2813396"/>
                <a:ext cx="88214" cy="101636"/>
                <a:chOff x="1039" y="1681"/>
                <a:chExt cx="1068" cy="1230"/>
              </a:xfrm>
            </p:grpSpPr>
            <p:sp>
              <p:nvSpPr>
                <p:cNvPr id="599" name="Google Shape;599;p22"/>
                <p:cNvSpPr/>
                <p:nvPr/>
              </p:nvSpPr>
              <p:spPr>
                <a:xfrm>
                  <a:off x="1039" y="1681"/>
                  <a:ext cx="1068" cy="1097"/>
                </a:xfrm>
                <a:custGeom>
                  <a:rect b="b" l="l" r="r" t="t"/>
                  <a:pathLst>
                    <a:path extrusionOk="0" h="3298" w="3212">
                      <a:moveTo>
                        <a:pt x="3208" y="620"/>
                      </a:moveTo>
                      <a:lnTo>
                        <a:pt x="3206" y="606"/>
                      </a:lnTo>
                      <a:lnTo>
                        <a:pt x="3192" y="581"/>
                      </a:lnTo>
                      <a:lnTo>
                        <a:pt x="3169" y="566"/>
                      </a:lnTo>
                      <a:lnTo>
                        <a:pt x="3143" y="561"/>
                      </a:lnTo>
                      <a:lnTo>
                        <a:pt x="3130" y="564"/>
                      </a:lnTo>
                      <a:lnTo>
                        <a:pt x="3101" y="533"/>
                      </a:lnTo>
                      <a:lnTo>
                        <a:pt x="3035" y="475"/>
                      </a:lnTo>
                      <a:lnTo>
                        <a:pt x="3003" y="448"/>
                      </a:lnTo>
                      <a:lnTo>
                        <a:pt x="2931" y="383"/>
                      </a:lnTo>
                      <a:lnTo>
                        <a:pt x="2786" y="258"/>
                      </a:lnTo>
                      <a:lnTo>
                        <a:pt x="2711" y="199"/>
                      </a:lnTo>
                      <a:lnTo>
                        <a:pt x="2651" y="148"/>
                      </a:lnTo>
                      <a:lnTo>
                        <a:pt x="2507" y="53"/>
                      </a:lnTo>
                      <a:lnTo>
                        <a:pt x="2432" y="24"/>
                      </a:lnTo>
                      <a:lnTo>
                        <a:pt x="2384" y="19"/>
                      </a:lnTo>
                      <a:lnTo>
                        <a:pt x="2363" y="20"/>
                      </a:lnTo>
                      <a:lnTo>
                        <a:pt x="2361" y="17"/>
                      </a:lnTo>
                      <a:lnTo>
                        <a:pt x="2358" y="14"/>
                      </a:lnTo>
                      <a:lnTo>
                        <a:pt x="2347" y="4"/>
                      </a:lnTo>
                      <a:lnTo>
                        <a:pt x="2320" y="0"/>
                      </a:lnTo>
                      <a:lnTo>
                        <a:pt x="2294" y="10"/>
                      </a:lnTo>
                      <a:lnTo>
                        <a:pt x="2278" y="32"/>
                      </a:lnTo>
                      <a:lnTo>
                        <a:pt x="2278" y="47"/>
                      </a:lnTo>
                      <a:lnTo>
                        <a:pt x="2276" y="62"/>
                      </a:lnTo>
                      <a:lnTo>
                        <a:pt x="2253" y="102"/>
                      </a:lnTo>
                      <a:lnTo>
                        <a:pt x="2199" y="163"/>
                      </a:lnTo>
                      <a:lnTo>
                        <a:pt x="2171" y="190"/>
                      </a:lnTo>
                      <a:lnTo>
                        <a:pt x="2102" y="260"/>
                      </a:lnTo>
                      <a:lnTo>
                        <a:pt x="1952" y="394"/>
                      </a:lnTo>
                      <a:lnTo>
                        <a:pt x="1878" y="459"/>
                      </a:lnTo>
                      <a:lnTo>
                        <a:pt x="1698" y="610"/>
                      </a:lnTo>
                      <a:lnTo>
                        <a:pt x="1326" y="897"/>
                      </a:lnTo>
                      <a:lnTo>
                        <a:pt x="1138" y="1036"/>
                      </a:lnTo>
                      <a:lnTo>
                        <a:pt x="969" y="1157"/>
                      </a:lnTo>
                      <a:lnTo>
                        <a:pt x="716" y="1337"/>
                      </a:lnTo>
                      <a:lnTo>
                        <a:pt x="553" y="1467"/>
                      </a:lnTo>
                      <a:lnTo>
                        <a:pt x="475" y="1536"/>
                      </a:lnTo>
                      <a:lnTo>
                        <a:pt x="415" y="1592"/>
                      </a:lnTo>
                      <a:lnTo>
                        <a:pt x="296" y="1713"/>
                      </a:lnTo>
                      <a:lnTo>
                        <a:pt x="186" y="1845"/>
                      </a:lnTo>
                      <a:lnTo>
                        <a:pt x="117" y="1951"/>
                      </a:lnTo>
                      <a:lnTo>
                        <a:pt x="77" y="2024"/>
                      </a:lnTo>
                      <a:lnTo>
                        <a:pt x="59" y="2061"/>
                      </a:lnTo>
                      <a:lnTo>
                        <a:pt x="44" y="2100"/>
                      </a:lnTo>
                      <a:lnTo>
                        <a:pt x="21" y="2181"/>
                      </a:lnTo>
                      <a:lnTo>
                        <a:pt x="2" y="2306"/>
                      </a:lnTo>
                      <a:lnTo>
                        <a:pt x="0" y="2479"/>
                      </a:lnTo>
                      <a:lnTo>
                        <a:pt x="12" y="2650"/>
                      </a:lnTo>
                      <a:lnTo>
                        <a:pt x="18" y="2732"/>
                      </a:lnTo>
                      <a:lnTo>
                        <a:pt x="19" y="2742"/>
                      </a:lnTo>
                      <a:lnTo>
                        <a:pt x="29" y="2758"/>
                      </a:lnTo>
                      <a:lnTo>
                        <a:pt x="49" y="2771"/>
                      </a:lnTo>
                      <a:lnTo>
                        <a:pt x="67" y="2770"/>
                      </a:lnTo>
                      <a:lnTo>
                        <a:pt x="101" y="2817"/>
                      </a:lnTo>
                      <a:lnTo>
                        <a:pt x="183" y="2915"/>
                      </a:lnTo>
                      <a:lnTo>
                        <a:pt x="278" y="3016"/>
                      </a:lnTo>
                      <a:lnTo>
                        <a:pt x="383" y="3109"/>
                      </a:lnTo>
                      <a:lnTo>
                        <a:pt x="497" y="3193"/>
                      </a:lnTo>
                      <a:lnTo>
                        <a:pt x="615" y="3255"/>
                      </a:lnTo>
                      <a:lnTo>
                        <a:pt x="704" y="3285"/>
                      </a:lnTo>
                      <a:lnTo>
                        <a:pt x="765" y="3297"/>
                      </a:lnTo>
                      <a:lnTo>
                        <a:pt x="825" y="3298"/>
                      </a:lnTo>
                      <a:lnTo>
                        <a:pt x="886" y="3291"/>
                      </a:lnTo>
                      <a:lnTo>
                        <a:pt x="916" y="3282"/>
                      </a:lnTo>
                      <a:lnTo>
                        <a:pt x="955" y="3271"/>
                      </a:lnTo>
                      <a:lnTo>
                        <a:pt x="1030" y="3236"/>
                      </a:lnTo>
                      <a:lnTo>
                        <a:pt x="1138" y="3171"/>
                      </a:lnTo>
                      <a:lnTo>
                        <a:pt x="1342" y="3009"/>
                      </a:lnTo>
                      <a:lnTo>
                        <a:pt x="1463" y="2899"/>
                      </a:lnTo>
                      <a:lnTo>
                        <a:pt x="1634" y="2748"/>
                      </a:lnTo>
                      <a:lnTo>
                        <a:pt x="1808" y="2600"/>
                      </a:lnTo>
                      <a:lnTo>
                        <a:pt x="2017" y="2424"/>
                      </a:lnTo>
                      <a:lnTo>
                        <a:pt x="2429" y="2066"/>
                      </a:lnTo>
                      <a:lnTo>
                        <a:pt x="2633" y="1884"/>
                      </a:lnTo>
                      <a:lnTo>
                        <a:pt x="2812" y="1724"/>
                      </a:lnTo>
                      <a:lnTo>
                        <a:pt x="2987" y="1560"/>
                      </a:lnTo>
                      <a:lnTo>
                        <a:pt x="3021" y="1530"/>
                      </a:lnTo>
                      <a:lnTo>
                        <a:pt x="3075" y="1478"/>
                      </a:lnTo>
                      <a:lnTo>
                        <a:pt x="3103" y="1438"/>
                      </a:lnTo>
                      <a:lnTo>
                        <a:pt x="3111" y="1416"/>
                      </a:lnTo>
                      <a:lnTo>
                        <a:pt x="3124" y="1415"/>
                      </a:lnTo>
                      <a:lnTo>
                        <a:pt x="3134" y="1409"/>
                      </a:lnTo>
                      <a:lnTo>
                        <a:pt x="3146" y="1401"/>
                      </a:lnTo>
                      <a:lnTo>
                        <a:pt x="3163" y="1378"/>
                      </a:lnTo>
                      <a:lnTo>
                        <a:pt x="3180" y="1337"/>
                      </a:lnTo>
                      <a:lnTo>
                        <a:pt x="3192" y="1241"/>
                      </a:lnTo>
                      <a:lnTo>
                        <a:pt x="3193" y="1183"/>
                      </a:lnTo>
                      <a:lnTo>
                        <a:pt x="3202" y="1042"/>
                      </a:lnTo>
                      <a:lnTo>
                        <a:pt x="3212" y="832"/>
                      </a:lnTo>
                      <a:lnTo>
                        <a:pt x="3212" y="691"/>
                      </a:lnTo>
                      <a:lnTo>
                        <a:pt x="3208" y="620"/>
                      </a:lnTo>
                      <a:close/>
                      <a:moveTo>
                        <a:pt x="1004" y="2495"/>
                      </a:moveTo>
                      <a:lnTo>
                        <a:pt x="998" y="2649"/>
                      </a:lnTo>
                      <a:lnTo>
                        <a:pt x="999" y="2958"/>
                      </a:lnTo>
                      <a:lnTo>
                        <a:pt x="1001" y="3114"/>
                      </a:lnTo>
                      <a:lnTo>
                        <a:pt x="942" y="3145"/>
                      </a:lnTo>
                      <a:lnTo>
                        <a:pt x="880" y="3170"/>
                      </a:lnTo>
                      <a:lnTo>
                        <a:pt x="884" y="3137"/>
                      </a:lnTo>
                      <a:lnTo>
                        <a:pt x="881" y="3066"/>
                      </a:lnTo>
                      <a:lnTo>
                        <a:pt x="868" y="2961"/>
                      </a:lnTo>
                      <a:lnTo>
                        <a:pt x="860" y="2895"/>
                      </a:lnTo>
                      <a:lnTo>
                        <a:pt x="850" y="2780"/>
                      </a:lnTo>
                      <a:lnTo>
                        <a:pt x="844" y="2610"/>
                      </a:lnTo>
                      <a:lnTo>
                        <a:pt x="850" y="2495"/>
                      </a:lnTo>
                      <a:lnTo>
                        <a:pt x="857" y="2439"/>
                      </a:lnTo>
                      <a:lnTo>
                        <a:pt x="856" y="2424"/>
                      </a:lnTo>
                      <a:lnTo>
                        <a:pt x="840" y="2398"/>
                      </a:lnTo>
                      <a:lnTo>
                        <a:pt x="828" y="2390"/>
                      </a:lnTo>
                      <a:lnTo>
                        <a:pt x="717" y="2318"/>
                      </a:lnTo>
                      <a:lnTo>
                        <a:pt x="506" y="2162"/>
                      </a:lnTo>
                      <a:lnTo>
                        <a:pt x="401" y="2082"/>
                      </a:lnTo>
                      <a:lnTo>
                        <a:pt x="382" y="2064"/>
                      </a:lnTo>
                      <a:lnTo>
                        <a:pt x="314" y="2010"/>
                      </a:lnTo>
                      <a:lnTo>
                        <a:pt x="264" y="1978"/>
                      </a:lnTo>
                      <a:lnTo>
                        <a:pt x="241" y="1969"/>
                      </a:lnTo>
                      <a:lnTo>
                        <a:pt x="294" y="1899"/>
                      </a:lnTo>
                      <a:lnTo>
                        <a:pt x="350" y="1830"/>
                      </a:lnTo>
                      <a:lnTo>
                        <a:pt x="510" y="1955"/>
                      </a:lnTo>
                      <a:lnTo>
                        <a:pt x="752" y="2141"/>
                      </a:lnTo>
                      <a:lnTo>
                        <a:pt x="909" y="2270"/>
                      </a:lnTo>
                      <a:lnTo>
                        <a:pt x="985" y="2338"/>
                      </a:lnTo>
                      <a:lnTo>
                        <a:pt x="999" y="2349"/>
                      </a:lnTo>
                      <a:lnTo>
                        <a:pt x="1034" y="2354"/>
                      </a:lnTo>
                      <a:lnTo>
                        <a:pt x="1053" y="2346"/>
                      </a:lnTo>
                      <a:lnTo>
                        <a:pt x="1132" y="2302"/>
                      </a:lnTo>
                      <a:lnTo>
                        <a:pt x="1280" y="2195"/>
                      </a:lnTo>
                      <a:lnTo>
                        <a:pt x="1418" y="2074"/>
                      </a:lnTo>
                      <a:lnTo>
                        <a:pt x="1548" y="1943"/>
                      </a:lnTo>
                      <a:lnTo>
                        <a:pt x="1610" y="1877"/>
                      </a:lnTo>
                      <a:lnTo>
                        <a:pt x="1617" y="1868"/>
                      </a:lnTo>
                      <a:lnTo>
                        <a:pt x="1624" y="1847"/>
                      </a:lnTo>
                      <a:lnTo>
                        <a:pt x="1626" y="1827"/>
                      </a:lnTo>
                      <a:lnTo>
                        <a:pt x="1617" y="1807"/>
                      </a:lnTo>
                      <a:lnTo>
                        <a:pt x="1610" y="1796"/>
                      </a:lnTo>
                      <a:lnTo>
                        <a:pt x="1420" y="1596"/>
                      </a:lnTo>
                      <a:lnTo>
                        <a:pt x="1231" y="1395"/>
                      </a:lnTo>
                      <a:lnTo>
                        <a:pt x="1201" y="1360"/>
                      </a:lnTo>
                      <a:lnTo>
                        <a:pt x="1132" y="1288"/>
                      </a:lnTo>
                      <a:lnTo>
                        <a:pt x="1082" y="1248"/>
                      </a:lnTo>
                      <a:lnTo>
                        <a:pt x="1056" y="1235"/>
                      </a:lnTo>
                      <a:lnTo>
                        <a:pt x="1244" y="1103"/>
                      </a:lnTo>
                      <a:lnTo>
                        <a:pt x="1430" y="964"/>
                      </a:lnTo>
                      <a:lnTo>
                        <a:pt x="1614" y="825"/>
                      </a:lnTo>
                      <a:lnTo>
                        <a:pt x="1885" y="607"/>
                      </a:lnTo>
                      <a:lnTo>
                        <a:pt x="2060" y="458"/>
                      </a:lnTo>
                      <a:lnTo>
                        <a:pt x="2145" y="380"/>
                      </a:lnTo>
                      <a:lnTo>
                        <a:pt x="2194" y="338"/>
                      </a:lnTo>
                      <a:lnTo>
                        <a:pt x="2299" y="235"/>
                      </a:lnTo>
                      <a:lnTo>
                        <a:pt x="2344" y="177"/>
                      </a:lnTo>
                      <a:lnTo>
                        <a:pt x="2367" y="138"/>
                      </a:lnTo>
                      <a:lnTo>
                        <a:pt x="2374" y="118"/>
                      </a:lnTo>
                      <a:lnTo>
                        <a:pt x="2422" y="140"/>
                      </a:lnTo>
                      <a:lnTo>
                        <a:pt x="2466" y="163"/>
                      </a:lnTo>
                      <a:lnTo>
                        <a:pt x="2534" y="206"/>
                      </a:lnTo>
                      <a:lnTo>
                        <a:pt x="2661" y="304"/>
                      </a:lnTo>
                      <a:lnTo>
                        <a:pt x="2721" y="354"/>
                      </a:lnTo>
                      <a:lnTo>
                        <a:pt x="2833" y="453"/>
                      </a:lnTo>
                      <a:lnTo>
                        <a:pt x="2944" y="554"/>
                      </a:lnTo>
                      <a:lnTo>
                        <a:pt x="2993" y="603"/>
                      </a:lnTo>
                      <a:lnTo>
                        <a:pt x="3048" y="646"/>
                      </a:lnTo>
                      <a:lnTo>
                        <a:pt x="2937" y="771"/>
                      </a:lnTo>
                      <a:lnTo>
                        <a:pt x="2708" y="1016"/>
                      </a:lnTo>
                      <a:lnTo>
                        <a:pt x="2474" y="1257"/>
                      </a:lnTo>
                      <a:lnTo>
                        <a:pt x="2233" y="1490"/>
                      </a:lnTo>
                      <a:lnTo>
                        <a:pt x="2112" y="1605"/>
                      </a:lnTo>
                      <a:lnTo>
                        <a:pt x="1987" y="1720"/>
                      </a:lnTo>
                      <a:lnTo>
                        <a:pt x="1732" y="1951"/>
                      </a:lnTo>
                      <a:lnTo>
                        <a:pt x="1467" y="2169"/>
                      </a:lnTo>
                      <a:lnTo>
                        <a:pt x="1261" y="2322"/>
                      </a:lnTo>
                      <a:lnTo>
                        <a:pt x="1120" y="2417"/>
                      </a:lnTo>
                      <a:lnTo>
                        <a:pt x="1047" y="2462"/>
                      </a:lnTo>
                      <a:lnTo>
                        <a:pt x="1047" y="2462"/>
                      </a:lnTo>
                      <a:lnTo>
                        <a:pt x="1047" y="2463"/>
                      </a:lnTo>
                      <a:lnTo>
                        <a:pt x="1033" y="2460"/>
                      </a:lnTo>
                      <a:lnTo>
                        <a:pt x="1012" y="2472"/>
                      </a:lnTo>
                      <a:lnTo>
                        <a:pt x="1005" y="2485"/>
                      </a:lnTo>
                      <a:lnTo>
                        <a:pt x="1004" y="2495"/>
                      </a:lnTo>
                      <a:close/>
                      <a:moveTo>
                        <a:pt x="3082" y="1081"/>
                      </a:moveTo>
                      <a:lnTo>
                        <a:pt x="3078" y="1147"/>
                      </a:lnTo>
                      <a:lnTo>
                        <a:pt x="3074" y="1213"/>
                      </a:lnTo>
                      <a:lnTo>
                        <a:pt x="3072" y="1247"/>
                      </a:lnTo>
                      <a:lnTo>
                        <a:pt x="3069" y="1280"/>
                      </a:lnTo>
                      <a:lnTo>
                        <a:pt x="3067" y="1301"/>
                      </a:lnTo>
                      <a:lnTo>
                        <a:pt x="3065" y="1316"/>
                      </a:lnTo>
                      <a:lnTo>
                        <a:pt x="3059" y="1320"/>
                      </a:lnTo>
                      <a:lnTo>
                        <a:pt x="3052" y="1334"/>
                      </a:lnTo>
                      <a:lnTo>
                        <a:pt x="3051" y="1343"/>
                      </a:lnTo>
                      <a:lnTo>
                        <a:pt x="3038" y="1349"/>
                      </a:lnTo>
                      <a:lnTo>
                        <a:pt x="3018" y="1372"/>
                      </a:lnTo>
                      <a:lnTo>
                        <a:pt x="3016" y="1389"/>
                      </a:lnTo>
                      <a:lnTo>
                        <a:pt x="3018" y="1366"/>
                      </a:lnTo>
                      <a:lnTo>
                        <a:pt x="3010" y="1369"/>
                      </a:lnTo>
                      <a:lnTo>
                        <a:pt x="2990" y="1393"/>
                      </a:lnTo>
                      <a:lnTo>
                        <a:pt x="2941" y="1444"/>
                      </a:lnTo>
                      <a:lnTo>
                        <a:pt x="2890" y="1493"/>
                      </a:lnTo>
                      <a:lnTo>
                        <a:pt x="2734" y="1637"/>
                      </a:lnTo>
                      <a:lnTo>
                        <a:pt x="2574" y="1779"/>
                      </a:lnTo>
                      <a:lnTo>
                        <a:pt x="2201" y="2110"/>
                      </a:lnTo>
                      <a:lnTo>
                        <a:pt x="1823" y="2434"/>
                      </a:lnTo>
                      <a:lnTo>
                        <a:pt x="1804" y="2451"/>
                      </a:lnTo>
                      <a:lnTo>
                        <a:pt x="1785" y="2467"/>
                      </a:lnTo>
                      <a:lnTo>
                        <a:pt x="1778" y="2349"/>
                      </a:lnTo>
                      <a:lnTo>
                        <a:pt x="1765" y="2231"/>
                      </a:lnTo>
                      <a:lnTo>
                        <a:pt x="1764" y="2181"/>
                      </a:lnTo>
                      <a:lnTo>
                        <a:pt x="1765" y="2130"/>
                      </a:lnTo>
                      <a:lnTo>
                        <a:pt x="1764" y="2118"/>
                      </a:lnTo>
                      <a:lnTo>
                        <a:pt x="1749" y="2105"/>
                      </a:lnTo>
                      <a:lnTo>
                        <a:pt x="1739" y="2103"/>
                      </a:lnTo>
                      <a:lnTo>
                        <a:pt x="1927" y="1936"/>
                      </a:lnTo>
                      <a:lnTo>
                        <a:pt x="2106" y="1769"/>
                      </a:lnTo>
                      <a:lnTo>
                        <a:pt x="2236" y="1651"/>
                      </a:lnTo>
                      <a:lnTo>
                        <a:pt x="2489" y="1406"/>
                      </a:lnTo>
                      <a:lnTo>
                        <a:pt x="2737" y="1157"/>
                      </a:lnTo>
                      <a:lnTo>
                        <a:pt x="2977" y="901"/>
                      </a:lnTo>
                      <a:lnTo>
                        <a:pt x="3095" y="770"/>
                      </a:lnTo>
                      <a:lnTo>
                        <a:pt x="3093" y="926"/>
                      </a:lnTo>
                      <a:lnTo>
                        <a:pt x="3082" y="108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600" name="Google Shape;600;p22"/>
                <p:cNvSpPr/>
                <p:nvPr/>
              </p:nvSpPr>
              <p:spPr>
                <a:xfrm>
                  <a:off x="1398" y="2746"/>
                  <a:ext cx="213" cy="132"/>
                </a:xfrm>
                <a:custGeom>
                  <a:rect b="b" l="l" r="r" t="t"/>
                  <a:pathLst>
                    <a:path extrusionOk="0" h="398" w="635">
                      <a:moveTo>
                        <a:pt x="555" y="6"/>
                      </a:moveTo>
                      <a:lnTo>
                        <a:pt x="544" y="0"/>
                      </a:lnTo>
                      <a:lnTo>
                        <a:pt x="521" y="3"/>
                      </a:lnTo>
                      <a:lnTo>
                        <a:pt x="504" y="18"/>
                      </a:lnTo>
                      <a:lnTo>
                        <a:pt x="495" y="39"/>
                      </a:lnTo>
                      <a:lnTo>
                        <a:pt x="496" y="52"/>
                      </a:lnTo>
                      <a:lnTo>
                        <a:pt x="514" y="113"/>
                      </a:lnTo>
                      <a:lnTo>
                        <a:pt x="530" y="177"/>
                      </a:lnTo>
                      <a:lnTo>
                        <a:pt x="527" y="202"/>
                      </a:lnTo>
                      <a:lnTo>
                        <a:pt x="515" y="226"/>
                      </a:lnTo>
                      <a:lnTo>
                        <a:pt x="494" y="251"/>
                      </a:lnTo>
                      <a:lnTo>
                        <a:pt x="478" y="262"/>
                      </a:lnTo>
                      <a:lnTo>
                        <a:pt x="453" y="278"/>
                      </a:lnTo>
                      <a:lnTo>
                        <a:pt x="403" y="291"/>
                      </a:lnTo>
                      <a:lnTo>
                        <a:pt x="370" y="284"/>
                      </a:lnTo>
                      <a:lnTo>
                        <a:pt x="352" y="272"/>
                      </a:lnTo>
                      <a:lnTo>
                        <a:pt x="339" y="252"/>
                      </a:lnTo>
                      <a:lnTo>
                        <a:pt x="332" y="226"/>
                      </a:lnTo>
                      <a:lnTo>
                        <a:pt x="332" y="209"/>
                      </a:lnTo>
                      <a:lnTo>
                        <a:pt x="331" y="198"/>
                      </a:lnTo>
                      <a:lnTo>
                        <a:pt x="324" y="180"/>
                      </a:lnTo>
                      <a:lnTo>
                        <a:pt x="303" y="164"/>
                      </a:lnTo>
                      <a:lnTo>
                        <a:pt x="268" y="164"/>
                      </a:lnTo>
                      <a:lnTo>
                        <a:pt x="246" y="180"/>
                      </a:lnTo>
                      <a:lnTo>
                        <a:pt x="237" y="198"/>
                      </a:lnTo>
                      <a:lnTo>
                        <a:pt x="236" y="209"/>
                      </a:lnTo>
                      <a:lnTo>
                        <a:pt x="233" y="231"/>
                      </a:lnTo>
                      <a:lnTo>
                        <a:pt x="220" y="268"/>
                      </a:lnTo>
                      <a:lnTo>
                        <a:pt x="196" y="297"/>
                      </a:lnTo>
                      <a:lnTo>
                        <a:pt x="160" y="310"/>
                      </a:lnTo>
                      <a:lnTo>
                        <a:pt x="137" y="307"/>
                      </a:lnTo>
                      <a:lnTo>
                        <a:pt x="122" y="304"/>
                      </a:lnTo>
                      <a:lnTo>
                        <a:pt x="102" y="294"/>
                      </a:lnTo>
                      <a:lnTo>
                        <a:pt x="83" y="270"/>
                      </a:lnTo>
                      <a:lnTo>
                        <a:pt x="76" y="228"/>
                      </a:lnTo>
                      <a:lnTo>
                        <a:pt x="83" y="182"/>
                      </a:lnTo>
                      <a:lnTo>
                        <a:pt x="88" y="162"/>
                      </a:lnTo>
                      <a:lnTo>
                        <a:pt x="90" y="149"/>
                      </a:lnTo>
                      <a:lnTo>
                        <a:pt x="80" y="131"/>
                      </a:lnTo>
                      <a:lnTo>
                        <a:pt x="62" y="126"/>
                      </a:lnTo>
                      <a:lnTo>
                        <a:pt x="43" y="130"/>
                      </a:lnTo>
                      <a:lnTo>
                        <a:pt x="34" y="139"/>
                      </a:lnTo>
                      <a:lnTo>
                        <a:pt x="23" y="157"/>
                      </a:lnTo>
                      <a:lnTo>
                        <a:pt x="7" y="193"/>
                      </a:lnTo>
                      <a:lnTo>
                        <a:pt x="0" y="232"/>
                      </a:lnTo>
                      <a:lnTo>
                        <a:pt x="3" y="268"/>
                      </a:lnTo>
                      <a:lnTo>
                        <a:pt x="13" y="304"/>
                      </a:lnTo>
                      <a:lnTo>
                        <a:pt x="31" y="336"/>
                      </a:lnTo>
                      <a:lnTo>
                        <a:pt x="59" y="362"/>
                      </a:lnTo>
                      <a:lnTo>
                        <a:pt x="93" y="383"/>
                      </a:lnTo>
                      <a:lnTo>
                        <a:pt x="113" y="390"/>
                      </a:lnTo>
                      <a:lnTo>
                        <a:pt x="139" y="398"/>
                      </a:lnTo>
                      <a:lnTo>
                        <a:pt x="187" y="398"/>
                      </a:lnTo>
                      <a:lnTo>
                        <a:pt x="229" y="383"/>
                      </a:lnTo>
                      <a:lnTo>
                        <a:pt x="265" y="356"/>
                      </a:lnTo>
                      <a:lnTo>
                        <a:pt x="279" y="339"/>
                      </a:lnTo>
                      <a:lnTo>
                        <a:pt x="299" y="356"/>
                      </a:lnTo>
                      <a:lnTo>
                        <a:pt x="350" y="379"/>
                      </a:lnTo>
                      <a:lnTo>
                        <a:pt x="409" y="386"/>
                      </a:lnTo>
                      <a:lnTo>
                        <a:pt x="470" y="375"/>
                      </a:lnTo>
                      <a:lnTo>
                        <a:pt x="502" y="362"/>
                      </a:lnTo>
                      <a:lnTo>
                        <a:pt x="527" y="350"/>
                      </a:lnTo>
                      <a:lnTo>
                        <a:pt x="567" y="316"/>
                      </a:lnTo>
                      <a:lnTo>
                        <a:pt x="600" y="271"/>
                      </a:lnTo>
                      <a:lnTo>
                        <a:pt x="623" y="221"/>
                      </a:lnTo>
                      <a:lnTo>
                        <a:pt x="635" y="166"/>
                      </a:lnTo>
                      <a:lnTo>
                        <a:pt x="632" y="113"/>
                      </a:lnTo>
                      <a:lnTo>
                        <a:pt x="614" y="64"/>
                      </a:lnTo>
                      <a:lnTo>
                        <a:pt x="581" y="23"/>
                      </a:lnTo>
                      <a:lnTo>
                        <a:pt x="555" y="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601" name="Google Shape;601;p22"/>
                <p:cNvSpPr/>
                <p:nvPr/>
              </p:nvSpPr>
              <p:spPr>
                <a:xfrm>
                  <a:off x="1655" y="2515"/>
                  <a:ext cx="176" cy="179"/>
                </a:xfrm>
                <a:custGeom>
                  <a:rect b="b" l="l" r="r" t="t"/>
                  <a:pathLst>
                    <a:path extrusionOk="0" h="538" w="528">
                      <a:moveTo>
                        <a:pt x="311" y="0"/>
                      </a:moveTo>
                      <a:lnTo>
                        <a:pt x="301" y="1"/>
                      </a:lnTo>
                      <a:lnTo>
                        <a:pt x="285" y="9"/>
                      </a:lnTo>
                      <a:lnTo>
                        <a:pt x="268" y="27"/>
                      </a:lnTo>
                      <a:lnTo>
                        <a:pt x="263" y="60"/>
                      </a:lnTo>
                      <a:lnTo>
                        <a:pt x="273" y="82"/>
                      </a:lnTo>
                      <a:lnTo>
                        <a:pt x="288" y="92"/>
                      </a:lnTo>
                      <a:lnTo>
                        <a:pt x="298" y="95"/>
                      </a:lnTo>
                      <a:lnTo>
                        <a:pt x="321" y="99"/>
                      </a:lnTo>
                      <a:lnTo>
                        <a:pt x="373" y="112"/>
                      </a:lnTo>
                      <a:lnTo>
                        <a:pt x="404" y="129"/>
                      </a:lnTo>
                      <a:lnTo>
                        <a:pt x="419" y="145"/>
                      </a:lnTo>
                      <a:lnTo>
                        <a:pt x="426" y="165"/>
                      </a:lnTo>
                      <a:lnTo>
                        <a:pt x="423" y="191"/>
                      </a:lnTo>
                      <a:lnTo>
                        <a:pt x="416" y="206"/>
                      </a:lnTo>
                      <a:lnTo>
                        <a:pt x="409" y="220"/>
                      </a:lnTo>
                      <a:lnTo>
                        <a:pt x="391" y="242"/>
                      </a:lnTo>
                      <a:lnTo>
                        <a:pt x="357" y="265"/>
                      </a:lnTo>
                      <a:lnTo>
                        <a:pt x="302" y="276"/>
                      </a:lnTo>
                      <a:lnTo>
                        <a:pt x="245" y="269"/>
                      </a:lnTo>
                      <a:lnTo>
                        <a:pt x="217" y="260"/>
                      </a:lnTo>
                      <a:lnTo>
                        <a:pt x="207" y="256"/>
                      </a:lnTo>
                      <a:lnTo>
                        <a:pt x="199" y="253"/>
                      </a:lnTo>
                      <a:lnTo>
                        <a:pt x="188" y="250"/>
                      </a:lnTo>
                      <a:lnTo>
                        <a:pt x="171" y="253"/>
                      </a:lnTo>
                      <a:lnTo>
                        <a:pt x="150" y="268"/>
                      </a:lnTo>
                      <a:lnTo>
                        <a:pt x="135" y="299"/>
                      </a:lnTo>
                      <a:lnTo>
                        <a:pt x="141" y="324"/>
                      </a:lnTo>
                      <a:lnTo>
                        <a:pt x="151" y="337"/>
                      </a:lnTo>
                      <a:lnTo>
                        <a:pt x="161" y="341"/>
                      </a:lnTo>
                      <a:lnTo>
                        <a:pt x="167" y="344"/>
                      </a:lnTo>
                      <a:lnTo>
                        <a:pt x="173" y="347"/>
                      </a:lnTo>
                      <a:lnTo>
                        <a:pt x="173" y="347"/>
                      </a:lnTo>
                      <a:lnTo>
                        <a:pt x="178" y="348"/>
                      </a:lnTo>
                      <a:lnTo>
                        <a:pt x="184" y="351"/>
                      </a:lnTo>
                      <a:lnTo>
                        <a:pt x="184" y="351"/>
                      </a:lnTo>
                      <a:lnTo>
                        <a:pt x="184" y="351"/>
                      </a:lnTo>
                      <a:lnTo>
                        <a:pt x="220" y="367"/>
                      </a:lnTo>
                      <a:lnTo>
                        <a:pt x="252" y="386"/>
                      </a:lnTo>
                      <a:lnTo>
                        <a:pt x="243" y="399"/>
                      </a:lnTo>
                      <a:lnTo>
                        <a:pt x="220" y="420"/>
                      </a:lnTo>
                      <a:lnTo>
                        <a:pt x="180" y="443"/>
                      </a:lnTo>
                      <a:lnTo>
                        <a:pt x="150" y="452"/>
                      </a:lnTo>
                      <a:lnTo>
                        <a:pt x="131" y="456"/>
                      </a:lnTo>
                      <a:lnTo>
                        <a:pt x="85" y="459"/>
                      </a:lnTo>
                      <a:lnTo>
                        <a:pt x="62" y="456"/>
                      </a:lnTo>
                      <a:lnTo>
                        <a:pt x="57" y="453"/>
                      </a:lnTo>
                      <a:lnTo>
                        <a:pt x="50" y="443"/>
                      </a:lnTo>
                      <a:lnTo>
                        <a:pt x="30" y="438"/>
                      </a:lnTo>
                      <a:lnTo>
                        <a:pt x="10" y="446"/>
                      </a:lnTo>
                      <a:lnTo>
                        <a:pt x="0" y="463"/>
                      </a:lnTo>
                      <a:lnTo>
                        <a:pt x="3" y="475"/>
                      </a:lnTo>
                      <a:lnTo>
                        <a:pt x="13" y="498"/>
                      </a:lnTo>
                      <a:lnTo>
                        <a:pt x="45" y="525"/>
                      </a:lnTo>
                      <a:lnTo>
                        <a:pt x="88" y="537"/>
                      </a:lnTo>
                      <a:lnTo>
                        <a:pt x="134" y="538"/>
                      </a:lnTo>
                      <a:lnTo>
                        <a:pt x="155" y="534"/>
                      </a:lnTo>
                      <a:lnTo>
                        <a:pt x="190" y="528"/>
                      </a:lnTo>
                      <a:lnTo>
                        <a:pt x="250" y="504"/>
                      </a:lnTo>
                      <a:lnTo>
                        <a:pt x="302" y="465"/>
                      </a:lnTo>
                      <a:lnTo>
                        <a:pt x="341" y="414"/>
                      </a:lnTo>
                      <a:lnTo>
                        <a:pt x="355" y="383"/>
                      </a:lnTo>
                      <a:lnTo>
                        <a:pt x="358" y="374"/>
                      </a:lnTo>
                      <a:lnTo>
                        <a:pt x="357" y="366"/>
                      </a:lnTo>
                      <a:lnTo>
                        <a:pt x="381" y="360"/>
                      </a:lnTo>
                      <a:lnTo>
                        <a:pt x="425" y="341"/>
                      </a:lnTo>
                      <a:lnTo>
                        <a:pt x="463" y="311"/>
                      </a:lnTo>
                      <a:lnTo>
                        <a:pt x="497" y="271"/>
                      </a:lnTo>
                      <a:lnTo>
                        <a:pt x="509" y="246"/>
                      </a:lnTo>
                      <a:lnTo>
                        <a:pt x="520" y="220"/>
                      </a:lnTo>
                      <a:lnTo>
                        <a:pt x="528" y="171"/>
                      </a:lnTo>
                      <a:lnTo>
                        <a:pt x="520" y="127"/>
                      </a:lnTo>
                      <a:lnTo>
                        <a:pt x="499" y="86"/>
                      </a:lnTo>
                      <a:lnTo>
                        <a:pt x="469" y="53"/>
                      </a:lnTo>
                      <a:lnTo>
                        <a:pt x="430" y="26"/>
                      </a:lnTo>
                      <a:lnTo>
                        <a:pt x="384" y="9"/>
                      </a:lnTo>
                      <a:lnTo>
                        <a:pt x="337" y="0"/>
                      </a:lnTo>
                      <a:lnTo>
                        <a:pt x="311"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602" name="Google Shape;602;p22"/>
                <p:cNvSpPr/>
                <p:nvPr/>
              </p:nvSpPr>
              <p:spPr>
                <a:xfrm>
                  <a:off x="1665" y="2702"/>
                  <a:ext cx="205" cy="209"/>
                </a:xfrm>
                <a:custGeom>
                  <a:rect b="b" l="l" r="r" t="t"/>
                  <a:pathLst>
                    <a:path extrusionOk="0" h="630" w="613">
                      <a:moveTo>
                        <a:pt x="404" y="0"/>
                      </a:moveTo>
                      <a:lnTo>
                        <a:pt x="388" y="3"/>
                      </a:lnTo>
                      <a:lnTo>
                        <a:pt x="365" y="21"/>
                      </a:lnTo>
                      <a:lnTo>
                        <a:pt x="357" y="52"/>
                      </a:lnTo>
                      <a:lnTo>
                        <a:pt x="367" y="79"/>
                      </a:lnTo>
                      <a:lnTo>
                        <a:pt x="381" y="89"/>
                      </a:lnTo>
                      <a:lnTo>
                        <a:pt x="410" y="101"/>
                      </a:lnTo>
                      <a:lnTo>
                        <a:pt x="466" y="128"/>
                      </a:lnTo>
                      <a:lnTo>
                        <a:pt x="498" y="152"/>
                      </a:lnTo>
                      <a:lnTo>
                        <a:pt x="511" y="174"/>
                      </a:lnTo>
                      <a:lnTo>
                        <a:pt x="515" y="200"/>
                      </a:lnTo>
                      <a:lnTo>
                        <a:pt x="506" y="230"/>
                      </a:lnTo>
                      <a:lnTo>
                        <a:pt x="498" y="249"/>
                      </a:lnTo>
                      <a:lnTo>
                        <a:pt x="486" y="265"/>
                      </a:lnTo>
                      <a:lnTo>
                        <a:pt x="462" y="291"/>
                      </a:lnTo>
                      <a:lnTo>
                        <a:pt x="431" y="307"/>
                      </a:lnTo>
                      <a:lnTo>
                        <a:pt x="400" y="314"/>
                      </a:lnTo>
                      <a:lnTo>
                        <a:pt x="349" y="312"/>
                      </a:lnTo>
                      <a:lnTo>
                        <a:pt x="285" y="286"/>
                      </a:lnTo>
                      <a:lnTo>
                        <a:pt x="257" y="265"/>
                      </a:lnTo>
                      <a:lnTo>
                        <a:pt x="257" y="265"/>
                      </a:lnTo>
                      <a:lnTo>
                        <a:pt x="253" y="260"/>
                      </a:lnTo>
                      <a:lnTo>
                        <a:pt x="247" y="258"/>
                      </a:lnTo>
                      <a:lnTo>
                        <a:pt x="239" y="252"/>
                      </a:lnTo>
                      <a:lnTo>
                        <a:pt x="223" y="249"/>
                      </a:lnTo>
                      <a:lnTo>
                        <a:pt x="198" y="256"/>
                      </a:lnTo>
                      <a:lnTo>
                        <a:pt x="177" y="285"/>
                      </a:lnTo>
                      <a:lnTo>
                        <a:pt x="175" y="311"/>
                      </a:lnTo>
                      <a:lnTo>
                        <a:pt x="181" y="327"/>
                      </a:lnTo>
                      <a:lnTo>
                        <a:pt x="188" y="334"/>
                      </a:lnTo>
                      <a:lnTo>
                        <a:pt x="201" y="344"/>
                      </a:lnTo>
                      <a:lnTo>
                        <a:pt x="214" y="354"/>
                      </a:lnTo>
                      <a:lnTo>
                        <a:pt x="234" y="376"/>
                      </a:lnTo>
                      <a:lnTo>
                        <a:pt x="256" y="422"/>
                      </a:lnTo>
                      <a:lnTo>
                        <a:pt x="253" y="469"/>
                      </a:lnTo>
                      <a:lnTo>
                        <a:pt x="224" y="512"/>
                      </a:lnTo>
                      <a:lnTo>
                        <a:pt x="198" y="531"/>
                      </a:lnTo>
                      <a:lnTo>
                        <a:pt x="180" y="543"/>
                      </a:lnTo>
                      <a:lnTo>
                        <a:pt x="146" y="551"/>
                      </a:lnTo>
                      <a:lnTo>
                        <a:pt x="119" y="547"/>
                      </a:lnTo>
                      <a:lnTo>
                        <a:pt x="96" y="533"/>
                      </a:lnTo>
                      <a:lnTo>
                        <a:pt x="72" y="495"/>
                      </a:lnTo>
                      <a:lnTo>
                        <a:pt x="54" y="430"/>
                      </a:lnTo>
                      <a:lnTo>
                        <a:pt x="51" y="397"/>
                      </a:lnTo>
                      <a:lnTo>
                        <a:pt x="50" y="386"/>
                      </a:lnTo>
                      <a:lnTo>
                        <a:pt x="37" y="374"/>
                      </a:lnTo>
                      <a:lnTo>
                        <a:pt x="20" y="374"/>
                      </a:lnTo>
                      <a:lnTo>
                        <a:pt x="5" y="387"/>
                      </a:lnTo>
                      <a:lnTo>
                        <a:pt x="2" y="397"/>
                      </a:lnTo>
                      <a:lnTo>
                        <a:pt x="0" y="425"/>
                      </a:lnTo>
                      <a:lnTo>
                        <a:pt x="1" y="484"/>
                      </a:lnTo>
                      <a:lnTo>
                        <a:pt x="13" y="540"/>
                      </a:lnTo>
                      <a:lnTo>
                        <a:pt x="43" y="589"/>
                      </a:lnTo>
                      <a:lnTo>
                        <a:pt x="66" y="607"/>
                      </a:lnTo>
                      <a:lnTo>
                        <a:pt x="87" y="619"/>
                      </a:lnTo>
                      <a:lnTo>
                        <a:pt x="131" y="630"/>
                      </a:lnTo>
                      <a:lnTo>
                        <a:pt x="175" y="628"/>
                      </a:lnTo>
                      <a:lnTo>
                        <a:pt x="220" y="615"/>
                      </a:lnTo>
                      <a:lnTo>
                        <a:pt x="241" y="606"/>
                      </a:lnTo>
                      <a:lnTo>
                        <a:pt x="263" y="594"/>
                      </a:lnTo>
                      <a:lnTo>
                        <a:pt x="300" y="561"/>
                      </a:lnTo>
                      <a:lnTo>
                        <a:pt x="329" y="522"/>
                      </a:lnTo>
                      <a:lnTo>
                        <a:pt x="348" y="476"/>
                      </a:lnTo>
                      <a:lnTo>
                        <a:pt x="352" y="452"/>
                      </a:lnTo>
                      <a:lnTo>
                        <a:pt x="355" y="430"/>
                      </a:lnTo>
                      <a:lnTo>
                        <a:pt x="352" y="410"/>
                      </a:lnTo>
                      <a:lnTo>
                        <a:pt x="384" y="413"/>
                      </a:lnTo>
                      <a:lnTo>
                        <a:pt x="446" y="404"/>
                      </a:lnTo>
                      <a:lnTo>
                        <a:pt x="505" y="380"/>
                      </a:lnTo>
                      <a:lnTo>
                        <a:pt x="555" y="338"/>
                      </a:lnTo>
                      <a:lnTo>
                        <a:pt x="577" y="309"/>
                      </a:lnTo>
                      <a:lnTo>
                        <a:pt x="594" y="283"/>
                      </a:lnTo>
                      <a:lnTo>
                        <a:pt x="611" y="230"/>
                      </a:lnTo>
                      <a:lnTo>
                        <a:pt x="613" y="177"/>
                      </a:lnTo>
                      <a:lnTo>
                        <a:pt x="600" y="127"/>
                      </a:lnTo>
                      <a:lnTo>
                        <a:pt x="574" y="82"/>
                      </a:lnTo>
                      <a:lnTo>
                        <a:pt x="537" y="44"/>
                      </a:lnTo>
                      <a:lnTo>
                        <a:pt x="489" y="17"/>
                      </a:lnTo>
                      <a:lnTo>
                        <a:pt x="434" y="1"/>
                      </a:lnTo>
                      <a:lnTo>
                        <a:pt x="404"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grpSp>
          <p:grpSp>
            <p:nvGrpSpPr>
              <p:cNvPr id="603" name="Google Shape;603;p22"/>
              <p:cNvGrpSpPr/>
              <p:nvPr/>
            </p:nvGrpSpPr>
            <p:grpSpPr>
              <a:xfrm>
                <a:off x="560644" y="4609717"/>
                <a:ext cx="45011" cy="1605"/>
                <a:chOff x="2823" y="1475"/>
                <a:chExt cx="168" cy="6"/>
              </a:xfrm>
            </p:grpSpPr>
            <p:sp>
              <p:nvSpPr>
                <p:cNvPr id="604" name="Google Shape;604;p22"/>
                <p:cNvSpPr/>
                <p:nvPr/>
              </p:nvSpPr>
              <p:spPr>
                <a:xfrm>
                  <a:off x="2823" y="1475"/>
                  <a:ext cx="68" cy="6"/>
                </a:xfrm>
                <a:custGeom>
                  <a:rect b="b" l="l" r="r" t="t"/>
                  <a:pathLst>
                    <a:path extrusionOk="0" h="19" w="203">
                      <a:moveTo>
                        <a:pt x="10" y="0"/>
                      </a:moveTo>
                      <a:lnTo>
                        <a:pt x="3" y="3"/>
                      </a:lnTo>
                      <a:lnTo>
                        <a:pt x="0" y="10"/>
                      </a:lnTo>
                      <a:lnTo>
                        <a:pt x="3" y="17"/>
                      </a:lnTo>
                      <a:lnTo>
                        <a:pt x="10" y="19"/>
                      </a:lnTo>
                      <a:lnTo>
                        <a:pt x="193" y="19"/>
                      </a:lnTo>
                      <a:lnTo>
                        <a:pt x="201" y="17"/>
                      </a:lnTo>
                      <a:lnTo>
                        <a:pt x="203" y="10"/>
                      </a:lnTo>
                      <a:lnTo>
                        <a:pt x="201" y="3"/>
                      </a:lnTo>
                      <a:lnTo>
                        <a:pt x="193" y="0"/>
                      </a:lnTo>
                      <a:lnTo>
                        <a:pt x="1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605" name="Google Shape;605;p22"/>
                <p:cNvSpPr/>
                <p:nvPr/>
              </p:nvSpPr>
              <p:spPr>
                <a:xfrm>
                  <a:off x="2946" y="1475"/>
                  <a:ext cx="45" cy="6"/>
                </a:xfrm>
                <a:custGeom>
                  <a:rect b="b" l="l" r="r" t="t"/>
                  <a:pathLst>
                    <a:path extrusionOk="0" h="19" w="134">
                      <a:moveTo>
                        <a:pt x="125" y="0"/>
                      </a:moveTo>
                      <a:lnTo>
                        <a:pt x="10" y="0"/>
                      </a:lnTo>
                      <a:lnTo>
                        <a:pt x="1" y="3"/>
                      </a:lnTo>
                      <a:lnTo>
                        <a:pt x="0" y="10"/>
                      </a:lnTo>
                      <a:lnTo>
                        <a:pt x="1" y="17"/>
                      </a:lnTo>
                      <a:lnTo>
                        <a:pt x="10" y="19"/>
                      </a:lnTo>
                      <a:lnTo>
                        <a:pt x="125" y="19"/>
                      </a:lnTo>
                      <a:lnTo>
                        <a:pt x="132" y="17"/>
                      </a:lnTo>
                      <a:lnTo>
                        <a:pt x="134" y="10"/>
                      </a:lnTo>
                      <a:lnTo>
                        <a:pt x="132" y="3"/>
                      </a:lnTo>
                      <a:lnTo>
                        <a:pt x="125"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grpSp>
        </p:grpSp>
        <p:grpSp>
          <p:nvGrpSpPr>
            <p:cNvPr id="606" name="Google Shape;606;p22"/>
            <p:cNvGrpSpPr/>
            <p:nvPr/>
          </p:nvGrpSpPr>
          <p:grpSpPr>
            <a:xfrm>
              <a:off x="662085" y="662257"/>
              <a:ext cx="276470" cy="311302"/>
              <a:chOff x="5395869" y="2650519"/>
              <a:chExt cx="1458947" cy="1642754"/>
            </a:xfrm>
          </p:grpSpPr>
          <p:sp>
            <p:nvSpPr>
              <p:cNvPr id="607" name="Google Shape;607;p22"/>
              <p:cNvSpPr/>
              <p:nvPr/>
            </p:nvSpPr>
            <p:spPr>
              <a:xfrm>
                <a:off x="5628161" y="2650519"/>
                <a:ext cx="943373" cy="1642754"/>
              </a:xfrm>
              <a:custGeom>
                <a:rect b="b" l="l" r="r" t="t"/>
                <a:pathLst>
                  <a:path extrusionOk="0" h="1642754" w="943373">
                    <a:moveTo>
                      <a:pt x="558294" y="0"/>
                    </a:moveTo>
                    <a:lnTo>
                      <a:pt x="943373" y="0"/>
                    </a:lnTo>
                    <a:lnTo>
                      <a:pt x="430222" y="1509968"/>
                    </a:lnTo>
                    <a:cubicBezTo>
                      <a:pt x="416883" y="1549172"/>
                      <a:pt x="390851" y="1581105"/>
                      <a:pt x="352120" y="1605763"/>
                    </a:cubicBezTo>
                    <a:cubicBezTo>
                      <a:pt x="313390" y="1630424"/>
                      <a:pt x="273792" y="1642754"/>
                      <a:pt x="233323" y="1642754"/>
                    </a:cubicBezTo>
                    <a:lnTo>
                      <a:pt x="0" y="1642754"/>
                    </a:lnTo>
                    <a:close/>
                  </a:path>
                </a:pathLst>
              </a:cu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608" name="Google Shape;608;p22"/>
              <p:cNvSpPr/>
              <p:nvPr/>
            </p:nvSpPr>
            <p:spPr>
              <a:xfrm rot="10800000">
                <a:off x="5395869" y="2651321"/>
                <a:ext cx="643201" cy="867136"/>
              </a:xfrm>
              <a:custGeom>
                <a:rect b="b" l="l" r="r" t="t"/>
                <a:pathLst>
                  <a:path extrusionOk="0" h="958161" w="710719">
                    <a:moveTo>
                      <a:pt x="325633" y="0"/>
                    </a:moveTo>
                    <a:lnTo>
                      <a:pt x="710719" y="0"/>
                    </a:lnTo>
                    <a:lnTo>
                      <a:pt x="430222" y="825375"/>
                    </a:lnTo>
                    <a:cubicBezTo>
                      <a:pt x="416883" y="864579"/>
                      <a:pt x="390851" y="896512"/>
                      <a:pt x="352120" y="921170"/>
                    </a:cubicBezTo>
                    <a:cubicBezTo>
                      <a:pt x="313390" y="945831"/>
                      <a:pt x="273792" y="958161"/>
                      <a:pt x="233323" y="958161"/>
                    </a:cubicBezTo>
                    <a:lnTo>
                      <a:pt x="0" y="958161"/>
                    </a:lnTo>
                    <a:close/>
                  </a:path>
                </a:pathLst>
              </a:cu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609" name="Google Shape;609;p22"/>
              <p:cNvSpPr/>
              <p:nvPr/>
            </p:nvSpPr>
            <p:spPr>
              <a:xfrm>
                <a:off x="6393134" y="3186398"/>
                <a:ext cx="461682" cy="332059"/>
              </a:xfrm>
              <a:custGeom>
                <a:rect b="b" l="l" r="r" t="t"/>
                <a:pathLst>
                  <a:path extrusionOk="0" h="332059" w="461682">
                    <a:moveTo>
                      <a:pt x="112851" y="0"/>
                    </a:moveTo>
                    <a:lnTo>
                      <a:pt x="461682" y="0"/>
                    </a:lnTo>
                    <a:lnTo>
                      <a:pt x="389711" y="211777"/>
                    </a:lnTo>
                    <a:cubicBezTo>
                      <a:pt x="377628" y="247289"/>
                      <a:pt x="354048" y="276215"/>
                      <a:pt x="318964" y="298551"/>
                    </a:cubicBezTo>
                    <a:cubicBezTo>
                      <a:pt x="283880" y="320890"/>
                      <a:pt x="248011" y="332059"/>
                      <a:pt x="211353" y="332059"/>
                    </a:cubicBezTo>
                    <a:lnTo>
                      <a:pt x="0" y="332059"/>
                    </a:lnTo>
                    <a:close/>
                  </a:path>
                </a:pathLst>
              </a:cu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grpSp>
      </p:grpSp>
      <p:sp>
        <p:nvSpPr>
          <p:cNvPr id="610" name="Google Shape;610;p22"/>
          <p:cNvSpPr txBox="1"/>
          <p:nvPr/>
        </p:nvSpPr>
        <p:spPr>
          <a:xfrm>
            <a:off x="1350721" y="589069"/>
            <a:ext cx="61008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400">
                <a:solidFill>
                  <a:schemeClr val="dk1"/>
                </a:solidFill>
                <a:latin typeface="Malgun Gothic"/>
                <a:ea typeface="Malgun Gothic"/>
                <a:cs typeface="Malgun Gothic"/>
                <a:sym typeface="Malgun Gothic"/>
              </a:rPr>
              <a:t>4</a:t>
            </a:r>
            <a:r>
              <a:rPr b="1" i="0" lang="ko-KR" sz="2400" u="none" cap="none" strike="noStrike">
                <a:solidFill>
                  <a:schemeClr val="dk1"/>
                </a:solidFill>
                <a:latin typeface="Malgun Gothic"/>
                <a:ea typeface="Malgun Gothic"/>
                <a:cs typeface="Malgun Gothic"/>
                <a:sym typeface="Malgun Gothic"/>
              </a:rPr>
              <a:t>. </a:t>
            </a:r>
            <a:r>
              <a:rPr b="1" lang="ko-KR" sz="2400">
                <a:solidFill>
                  <a:srgbClr val="FF6600"/>
                </a:solidFill>
                <a:latin typeface="Malgun Gothic"/>
                <a:ea typeface="Malgun Gothic"/>
                <a:cs typeface="Malgun Gothic"/>
                <a:sym typeface="Malgun Gothic"/>
              </a:rPr>
              <a:t>Analysis</a:t>
            </a:r>
            <a:endParaRPr b="1" i="0" sz="2400" u="none" cap="none" strike="noStrike">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rPr b="1" lang="ko-KR" sz="1600">
                <a:solidFill>
                  <a:srgbClr val="7F7F7F"/>
                </a:solidFill>
                <a:latin typeface="Malgun Gothic"/>
                <a:ea typeface="Malgun Gothic"/>
                <a:cs typeface="Malgun Gothic"/>
                <a:sym typeface="Malgun Gothic"/>
              </a:rPr>
              <a:t>2</a:t>
            </a:r>
            <a:r>
              <a:rPr b="1" i="0" lang="ko-KR" sz="1600" u="none" cap="none" strike="noStrike">
                <a:solidFill>
                  <a:srgbClr val="7F7F7F"/>
                </a:solidFill>
                <a:latin typeface="Malgun Gothic"/>
                <a:ea typeface="Malgun Gothic"/>
                <a:cs typeface="Malgun Gothic"/>
                <a:sym typeface="Malgun Gothic"/>
              </a:rPr>
              <a:t>) </a:t>
            </a:r>
            <a:r>
              <a:rPr b="1" lang="ko-KR" sz="1600">
                <a:solidFill>
                  <a:srgbClr val="7F7F7F"/>
                </a:solidFill>
                <a:latin typeface="Malgun Gothic"/>
                <a:ea typeface="Malgun Gothic"/>
                <a:cs typeface="Malgun Gothic"/>
                <a:sym typeface="Malgun Gothic"/>
              </a:rPr>
              <a:t>Hot Spots and Cold Spots</a:t>
            </a:r>
            <a:endParaRPr b="1" i="0" sz="2400" u="none" cap="none" strike="noStrike">
              <a:solidFill>
                <a:srgbClr val="7F7F7F"/>
              </a:solidFill>
              <a:latin typeface="Malgun Gothic"/>
              <a:ea typeface="Malgun Gothic"/>
              <a:cs typeface="Malgun Gothic"/>
              <a:sym typeface="Malgun Gothic"/>
            </a:endParaRPr>
          </a:p>
        </p:txBody>
      </p:sp>
      <p:pic>
        <p:nvPicPr>
          <p:cNvPr id="611" name="Google Shape;611;p22"/>
          <p:cNvPicPr preferRelativeResize="0"/>
          <p:nvPr/>
        </p:nvPicPr>
        <p:blipFill>
          <a:blip r:embed="rId3">
            <a:alphaModFix/>
          </a:blip>
          <a:stretch>
            <a:fillRect/>
          </a:stretch>
        </p:blipFill>
        <p:spPr>
          <a:xfrm>
            <a:off x="1837800" y="1848025"/>
            <a:ext cx="3249725" cy="2764075"/>
          </a:xfrm>
          <a:prstGeom prst="rect">
            <a:avLst/>
          </a:prstGeom>
          <a:noFill/>
          <a:ln>
            <a:noFill/>
          </a:ln>
        </p:spPr>
      </p:pic>
      <p:sp>
        <p:nvSpPr>
          <p:cNvPr id="612" name="Google Shape;612;p22"/>
          <p:cNvSpPr/>
          <p:nvPr/>
        </p:nvSpPr>
        <p:spPr>
          <a:xfrm>
            <a:off x="9333625" y="1660826"/>
            <a:ext cx="172500" cy="187200"/>
          </a:xfrm>
          <a:prstGeom prst="rect">
            <a:avLst/>
          </a:prstGeom>
          <a:solidFill>
            <a:srgbClr val="FA7450"/>
          </a:solidFill>
          <a:ln cap="flat" cmpd="sng" w="19050">
            <a:solidFill>
              <a:srgbClr val="FA745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lang="ko-KR" sz="900">
                <a:solidFill>
                  <a:srgbClr val="FFFFFF"/>
                </a:solidFill>
                <a:latin typeface="Malgun Gothic"/>
                <a:ea typeface="Malgun Gothic"/>
                <a:cs typeface="Malgun Gothic"/>
                <a:sym typeface="Malgun Gothic"/>
              </a:rPr>
              <a:t>+</a:t>
            </a:r>
            <a:endParaRPr sz="900">
              <a:solidFill>
                <a:srgbClr val="FFFFFF"/>
              </a:solidFill>
              <a:latin typeface="Malgun Gothic"/>
              <a:ea typeface="Malgun Gothic"/>
              <a:cs typeface="Malgun Gothic"/>
              <a:sym typeface="Malgun Gothic"/>
            </a:endParaRPr>
          </a:p>
        </p:txBody>
      </p:sp>
      <p:pic>
        <p:nvPicPr>
          <p:cNvPr id="613" name="Google Shape;613;p22"/>
          <p:cNvPicPr preferRelativeResize="0"/>
          <p:nvPr/>
        </p:nvPicPr>
        <p:blipFill>
          <a:blip r:embed="rId4">
            <a:alphaModFix/>
          </a:blip>
          <a:stretch>
            <a:fillRect/>
          </a:stretch>
        </p:blipFill>
        <p:spPr>
          <a:xfrm>
            <a:off x="6681150" y="1910325"/>
            <a:ext cx="4337450" cy="3650150"/>
          </a:xfrm>
          <a:prstGeom prst="rect">
            <a:avLst/>
          </a:prstGeom>
          <a:noFill/>
          <a:ln>
            <a:noFill/>
          </a:ln>
        </p:spPr>
      </p:pic>
      <p:sp>
        <p:nvSpPr>
          <p:cNvPr id="614" name="Google Shape;614;p22"/>
          <p:cNvSpPr/>
          <p:nvPr/>
        </p:nvSpPr>
        <p:spPr>
          <a:xfrm>
            <a:off x="1236850" y="1537625"/>
            <a:ext cx="10347900" cy="4283100"/>
          </a:xfrm>
          <a:prstGeom prst="roundRect">
            <a:avLst>
              <a:gd fmla="val 4140" name="adj"/>
            </a:avLst>
          </a:prstGeom>
          <a:solidFill>
            <a:srgbClr val="F9EFE5"/>
          </a:solidFill>
          <a:ln cap="flat" cmpd="sng" w="19050">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grpSp>
        <p:nvGrpSpPr>
          <p:cNvPr id="615" name="Google Shape;615;p22"/>
          <p:cNvGrpSpPr/>
          <p:nvPr/>
        </p:nvGrpSpPr>
        <p:grpSpPr>
          <a:xfrm>
            <a:off x="10590097" y="4948128"/>
            <a:ext cx="2147966" cy="1947507"/>
            <a:chOff x="10590097" y="4948128"/>
            <a:chExt cx="2147966" cy="1947507"/>
          </a:xfrm>
        </p:grpSpPr>
        <p:sp>
          <p:nvSpPr>
            <p:cNvPr id="616" name="Google Shape;616;p22"/>
            <p:cNvSpPr/>
            <p:nvPr/>
          </p:nvSpPr>
          <p:spPr>
            <a:xfrm flipH="1" rot="6484339">
              <a:off x="11804626" y="5501580"/>
              <a:ext cx="482707" cy="464713"/>
            </a:xfrm>
            <a:custGeom>
              <a:rect b="b" l="l" r="r" t="t"/>
              <a:pathLst>
                <a:path extrusionOk="0" h="465039" w="483045">
                  <a:moveTo>
                    <a:pt x="483045" y="157861"/>
                  </a:moveTo>
                  <a:lnTo>
                    <a:pt x="0" y="0"/>
                  </a:lnTo>
                  <a:lnTo>
                    <a:pt x="12" y="70"/>
                  </a:lnTo>
                  <a:cubicBezTo>
                    <a:pt x="8659" y="52940"/>
                    <a:pt x="17273" y="104765"/>
                    <a:pt x="28057" y="145479"/>
                  </a:cubicBezTo>
                  <a:cubicBezTo>
                    <a:pt x="49625" y="226906"/>
                    <a:pt x="63340" y="282862"/>
                    <a:pt x="101165" y="336955"/>
                  </a:cubicBezTo>
                  <a:lnTo>
                    <a:pt x="170511" y="465039"/>
                  </a:lnTo>
                  <a:lnTo>
                    <a:pt x="380761" y="272919"/>
                  </a:lnTo>
                  <a:cubicBezTo>
                    <a:pt x="373114" y="269773"/>
                    <a:pt x="402596" y="241936"/>
                    <a:pt x="456722" y="185807"/>
                  </a:cubicBezTo>
                  <a:close/>
                </a:path>
              </a:pathLst>
            </a:custGeom>
            <a:solidFill>
              <a:srgbClr val="FEBA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617" name="Google Shape;617;p22"/>
            <p:cNvSpPr/>
            <p:nvPr/>
          </p:nvSpPr>
          <p:spPr>
            <a:xfrm flipH="1" rot="7290256">
              <a:off x="11718646" y="5556450"/>
              <a:ext cx="702709" cy="716874"/>
            </a:xfrm>
            <a:custGeom>
              <a:rect b="b" l="l" r="r" t="t"/>
              <a:pathLst>
                <a:path extrusionOk="0" h="716959" w="702792">
                  <a:moveTo>
                    <a:pt x="702792" y="431911"/>
                  </a:moveTo>
                  <a:lnTo>
                    <a:pt x="0" y="0"/>
                  </a:lnTo>
                  <a:lnTo>
                    <a:pt x="26517" y="84276"/>
                  </a:lnTo>
                  <a:cubicBezTo>
                    <a:pt x="48363" y="174066"/>
                    <a:pt x="61248" y="299938"/>
                    <a:pt x="82816" y="381365"/>
                  </a:cubicBezTo>
                  <a:cubicBezTo>
                    <a:pt x="104383" y="462792"/>
                    <a:pt x="118099" y="518749"/>
                    <a:pt x="155924" y="572841"/>
                  </a:cubicBezTo>
                  <a:lnTo>
                    <a:pt x="283109" y="716959"/>
                  </a:lnTo>
                  <a:lnTo>
                    <a:pt x="468037" y="645834"/>
                  </a:lnTo>
                  <a:cubicBezTo>
                    <a:pt x="457841" y="641640"/>
                    <a:pt x="524912" y="595165"/>
                    <a:pt x="629289" y="501038"/>
                  </a:cubicBezTo>
                  <a:close/>
                </a:path>
              </a:pathLst>
            </a:custGeom>
            <a:solidFill>
              <a:srgbClr val="FEBD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618" name="Google Shape;618;p22"/>
            <p:cNvSpPr/>
            <p:nvPr/>
          </p:nvSpPr>
          <p:spPr>
            <a:xfrm flipH="1" rot="7290256">
              <a:off x="11499717" y="5513959"/>
              <a:ext cx="1057409" cy="1016561"/>
            </a:xfrm>
            <a:custGeom>
              <a:rect b="b" l="l" r="r" t="t"/>
              <a:pathLst>
                <a:path extrusionOk="0" h="1016682" w="1057535">
                  <a:moveTo>
                    <a:pt x="1057535" y="642296"/>
                  </a:moveTo>
                  <a:lnTo>
                    <a:pt x="762351" y="460887"/>
                  </a:lnTo>
                  <a:lnTo>
                    <a:pt x="761511" y="462187"/>
                  </a:lnTo>
                  <a:cubicBezTo>
                    <a:pt x="750503" y="476064"/>
                    <a:pt x="739458" y="486042"/>
                    <a:pt x="728139" y="490078"/>
                  </a:cubicBezTo>
                  <a:cubicBezTo>
                    <a:pt x="637597" y="522357"/>
                    <a:pt x="580867" y="546052"/>
                    <a:pt x="524156" y="493011"/>
                  </a:cubicBezTo>
                  <a:cubicBezTo>
                    <a:pt x="495801" y="466491"/>
                    <a:pt x="476214" y="408052"/>
                    <a:pt x="456474" y="345315"/>
                  </a:cubicBezTo>
                  <a:lnTo>
                    <a:pt x="426667" y="254587"/>
                  </a:lnTo>
                  <a:lnTo>
                    <a:pt x="250584" y="146373"/>
                  </a:lnTo>
                  <a:lnTo>
                    <a:pt x="186208" y="106810"/>
                  </a:lnTo>
                  <a:lnTo>
                    <a:pt x="178545" y="102100"/>
                  </a:lnTo>
                  <a:lnTo>
                    <a:pt x="12411" y="0"/>
                  </a:lnTo>
                  <a:lnTo>
                    <a:pt x="1394" y="13414"/>
                  </a:lnTo>
                  <a:cubicBezTo>
                    <a:pt x="-1427" y="26362"/>
                    <a:pt x="202" y="44279"/>
                    <a:pt x="4771" y="71635"/>
                  </a:cubicBezTo>
                  <a:cubicBezTo>
                    <a:pt x="13908" y="126348"/>
                    <a:pt x="57703" y="223494"/>
                    <a:pt x="79549" y="313283"/>
                  </a:cubicBezTo>
                  <a:cubicBezTo>
                    <a:pt x="101395" y="403073"/>
                    <a:pt x="114280" y="528944"/>
                    <a:pt x="135848" y="610372"/>
                  </a:cubicBezTo>
                  <a:cubicBezTo>
                    <a:pt x="157415" y="691799"/>
                    <a:pt x="171130" y="747755"/>
                    <a:pt x="208956" y="801848"/>
                  </a:cubicBezTo>
                  <a:lnTo>
                    <a:pt x="457597" y="1016682"/>
                  </a:lnTo>
                  <a:lnTo>
                    <a:pt x="569106" y="943628"/>
                  </a:lnTo>
                  <a:cubicBezTo>
                    <a:pt x="556361" y="938385"/>
                    <a:pt x="851568" y="859434"/>
                    <a:pt x="1013909" y="693824"/>
                  </a:cubicBezTo>
                  <a:close/>
                </a:path>
              </a:pathLst>
            </a:custGeom>
            <a:solidFill>
              <a:srgbClr val="FEC19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619" name="Google Shape;619;p22"/>
            <p:cNvSpPr/>
            <p:nvPr/>
          </p:nvSpPr>
          <p:spPr>
            <a:xfrm flipH="1" rot="7291739">
              <a:off x="12021061" y="6439121"/>
              <a:ext cx="133782" cy="315073"/>
            </a:xfrm>
            <a:custGeom>
              <a:rect b="b" l="l" r="r" t="t"/>
              <a:pathLst>
                <a:path extrusionOk="0" h="659044" w="279835">
                  <a:moveTo>
                    <a:pt x="16871" y="0"/>
                  </a:moveTo>
                  <a:lnTo>
                    <a:pt x="26901" y="6615"/>
                  </a:lnTo>
                  <a:cubicBezTo>
                    <a:pt x="58175" y="31539"/>
                    <a:pt x="92465" y="74719"/>
                    <a:pt x="119770" y="118534"/>
                  </a:cubicBezTo>
                  <a:cubicBezTo>
                    <a:pt x="174380" y="206164"/>
                    <a:pt x="277250" y="437304"/>
                    <a:pt x="279790" y="530014"/>
                  </a:cubicBezTo>
                  <a:cubicBezTo>
                    <a:pt x="281695" y="599547"/>
                    <a:pt x="223593" y="631932"/>
                    <a:pt x="176206" y="654494"/>
                  </a:cubicBezTo>
                  <a:lnTo>
                    <a:pt x="166973" y="659044"/>
                  </a:lnTo>
                  <a:lnTo>
                    <a:pt x="166778" y="657905"/>
                  </a:lnTo>
                  <a:cubicBezTo>
                    <a:pt x="120977" y="469657"/>
                    <a:pt x="29159" y="265986"/>
                    <a:pt x="10002" y="151278"/>
                  </a:cubicBezTo>
                  <a:cubicBezTo>
                    <a:pt x="424" y="93925"/>
                    <a:pt x="-2993" y="56361"/>
                    <a:pt x="2923" y="29215"/>
                  </a:cubicBezTo>
                  <a:lnTo>
                    <a:pt x="16871" y="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620" name="Google Shape;620;p22"/>
            <p:cNvSpPr/>
            <p:nvPr/>
          </p:nvSpPr>
          <p:spPr>
            <a:xfrm flipH="1" rot="-8563718">
              <a:off x="10992791" y="5085366"/>
              <a:ext cx="1017435" cy="1673030"/>
            </a:xfrm>
            <a:custGeom>
              <a:rect b="b" l="l" r="r" t="t"/>
              <a:pathLst>
                <a:path extrusionOk="0" h="1674664" w="1018428">
                  <a:moveTo>
                    <a:pt x="738576" y="1674664"/>
                  </a:moveTo>
                  <a:lnTo>
                    <a:pt x="1018428" y="1306925"/>
                  </a:lnTo>
                  <a:lnTo>
                    <a:pt x="961275" y="1225185"/>
                  </a:lnTo>
                  <a:cubicBezTo>
                    <a:pt x="919015" y="1164092"/>
                    <a:pt x="879443" y="1106003"/>
                    <a:pt x="844169" y="1052642"/>
                  </a:cubicBezTo>
                  <a:cubicBezTo>
                    <a:pt x="703074" y="839201"/>
                    <a:pt x="600206" y="669626"/>
                    <a:pt x="524156" y="528786"/>
                  </a:cubicBezTo>
                  <a:cubicBezTo>
                    <a:pt x="448108" y="387947"/>
                    <a:pt x="445808" y="295031"/>
                    <a:pt x="387873" y="207606"/>
                  </a:cubicBezTo>
                  <a:cubicBezTo>
                    <a:pt x="329936" y="120180"/>
                    <a:pt x="246839" y="51059"/>
                    <a:pt x="163599" y="17652"/>
                  </a:cubicBezTo>
                  <a:cubicBezTo>
                    <a:pt x="132383" y="5124"/>
                    <a:pt x="108772" y="328"/>
                    <a:pt x="90057" y="17"/>
                  </a:cubicBezTo>
                  <a:cubicBezTo>
                    <a:pt x="58864" y="-503"/>
                    <a:pt x="41269" y="11433"/>
                    <a:pt x="24724" y="20783"/>
                  </a:cubicBezTo>
                  <a:cubicBezTo>
                    <a:pt x="-1748" y="35743"/>
                    <a:pt x="-4367" y="52698"/>
                    <a:pt x="4771" y="107410"/>
                  </a:cubicBezTo>
                  <a:cubicBezTo>
                    <a:pt x="13908" y="162123"/>
                    <a:pt x="57702" y="259268"/>
                    <a:pt x="79549" y="349059"/>
                  </a:cubicBezTo>
                  <a:cubicBezTo>
                    <a:pt x="101395" y="438848"/>
                    <a:pt x="114280" y="564719"/>
                    <a:pt x="135848" y="646146"/>
                  </a:cubicBezTo>
                  <a:cubicBezTo>
                    <a:pt x="157416" y="727574"/>
                    <a:pt x="171131" y="783531"/>
                    <a:pt x="208956" y="837622"/>
                  </a:cubicBezTo>
                  <a:close/>
                </a:path>
              </a:pathLst>
            </a:custGeom>
            <a:solidFill>
              <a:srgbClr val="FEC8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621" name="Google Shape;621;p22"/>
            <p:cNvSpPr/>
            <p:nvPr/>
          </p:nvSpPr>
          <p:spPr>
            <a:xfrm flipH="1" rot="-8559039">
              <a:off x="10695992" y="6010855"/>
              <a:ext cx="133766" cy="315034"/>
            </a:xfrm>
            <a:custGeom>
              <a:rect b="b" l="l" r="r" t="t"/>
              <a:pathLst>
                <a:path extrusionOk="0" h="659044" w="279835">
                  <a:moveTo>
                    <a:pt x="16871" y="0"/>
                  </a:moveTo>
                  <a:lnTo>
                    <a:pt x="26901" y="6615"/>
                  </a:lnTo>
                  <a:cubicBezTo>
                    <a:pt x="58175" y="31539"/>
                    <a:pt x="92465" y="74719"/>
                    <a:pt x="119770" y="118534"/>
                  </a:cubicBezTo>
                  <a:cubicBezTo>
                    <a:pt x="174380" y="206164"/>
                    <a:pt x="277250" y="437304"/>
                    <a:pt x="279790" y="530014"/>
                  </a:cubicBezTo>
                  <a:cubicBezTo>
                    <a:pt x="281695" y="599547"/>
                    <a:pt x="223593" y="631932"/>
                    <a:pt x="176206" y="654494"/>
                  </a:cubicBezTo>
                  <a:lnTo>
                    <a:pt x="166973" y="659044"/>
                  </a:lnTo>
                  <a:lnTo>
                    <a:pt x="166778" y="657905"/>
                  </a:lnTo>
                  <a:cubicBezTo>
                    <a:pt x="120977" y="469657"/>
                    <a:pt x="29159" y="265986"/>
                    <a:pt x="10002" y="151278"/>
                  </a:cubicBezTo>
                  <a:cubicBezTo>
                    <a:pt x="424" y="93925"/>
                    <a:pt x="-2993" y="56361"/>
                    <a:pt x="2923" y="29215"/>
                  </a:cubicBezTo>
                  <a:lnTo>
                    <a:pt x="16871" y="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622" name="Google Shape;622;p22"/>
            <p:cNvSpPr/>
            <p:nvPr/>
          </p:nvSpPr>
          <p:spPr>
            <a:xfrm rot="-3034774">
              <a:off x="11628142" y="5947250"/>
              <a:ext cx="676030" cy="667848"/>
            </a:xfrm>
            <a:custGeom>
              <a:rect b="b" l="l" r="r" t="t"/>
              <a:pathLst>
                <a:path extrusionOk="0" h="667854" w="676036">
                  <a:moveTo>
                    <a:pt x="615633" y="273357"/>
                  </a:moveTo>
                  <a:cubicBezTo>
                    <a:pt x="636480" y="294938"/>
                    <a:pt x="655105" y="318479"/>
                    <a:pt x="672587" y="342864"/>
                  </a:cubicBezTo>
                  <a:lnTo>
                    <a:pt x="676036" y="347997"/>
                  </a:lnTo>
                  <a:lnTo>
                    <a:pt x="287776" y="667854"/>
                  </a:lnTo>
                  <a:lnTo>
                    <a:pt x="282480" y="663554"/>
                  </a:lnTo>
                  <a:cubicBezTo>
                    <a:pt x="260702" y="644103"/>
                    <a:pt x="239690" y="622720"/>
                    <a:pt x="219816" y="597338"/>
                  </a:cubicBezTo>
                  <a:cubicBezTo>
                    <a:pt x="140317" y="495810"/>
                    <a:pt x="39328" y="329269"/>
                    <a:pt x="12210" y="233130"/>
                  </a:cubicBezTo>
                  <a:cubicBezTo>
                    <a:pt x="-14909" y="136989"/>
                    <a:pt x="4487" y="53180"/>
                    <a:pt x="57108" y="20495"/>
                  </a:cubicBezTo>
                  <a:cubicBezTo>
                    <a:pt x="109728" y="-12192"/>
                    <a:pt x="234842" y="-5128"/>
                    <a:pt x="327929" y="37016"/>
                  </a:cubicBezTo>
                  <a:cubicBezTo>
                    <a:pt x="421017" y="79160"/>
                    <a:pt x="532243" y="187034"/>
                    <a:pt x="615633" y="273357"/>
                  </a:cubicBezTo>
                  <a:close/>
                </a:path>
              </a:pathLst>
            </a:custGeom>
            <a:solidFill>
              <a:srgbClr val="FEC8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623" name="Google Shape;623;p22"/>
            <p:cNvSpPr/>
            <p:nvPr/>
          </p:nvSpPr>
          <p:spPr>
            <a:xfrm rot="-3030618">
              <a:off x="11821188" y="6196092"/>
              <a:ext cx="227592" cy="201356"/>
            </a:xfrm>
            <a:custGeom>
              <a:rect b="b" l="l" r="r" t="t"/>
              <a:pathLst>
                <a:path extrusionOk="0" h="266771" w="301531">
                  <a:moveTo>
                    <a:pt x="301531" y="0"/>
                  </a:moveTo>
                  <a:lnTo>
                    <a:pt x="301067" y="25055"/>
                  </a:lnTo>
                  <a:cubicBezTo>
                    <a:pt x="297941" y="60402"/>
                    <a:pt x="286779" y="103339"/>
                    <a:pt x="263562" y="135783"/>
                  </a:cubicBezTo>
                  <a:cubicBezTo>
                    <a:pt x="232606" y="179043"/>
                    <a:pt x="166725" y="234209"/>
                    <a:pt x="115925" y="252465"/>
                  </a:cubicBezTo>
                  <a:cubicBezTo>
                    <a:pt x="90525" y="261593"/>
                    <a:pt x="62942" y="267149"/>
                    <a:pt x="35855" y="266752"/>
                  </a:cubicBezTo>
                  <a:lnTo>
                    <a:pt x="0" y="261941"/>
                  </a:lnTo>
                  <a:lnTo>
                    <a:pt x="2368" y="251869"/>
                  </a:lnTo>
                  <a:cubicBezTo>
                    <a:pt x="13828" y="207618"/>
                    <a:pt x="28612" y="161580"/>
                    <a:pt x="46868" y="133402"/>
                  </a:cubicBezTo>
                  <a:cubicBezTo>
                    <a:pt x="83380" y="77046"/>
                    <a:pt x="132593" y="41327"/>
                    <a:pt x="196887" y="21483"/>
                  </a:cubicBezTo>
                  <a:cubicBezTo>
                    <a:pt x="212961" y="16522"/>
                    <a:pt x="233822" y="11214"/>
                    <a:pt x="256549" y="6637"/>
                  </a:cubicBezTo>
                  <a:lnTo>
                    <a:pt x="301531"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624" name="Google Shape;624;p22"/>
            <p:cNvSpPr/>
            <p:nvPr/>
          </p:nvSpPr>
          <p:spPr>
            <a:xfrm rot="-3030618">
              <a:off x="11577759" y="6092124"/>
              <a:ext cx="420575" cy="416608"/>
            </a:xfrm>
            <a:custGeom>
              <a:rect b="b" l="l" r="r" t="t"/>
              <a:pathLst>
                <a:path extrusionOk="0" h="551953" w="557209">
                  <a:moveTo>
                    <a:pt x="235146" y="920"/>
                  </a:moveTo>
                  <a:lnTo>
                    <a:pt x="306952" y="11602"/>
                  </a:lnTo>
                  <a:lnTo>
                    <a:pt x="340515" y="32889"/>
                  </a:lnTo>
                  <a:cubicBezTo>
                    <a:pt x="396078" y="73767"/>
                    <a:pt x="468706" y="157905"/>
                    <a:pt x="504822" y="199577"/>
                  </a:cubicBezTo>
                  <a:cubicBezTo>
                    <a:pt x="540938" y="241249"/>
                    <a:pt x="554828" y="245217"/>
                    <a:pt x="557209" y="282920"/>
                  </a:cubicBezTo>
                  <a:lnTo>
                    <a:pt x="557078" y="290012"/>
                  </a:lnTo>
                  <a:lnTo>
                    <a:pt x="512096" y="296649"/>
                  </a:lnTo>
                  <a:cubicBezTo>
                    <a:pt x="489369" y="301226"/>
                    <a:pt x="468508" y="306534"/>
                    <a:pt x="452434" y="311495"/>
                  </a:cubicBezTo>
                  <a:cubicBezTo>
                    <a:pt x="388140" y="331339"/>
                    <a:pt x="338927" y="367058"/>
                    <a:pt x="302415" y="423414"/>
                  </a:cubicBezTo>
                  <a:cubicBezTo>
                    <a:pt x="284159" y="451592"/>
                    <a:pt x="269375" y="497630"/>
                    <a:pt x="257915" y="541881"/>
                  </a:cubicBezTo>
                  <a:lnTo>
                    <a:pt x="255547" y="551953"/>
                  </a:lnTo>
                  <a:lnTo>
                    <a:pt x="251479" y="551407"/>
                  </a:lnTo>
                  <a:cubicBezTo>
                    <a:pt x="238519" y="547934"/>
                    <a:pt x="226017" y="542675"/>
                    <a:pt x="214309" y="535333"/>
                  </a:cubicBezTo>
                  <a:cubicBezTo>
                    <a:pt x="167478" y="505964"/>
                    <a:pt x="125409" y="416270"/>
                    <a:pt x="90484" y="366264"/>
                  </a:cubicBezTo>
                  <a:cubicBezTo>
                    <a:pt x="55559" y="316258"/>
                    <a:pt x="19840" y="273395"/>
                    <a:pt x="4759" y="235295"/>
                  </a:cubicBezTo>
                  <a:lnTo>
                    <a:pt x="1974" y="225940"/>
                  </a:lnTo>
                  <a:lnTo>
                    <a:pt x="510" y="217377"/>
                  </a:lnTo>
                  <a:cubicBezTo>
                    <a:pt x="-4156" y="130312"/>
                    <a:pt x="23393" y="59678"/>
                    <a:pt x="75721" y="27174"/>
                  </a:cubicBezTo>
                  <a:cubicBezTo>
                    <a:pt x="110607" y="5505"/>
                    <a:pt x="169523" y="-2989"/>
                    <a:pt x="235146" y="920"/>
                  </a:cubicBezTo>
                  <a:close/>
                </a:path>
              </a:pathLst>
            </a:custGeom>
            <a:solidFill>
              <a:srgbClr val="FFE6D5">
                <a:alpha val="525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625" name="Google Shape;625;p22"/>
          <p:cNvGrpSpPr/>
          <p:nvPr/>
        </p:nvGrpSpPr>
        <p:grpSpPr>
          <a:xfrm>
            <a:off x="1350868" y="1848017"/>
            <a:ext cx="3249834" cy="3225339"/>
            <a:chOff x="5081163" y="1993648"/>
            <a:chExt cx="2865309" cy="2497553"/>
          </a:xfrm>
        </p:grpSpPr>
        <p:sp>
          <p:nvSpPr>
            <p:cNvPr id="626" name="Google Shape;626;p22"/>
            <p:cNvSpPr/>
            <p:nvPr/>
          </p:nvSpPr>
          <p:spPr>
            <a:xfrm>
              <a:off x="5081163" y="3845085"/>
              <a:ext cx="2865300" cy="644100"/>
            </a:xfrm>
            <a:prstGeom prst="rect">
              <a:avLst/>
            </a:prstGeom>
            <a:solidFill>
              <a:schemeClr val="lt1"/>
            </a:solidFill>
            <a:ln cap="flat" cmpd="sng" w="9525">
              <a:solidFill>
                <a:srgbClr val="FA745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144000" spcFirstLastPara="1" rIns="91425" wrap="square" tIns="45700">
              <a:noAutofit/>
            </a:bodyPr>
            <a:lstStyle/>
            <a:p>
              <a:pPr indent="0" lvl="0" marL="0" marR="0" rtl="0" algn="ctr">
                <a:lnSpc>
                  <a:spcPct val="150000"/>
                </a:lnSpc>
                <a:spcBef>
                  <a:spcPts val="0"/>
                </a:spcBef>
                <a:spcAft>
                  <a:spcPts val="0"/>
                </a:spcAft>
                <a:buNone/>
              </a:pPr>
              <a:r>
                <a:rPr b="1" lang="ko-KR" sz="1300">
                  <a:solidFill>
                    <a:srgbClr val="78808D"/>
                  </a:solidFill>
                  <a:latin typeface="Malgun Gothic"/>
                  <a:ea typeface="Malgun Gothic"/>
                  <a:cs typeface="Malgun Gothic"/>
                  <a:sym typeface="Malgun Gothic"/>
                </a:rPr>
                <a:t>Created an Artificial Grid</a:t>
              </a:r>
              <a:endParaRPr b="1" sz="1300">
                <a:solidFill>
                  <a:srgbClr val="78808D"/>
                </a:solidFill>
                <a:latin typeface="Malgun Gothic"/>
                <a:ea typeface="Malgun Gothic"/>
                <a:cs typeface="Malgun Gothic"/>
                <a:sym typeface="Malgun Gothic"/>
              </a:endParaRPr>
            </a:p>
            <a:p>
              <a:pPr indent="0" lvl="0" marL="0" marR="0" rtl="0" algn="ctr">
                <a:lnSpc>
                  <a:spcPct val="150000"/>
                </a:lnSpc>
                <a:spcBef>
                  <a:spcPts val="0"/>
                </a:spcBef>
                <a:spcAft>
                  <a:spcPts val="0"/>
                </a:spcAft>
                <a:buNone/>
              </a:pPr>
              <a:r>
                <a:rPr lang="ko-KR" sz="1300">
                  <a:solidFill>
                    <a:srgbClr val="78808D"/>
                  </a:solidFill>
                  <a:latin typeface="Malgun Gothic"/>
                  <a:ea typeface="Malgun Gothic"/>
                  <a:cs typeface="Malgun Gothic"/>
                  <a:sym typeface="Malgun Gothic"/>
                </a:rPr>
                <a:t>Median </a:t>
              </a:r>
              <a:endParaRPr sz="1300">
                <a:solidFill>
                  <a:srgbClr val="78808D"/>
                </a:solidFill>
                <a:latin typeface="Malgun Gothic"/>
                <a:ea typeface="Malgun Gothic"/>
                <a:cs typeface="Malgun Gothic"/>
                <a:sym typeface="Malgun Gothic"/>
              </a:endParaRPr>
            </a:p>
          </p:txBody>
        </p:sp>
        <p:sp>
          <p:nvSpPr>
            <p:cNvPr id="627" name="Google Shape;627;p22"/>
            <p:cNvSpPr/>
            <p:nvPr/>
          </p:nvSpPr>
          <p:spPr>
            <a:xfrm>
              <a:off x="7775856" y="4320801"/>
              <a:ext cx="170400" cy="170400"/>
            </a:xfrm>
            <a:prstGeom prst="rect">
              <a:avLst/>
            </a:prstGeom>
            <a:solidFill>
              <a:srgbClr val="FA7450"/>
            </a:solidFill>
            <a:ln cap="flat" cmpd="sng" w="9525">
              <a:solidFill>
                <a:srgbClr val="FA745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0" i="0" lang="ko-KR" sz="900" u="none" cap="none" strike="noStrike">
                  <a:solidFill>
                    <a:srgbClr val="FFFFFF"/>
                  </a:solidFill>
                  <a:latin typeface="Malgun Gothic"/>
                  <a:ea typeface="Malgun Gothic"/>
                  <a:cs typeface="Malgun Gothic"/>
                  <a:sym typeface="Malgun Gothic"/>
                </a:rPr>
                <a:t>+</a:t>
              </a:r>
              <a:endParaRPr b="0" i="0" sz="900" u="none" cap="none" strike="noStrike">
                <a:solidFill>
                  <a:srgbClr val="FFFFFF"/>
                </a:solidFill>
                <a:latin typeface="Malgun Gothic"/>
                <a:ea typeface="Malgun Gothic"/>
                <a:cs typeface="Malgun Gothic"/>
                <a:sym typeface="Malgun Gothic"/>
              </a:endParaRPr>
            </a:p>
          </p:txBody>
        </p:sp>
        <p:sp>
          <p:nvSpPr>
            <p:cNvPr id="628" name="Google Shape;628;p22"/>
            <p:cNvSpPr/>
            <p:nvPr/>
          </p:nvSpPr>
          <p:spPr>
            <a:xfrm>
              <a:off x="5081172" y="1993648"/>
              <a:ext cx="2865300" cy="1849800"/>
            </a:xfrm>
            <a:prstGeom prst="rect">
              <a:avLst/>
            </a:prstGeom>
            <a:solidFill>
              <a:srgbClr val="323F4F"/>
            </a:solidFill>
            <a:ln cap="flat" cmpd="sng" w="9525">
              <a:solidFill>
                <a:srgbClr val="FA745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100" u="none" cap="none" strike="noStrike">
                <a:solidFill>
                  <a:srgbClr val="FFFFFF"/>
                </a:solidFill>
                <a:latin typeface="Malgun Gothic"/>
                <a:ea typeface="Malgun Gothic"/>
                <a:cs typeface="Malgun Gothic"/>
                <a:sym typeface="Malgun Gothic"/>
              </a:endParaRPr>
            </a:p>
          </p:txBody>
        </p:sp>
      </p:grpSp>
      <p:pic>
        <p:nvPicPr>
          <p:cNvPr id="629" name="Google Shape;629;p22"/>
          <p:cNvPicPr preferRelativeResize="0"/>
          <p:nvPr/>
        </p:nvPicPr>
        <p:blipFill>
          <a:blip r:embed="rId5">
            <a:alphaModFix/>
          </a:blip>
          <a:stretch>
            <a:fillRect/>
          </a:stretch>
        </p:blipFill>
        <p:spPr>
          <a:xfrm>
            <a:off x="1447800" y="1934525"/>
            <a:ext cx="3043675" cy="2233400"/>
          </a:xfrm>
          <a:prstGeom prst="rect">
            <a:avLst/>
          </a:prstGeom>
          <a:noFill/>
          <a:ln cap="flat" cmpd="sng" w="19050">
            <a:solidFill>
              <a:srgbClr val="FF6600"/>
            </a:solidFill>
            <a:prstDash val="solid"/>
            <a:miter lim="8000"/>
            <a:headEnd len="sm" w="sm" type="none"/>
            <a:tailEnd len="sm" w="sm" type="none"/>
          </a:ln>
        </p:spPr>
      </p:pic>
      <p:grpSp>
        <p:nvGrpSpPr>
          <p:cNvPr id="630" name="Google Shape;630;p22"/>
          <p:cNvGrpSpPr/>
          <p:nvPr/>
        </p:nvGrpSpPr>
        <p:grpSpPr>
          <a:xfrm>
            <a:off x="4785881" y="1848017"/>
            <a:ext cx="3249834" cy="3222736"/>
            <a:chOff x="5081163" y="1993648"/>
            <a:chExt cx="2865309" cy="2495537"/>
          </a:xfrm>
        </p:grpSpPr>
        <p:sp>
          <p:nvSpPr>
            <p:cNvPr id="631" name="Google Shape;631;p22"/>
            <p:cNvSpPr/>
            <p:nvPr/>
          </p:nvSpPr>
          <p:spPr>
            <a:xfrm>
              <a:off x="5081163" y="3845085"/>
              <a:ext cx="2865300" cy="644100"/>
            </a:xfrm>
            <a:prstGeom prst="rect">
              <a:avLst/>
            </a:prstGeom>
            <a:solidFill>
              <a:schemeClr val="lt1"/>
            </a:solidFill>
            <a:ln cap="flat" cmpd="sng" w="9525">
              <a:solidFill>
                <a:srgbClr val="FA745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144000" spcFirstLastPara="1" rIns="91425" wrap="square" tIns="45700">
              <a:noAutofit/>
            </a:bodyPr>
            <a:lstStyle/>
            <a:p>
              <a:pPr indent="0" lvl="0" marL="0" marR="0" rtl="0" algn="ctr">
                <a:lnSpc>
                  <a:spcPct val="150000"/>
                </a:lnSpc>
                <a:spcBef>
                  <a:spcPts val="0"/>
                </a:spcBef>
                <a:spcAft>
                  <a:spcPts val="0"/>
                </a:spcAft>
                <a:buNone/>
              </a:pPr>
              <a:r>
                <a:rPr b="1" lang="ko-KR" sz="1300">
                  <a:solidFill>
                    <a:srgbClr val="78808D"/>
                  </a:solidFill>
                  <a:latin typeface="Malgun Gothic"/>
                  <a:ea typeface="Malgun Gothic"/>
                  <a:cs typeface="Malgun Gothic"/>
                  <a:sym typeface="Malgun Gothic"/>
                </a:rPr>
                <a:t>Hotspot Analysis</a:t>
              </a:r>
              <a:endParaRPr b="1" sz="1300">
                <a:solidFill>
                  <a:srgbClr val="78808D"/>
                </a:solidFill>
                <a:latin typeface="Malgun Gothic"/>
                <a:ea typeface="Malgun Gothic"/>
                <a:cs typeface="Malgun Gothic"/>
                <a:sym typeface="Malgun Gothic"/>
              </a:endParaRPr>
            </a:p>
            <a:p>
              <a:pPr indent="0" lvl="0" marL="0" marR="0" rtl="0" algn="ctr">
                <a:lnSpc>
                  <a:spcPct val="150000"/>
                </a:lnSpc>
                <a:spcBef>
                  <a:spcPts val="0"/>
                </a:spcBef>
                <a:spcAft>
                  <a:spcPts val="0"/>
                </a:spcAft>
                <a:buNone/>
              </a:pPr>
              <a:r>
                <a:rPr lang="ko-KR" sz="1300">
                  <a:solidFill>
                    <a:srgbClr val="78808D"/>
                  </a:solidFill>
                  <a:latin typeface="Malgun Gothic"/>
                  <a:ea typeface="Malgun Gothic"/>
                  <a:cs typeface="Malgun Gothic"/>
                  <a:sym typeface="Malgun Gothic"/>
                </a:rPr>
                <a:t>Measure Spatial Autocorrelation </a:t>
              </a:r>
              <a:endParaRPr sz="1300">
                <a:solidFill>
                  <a:srgbClr val="78808D"/>
                </a:solidFill>
                <a:latin typeface="Malgun Gothic"/>
                <a:ea typeface="Malgun Gothic"/>
                <a:cs typeface="Malgun Gothic"/>
                <a:sym typeface="Malgun Gothic"/>
              </a:endParaRPr>
            </a:p>
          </p:txBody>
        </p:sp>
        <p:sp>
          <p:nvSpPr>
            <p:cNvPr id="632" name="Google Shape;632;p22"/>
            <p:cNvSpPr/>
            <p:nvPr/>
          </p:nvSpPr>
          <p:spPr>
            <a:xfrm>
              <a:off x="5081172" y="1993648"/>
              <a:ext cx="2865300" cy="1849800"/>
            </a:xfrm>
            <a:prstGeom prst="rect">
              <a:avLst/>
            </a:prstGeom>
            <a:solidFill>
              <a:srgbClr val="323F4F"/>
            </a:solidFill>
            <a:ln cap="flat" cmpd="sng" w="9525">
              <a:solidFill>
                <a:srgbClr val="FA745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100" u="none" cap="none" strike="noStrike">
                <a:solidFill>
                  <a:srgbClr val="FFFFFF"/>
                </a:solidFill>
                <a:latin typeface="Malgun Gothic"/>
                <a:ea typeface="Malgun Gothic"/>
                <a:cs typeface="Malgun Gothic"/>
                <a:sym typeface="Malgun Gothic"/>
              </a:endParaRPr>
            </a:p>
          </p:txBody>
        </p:sp>
      </p:grpSp>
      <p:grpSp>
        <p:nvGrpSpPr>
          <p:cNvPr id="633" name="Google Shape;633;p22"/>
          <p:cNvGrpSpPr/>
          <p:nvPr/>
        </p:nvGrpSpPr>
        <p:grpSpPr>
          <a:xfrm>
            <a:off x="8220906" y="1848017"/>
            <a:ext cx="3249834" cy="3222736"/>
            <a:chOff x="5081163" y="1993648"/>
            <a:chExt cx="2865309" cy="2495537"/>
          </a:xfrm>
        </p:grpSpPr>
        <p:sp>
          <p:nvSpPr>
            <p:cNvPr id="634" name="Google Shape;634;p22"/>
            <p:cNvSpPr/>
            <p:nvPr/>
          </p:nvSpPr>
          <p:spPr>
            <a:xfrm>
              <a:off x="5081163" y="3845085"/>
              <a:ext cx="2865300" cy="644100"/>
            </a:xfrm>
            <a:prstGeom prst="rect">
              <a:avLst/>
            </a:prstGeom>
            <a:solidFill>
              <a:schemeClr val="lt1"/>
            </a:solidFill>
            <a:ln cap="flat" cmpd="sng" w="9525">
              <a:solidFill>
                <a:srgbClr val="FA745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144000" spcFirstLastPara="1" rIns="91425" wrap="square" tIns="45700">
              <a:noAutofit/>
            </a:bodyPr>
            <a:lstStyle/>
            <a:p>
              <a:pPr indent="0" lvl="0" marL="0" marR="0" rtl="0" algn="ctr">
                <a:lnSpc>
                  <a:spcPct val="150000"/>
                </a:lnSpc>
                <a:spcBef>
                  <a:spcPts val="0"/>
                </a:spcBef>
                <a:spcAft>
                  <a:spcPts val="0"/>
                </a:spcAft>
                <a:buNone/>
              </a:pPr>
              <a:r>
                <a:rPr b="1" lang="ko-KR" sz="1300">
                  <a:solidFill>
                    <a:srgbClr val="78808D"/>
                  </a:solidFill>
                  <a:latin typeface="Malgun Gothic"/>
                  <a:ea typeface="Malgun Gothic"/>
                  <a:cs typeface="Malgun Gothic"/>
                  <a:sym typeface="Malgun Gothic"/>
                </a:rPr>
                <a:t>Visualization</a:t>
              </a:r>
              <a:endParaRPr b="1" sz="1300">
                <a:solidFill>
                  <a:srgbClr val="78808D"/>
                </a:solidFill>
                <a:latin typeface="Malgun Gothic"/>
                <a:ea typeface="Malgun Gothic"/>
                <a:cs typeface="Malgun Gothic"/>
                <a:sym typeface="Malgun Gothic"/>
              </a:endParaRPr>
            </a:p>
            <a:p>
              <a:pPr indent="0" lvl="0" marL="0" marR="0" rtl="0" algn="ctr">
                <a:lnSpc>
                  <a:spcPct val="150000"/>
                </a:lnSpc>
                <a:spcBef>
                  <a:spcPts val="0"/>
                </a:spcBef>
                <a:spcAft>
                  <a:spcPts val="0"/>
                </a:spcAft>
                <a:buNone/>
              </a:pPr>
              <a:r>
                <a:rPr lang="ko-KR" sz="1300">
                  <a:solidFill>
                    <a:srgbClr val="78808D"/>
                  </a:solidFill>
                  <a:latin typeface="Malgun Gothic"/>
                  <a:ea typeface="Malgun Gothic"/>
                  <a:cs typeface="Malgun Gothic"/>
                  <a:sym typeface="Malgun Gothic"/>
                </a:rPr>
                <a:t>Indicating Significant Areas</a:t>
              </a:r>
              <a:endParaRPr sz="1300">
                <a:solidFill>
                  <a:srgbClr val="78808D"/>
                </a:solidFill>
                <a:latin typeface="Malgun Gothic"/>
                <a:ea typeface="Malgun Gothic"/>
                <a:cs typeface="Malgun Gothic"/>
                <a:sym typeface="Malgun Gothic"/>
              </a:endParaRPr>
            </a:p>
          </p:txBody>
        </p:sp>
        <p:sp>
          <p:nvSpPr>
            <p:cNvPr id="635" name="Google Shape;635;p22"/>
            <p:cNvSpPr/>
            <p:nvPr/>
          </p:nvSpPr>
          <p:spPr>
            <a:xfrm>
              <a:off x="5081172" y="1993648"/>
              <a:ext cx="2865300" cy="1849800"/>
            </a:xfrm>
            <a:prstGeom prst="rect">
              <a:avLst/>
            </a:prstGeom>
            <a:solidFill>
              <a:srgbClr val="323F4F"/>
            </a:solidFill>
            <a:ln cap="flat" cmpd="sng" w="9525">
              <a:solidFill>
                <a:srgbClr val="FA745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100" u="none" cap="none" strike="noStrike">
                <a:solidFill>
                  <a:srgbClr val="FFFFFF"/>
                </a:solidFill>
                <a:latin typeface="Malgun Gothic"/>
                <a:ea typeface="Malgun Gothic"/>
                <a:cs typeface="Malgun Gothic"/>
                <a:sym typeface="Malgun Gothic"/>
              </a:endParaRPr>
            </a:p>
          </p:txBody>
        </p:sp>
      </p:grpSp>
      <p:sp>
        <p:nvSpPr>
          <p:cNvPr id="636" name="Google Shape;636;p22"/>
          <p:cNvSpPr/>
          <p:nvPr/>
        </p:nvSpPr>
        <p:spPr>
          <a:xfrm>
            <a:off x="7842464" y="4853302"/>
            <a:ext cx="193200" cy="220200"/>
          </a:xfrm>
          <a:prstGeom prst="rect">
            <a:avLst/>
          </a:prstGeom>
          <a:solidFill>
            <a:srgbClr val="FA7450"/>
          </a:solidFill>
          <a:ln cap="flat" cmpd="sng" w="9525">
            <a:solidFill>
              <a:srgbClr val="FA745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0" i="0" lang="ko-KR" sz="900" u="none" cap="none" strike="noStrike">
                <a:solidFill>
                  <a:srgbClr val="FFFFFF"/>
                </a:solidFill>
                <a:latin typeface="Malgun Gothic"/>
                <a:ea typeface="Malgun Gothic"/>
                <a:cs typeface="Malgun Gothic"/>
                <a:sym typeface="Malgun Gothic"/>
              </a:rPr>
              <a:t>+</a:t>
            </a:r>
            <a:endParaRPr b="0" i="0" sz="900" u="none" cap="none" strike="noStrike">
              <a:solidFill>
                <a:srgbClr val="FFFFFF"/>
              </a:solidFill>
              <a:latin typeface="Malgun Gothic"/>
              <a:ea typeface="Malgun Gothic"/>
              <a:cs typeface="Malgun Gothic"/>
              <a:sym typeface="Malgun Gothic"/>
            </a:endParaRPr>
          </a:p>
        </p:txBody>
      </p:sp>
      <p:sp>
        <p:nvSpPr>
          <p:cNvPr id="637" name="Google Shape;637;p22"/>
          <p:cNvSpPr/>
          <p:nvPr/>
        </p:nvSpPr>
        <p:spPr>
          <a:xfrm>
            <a:off x="11273672" y="4853302"/>
            <a:ext cx="193200" cy="220200"/>
          </a:xfrm>
          <a:prstGeom prst="rect">
            <a:avLst/>
          </a:prstGeom>
          <a:solidFill>
            <a:srgbClr val="FA7450"/>
          </a:solidFill>
          <a:ln cap="flat" cmpd="sng" w="9525">
            <a:solidFill>
              <a:srgbClr val="FA745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0" i="0" lang="ko-KR" sz="900" u="none" cap="none" strike="noStrike">
                <a:solidFill>
                  <a:srgbClr val="FFFFFF"/>
                </a:solidFill>
                <a:latin typeface="Malgun Gothic"/>
                <a:ea typeface="Malgun Gothic"/>
                <a:cs typeface="Malgun Gothic"/>
                <a:sym typeface="Malgun Gothic"/>
              </a:rPr>
              <a:t>+</a:t>
            </a:r>
            <a:endParaRPr b="0" i="0" sz="900" u="none" cap="none" strike="noStrike">
              <a:solidFill>
                <a:srgbClr val="FFFFFF"/>
              </a:solidFill>
              <a:latin typeface="Malgun Gothic"/>
              <a:ea typeface="Malgun Gothic"/>
              <a:cs typeface="Malgun Gothic"/>
              <a:sym typeface="Malgun Gothic"/>
            </a:endParaRPr>
          </a:p>
        </p:txBody>
      </p:sp>
      <p:pic>
        <p:nvPicPr>
          <p:cNvPr id="638" name="Google Shape;638;p22"/>
          <p:cNvPicPr preferRelativeResize="0"/>
          <p:nvPr/>
        </p:nvPicPr>
        <p:blipFill>
          <a:blip r:embed="rId6">
            <a:alphaModFix/>
          </a:blip>
          <a:stretch>
            <a:fillRect/>
          </a:stretch>
        </p:blipFill>
        <p:spPr>
          <a:xfrm>
            <a:off x="4868325" y="1910325"/>
            <a:ext cx="3092462" cy="2233400"/>
          </a:xfrm>
          <a:prstGeom prst="rect">
            <a:avLst/>
          </a:prstGeom>
          <a:noFill/>
          <a:ln>
            <a:noFill/>
          </a:ln>
        </p:spPr>
      </p:pic>
      <p:pic>
        <p:nvPicPr>
          <p:cNvPr id="639" name="Google Shape;639;p22"/>
          <p:cNvPicPr preferRelativeResize="0"/>
          <p:nvPr/>
        </p:nvPicPr>
        <p:blipFill>
          <a:blip r:embed="rId7">
            <a:alphaModFix/>
          </a:blip>
          <a:stretch>
            <a:fillRect/>
          </a:stretch>
        </p:blipFill>
        <p:spPr>
          <a:xfrm>
            <a:off x="8330125" y="1918783"/>
            <a:ext cx="3043675" cy="2233400"/>
          </a:xfrm>
          <a:prstGeom prst="rect">
            <a:avLst/>
          </a:prstGeom>
          <a:noFill/>
          <a:ln cap="flat" cmpd="sng" w="9525">
            <a:solidFill>
              <a:srgbClr val="FA7450"/>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grpSp>
        <p:nvGrpSpPr>
          <p:cNvPr id="644" name="Google Shape;644;p23"/>
          <p:cNvGrpSpPr/>
          <p:nvPr/>
        </p:nvGrpSpPr>
        <p:grpSpPr>
          <a:xfrm>
            <a:off x="112888" y="263069"/>
            <a:ext cx="11991900" cy="6349986"/>
            <a:chOff x="100012" y="266699"/>
            <a:chExt cx="11991900" cy="6349986"/>
          </a:xfrm>
        </p:grpSpPr>
        <p:sp>
          <p:nvSpPr>
            <p:cNvPr id="645" name="Google Shape;645;p23"/>
            <p:cNvSpPr/>
            <p:nvPr/>
          </p:nvSpPr>
          <p:spPr>
            <a:xfrm>
              <a:off x="290512" y="266699"/>
              <a:ext cx="11610900" cy="6123300"/>
            </a:xfrm>
            <a:prstGeom prst="round2SameRect">
              <a:avLst>
                <a:gd fmla="val 1796" name="adj1"/>
                <a:gd fmla="val 0" name="adj2"/>
              </a:avLst>
            </a:prstGeom>
            <a:solidFill>
              <a:srgbClr val="F9EFE5"/>
            </a:solidFill>
            <a:ln cap="flat" cmpd="sng" w="19050">
              <a:solidFill>
                <a:srgbClr val="262626"/>
              </a:solidFill>
              <a:prstDash val="solid"/>
              <a:miter lim="800000"/>
              <a:headEnd len="sm" w="sm" type="none"/>
              <a:tailEnd len="sm" w="sm" type="none"/>
            </a:ln>
            <a:effectLst>
              <a:outerShdw rotWithShape="0" algn="tl" dir="2700000" dist="50800">
                <a:srgbClr val="000000">
                  <a:alpha val="2471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646" name="Google Shape;646;p23"/>
            <p:cNvSpPr/>
            <p:nvPr/>
          </p:nvSpPr>
          <p:spPr>
            <a:xfrm>
              <a:off x="429444" y="466215"/>
              <a:ext cx="11205900" cy="5921700"/>
            </a:xfrm>
            <a:prstGeom prst="rect">
              <a:avLst/>
            </a:prstGeom>
            <a:solidFill>
              <a:schemeClr val="lt1"/>
            </a:solidFill>
            <a:ln cap="flat" cmpd="sng" w="1905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647" name="Google Shape;647;p23"/>
            <p:cNvSpPr/>
            <p:nvPr/>
          </p:nvSpPr>
          <p:spPr>
            <a:xfrm>
              <a:off x="100012" y="6389885"/>
              <a:ext cx="11991900" cy="226800"/>
            </a:xfrm>
            <a:prstGeom prst="round2SameRect">
              <a:avLst>
                <a:gd fmla="val 1796" name="adj1"/>
                <a:gd fmla="val 50000" name="adj2"/>
              </a:avLst>
            </a:prstGeom>
            <a:solidFill>
              <a:srgbClr val="F9EFE5"/>
            </a:solidFill>
            <a:ln cap="flat" cmpd="sng" w="19050">
              <a:solidFill>
                <a:srgbClr val="262626"/>
              </a:solidFill>
              <a:prstDash val="solid"/>
              <a:miter lim="800000"/>
              <a:headEnd len="sm" w="sm" type="none"/>
              <a:tailEnd len="sm" w="sm" type="none"/>
            </a:ln>
            <a:effectLst>
              <a:outerShdw rotWithShape="0" algn="t" dir="5400000" dist="381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648" name="Google Shape;648;p23"/>
            <p:cNvSpPr/>
            <p:nvPr/>
          </p:nvSpPr>
          <p:spPr>
            <a:xfrm>
              <a:off x="5447506" y="6389885"/>
              <a:ext cx="1296900" cy="113400"/>
            </a:xfrm>
            <a:prstGeom prst="round2SameRect">
              <a:avLst>
                <a:gd fmla="val 1796" name="adj1"/>
                <a:gd fmla="val 50000" name="adj2"/>
              </a:avLst>
            </a:prstGeom>
            <a:solidFill>
              <a:srgbClr val="F9EFE5"/>
            </a:solidFill>
            <a:ln cap="flat" cmpd="sng" w="1905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649" name="Google Shape;649;p23"/>
            <p:cNvSpPr/>
            <p:nvPr/>
          </p:nvSpPr>
          <p:spPr>
            <a:xfrm>
              <a:off x="435796" y="468115"/>
              <a:ext cx="729300" cy="5921700"/>
            </a:xfrm>
            <a:prstGeom prst="rect">
              <a:avLst/>
            </a:prstGeom>
            <a:solidFill>
              <a:srgbClr val="262626"/>
            </a:solidFill>
            <a:ln cap="flat" cmpd="sng" w="19050">
              <a:solidFill>
                <a:srgbClr val="262626"/>
              </a:solidFill>
              <a:prstDash val="solid"/>
              <a:miter lim="800000"/>
              <a:headEnd len="sm" w="sm" type="none"/>
              <a:tailEnd len="sm" w="sm" type="none"/>
            </a:ln>
          </p:spPr>
          <p:txBody>
            <a:bodyPr anchorCtr="0" anchor="b" bIns="828000" lIns="91425" spcFirstLastPara="1" rIns="91425" wrap="square" tIns="45700">
              <a:noAutofit/>
            </a:bodyPr>
            <a:lstStyle/>
            <a:p>
              <a:pPr indent="0" lvl="0" marL="0" marR="0" rtl="0" algn="l">
                <a:lnSpc>
                  <a:spcPct val="200000"/>
                </a:lnSpc>
                <a:spcBef>
                  <a:spcPts val="0"/>
                </a:spcBef>
                <a:spcAft>
                  <a:spcPts val="0"/>
                </a:spcAft>
                <a:buNone/>
              </a:pPr>
              <a:r>
                <a:t/>
              </a:r>
              <a:endParaRPr sz="1800">
                <a:solidFill>
                  <a:schemeClr val="lt1"/>
                </a:solidFill>
                <a:latin typeface="Malgun Gothic"/>
                <a:ea typeface="Malgun Gothic"/>
                <a:cs typeface="Malgun Gothic"/>
                <a:sym typeface="Malgun Gothic"/>
              </a:endParaRPr>
            </a:p>
          </p:txBody>
        </p:sp>
        <p:grpSp>
          <p:nvGrpSpPr>
            <p:cNvPr id="650" name="Google Shape;650;p23"/>
            <p:cNvGrpSpPr/>
            <p:nvPr/>
          </p:nvGrpSpPr>
          <p:grpSpPr>
            <a:xfrm>
              <a:off x="477968" y="1197769"/>
              <a:ext cx="100254" cy="3413553"/>
              <a:chOff x="505400" y="1197769"/>
              <a:chExt cx="100254" cy="3413553"/>
            </a:xfrm>
          </p:grpSpPr>
          <p:sp>
            <p:nvSpPr>
              <p:cNvPr id="651" name="Google Shape;651;p23"/>
              <p:cNvSpPr/>
              <p:nvPr/>
            </p:nvSpPr>
            <p:spPr>
              <a:xfrm>
                <a:off x="518114" y="2402270"/>
                <a:ext cx="64146" cy="84651"/>
              </a:xfrm>
              <a:custGeom>
                <a:rect b="b" l="l" r="r" t="t"/>
                <a:pathLst>
                  <a:path extrusionOk="0" h="12286" w="9310">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652" name="Google Shape;652;p23"/>
              <p:cNvSpPr/>
              <p:nvPr/>
            </p:nvSpPr>
            <p:spPr>
              <a:xfrm>
                <a:off x="505400" y="1997402"/>
                <a:ext cx="89692" cy="78498"/>
              </a:xfrm>
              <a:custGeom>
                <a:rect b="b" l="l" r="r" t="t"/>
                <a:pathLst>
                  <a:path extrusionOk="0" h="392491" w="448462">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653" name="Google Shape;653;p23"/>
              <p:cNvSpPr/>
              <p:nvPr/>
            </p:nvSpPr>
            <p:spPr>
              <a:xfrm>
                <a:off x="515252" y="1602563"/>
                <a:ext cx="69900" cy="68400"/>
              </a:xfrm>
              <a:prstGeom prst="wedgeEllipseCallout">
                <a:avLst>
                  <a:gd fmla="val -41938" name="adj1"/>
                  <a:gd fmla="val 57878"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654" name="Google Shape;654;p23"/>
              <p:cNvSpPr/>
              <p:nvPr/>
            </p:nvSpPr>
            <p:spPr>
              <a:xfrm>
                <a:off x="511026" y="1197769"/>
                <a:ext cx="78300" cy="78300"/>
              </a:xfrm>
              <a:prstGeom prst="hear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grpSp>
            <p:nvGrpSpPr>
              <p:cNvPr id="655" name="Google Shape;655;p23"/>
              <p:cNvGrpSpPr/>
              <p:nvPr/>
            </p:nvGrpSpPr>
            <p:grpSpPr>
              <a:xfrm>
                <a:off x="505954" y="2813396"/>
                <a:ext cx="88214" cy="101636"/>
                <a:chOff x="1039" y="1681"/>
                <a:chExt cx="1068" cy="1230"/>
              </a:xfrm>
            </p:grpSpPr>
            <p:sp>
              <p:nvSpPr>
                <p:cNvPr id="656" name="Google Shape;656;p23"/>
                <p:cNvSpPr/>
                <p:nvPr/>
              </p:nvSpPr>
              <p:spPr>
                <a:xfrm>
                  <a:off x="1039" y="1681"/>
                  <a:ext cx="1068" cy="1097"/>
                </a:xfrm>
                <a:custGeom>
                  <a:rect b="b" l="l" r="r" t="t"/>
                  <a:pathLst>
                    <a:path extrusionOk="0" h="3298" w="3212">
                      <a:moveTo>
                        <a:pt x="3208" y="620"/>
                      </a:moveTo>
                      <a:lnTo>
                        <a:pt x="3206" y="606"/>
                      </a:lnTo>
                      <a:lnTo>
                        <a:pt x="3192" y="581"/>
                      </a:lnTo>
                      <a:lnTo>
                        <a:pt x="3169" y="566"/>
                      </a:lnTo>
                      <a:lnTo>
                        <a:pt x="3143" y="561"/>
                      </a:lnTo>
                      <a:lnTo>
                        <a:pt x="3130" y="564"/>
                      </a:lnTo>
                      <a:lnTo>
                        <a:pt x="3101" y="533"/>
                      </a:lnTo>
                      <a:lnTo>
                        <a:pt x="3035" y="475"/>
                      </a:lnTo>
                      <a:lnTo>
                        <a:pt x="3003" y="448"/>
                      </a:lnTo>
                      <a:lnTo>
                        <a:pt x="2931" y="383"/>
                      </a:lnTo>
                      <a:lnTo>
                        <a:pt x="2786" y="258"/>
                      </a:lnTo>
                      <a:lnTo>
                        <a:pt x="2711" y="199"/>
                      </a:lnTo>
                      <a:lnTo>
                        <a:pt x="2651" y="148"/>
                      </a:lnTo>
                      <a:lnTo>
                        <a:pt x="2507" y="53"/>
                      </a:lnTo>
                      <a:lnTo>
                        <a:pt x="2432" y="24"/>
                      </a:lnTo>
                      <a:lnTo>
                        <a:pt x="2384" y="19"/>
                      </a:lnTo>
                      <a:lnTo>
                        <a:pt x="2363" y="20"/>
                      </a:lnTo>
                      <a:lnTo>
                        <a:pt x="2361" y="17"/>
                      </a:lnTo>
                      <a:lnTo>
                        <a:pt x="2358" y="14"/>
                      </a:lnTo>
                      <a:lnTo>
                        <a:pt x="2347" y="4"/>
                      </a:lnTo>
                      <a:lnTo>
                        <a:pt x="2320" y="0"/>
                      </a:lnTo>
                      <a:lnTo>
                        <a:pt x="2294" y="10"/>
                      </a:lnTo>
                      <a:lnTo>
                        <a:pt x="2278" y="32"/>
                      </a:lnTo>
                      <a:lnTo>
                        <a:pt x="2278" y="47"/>
                      </a:lnTo>
                      <a:lnTo>
                        <a:pt x="2276" y="62"/>
                      </a:lnTo>
                      <a:lnTo>
                        <a:pt x="2253" y="102"/>
                      </a:lnTo>
                      <a:lnTo>
                        <a:pt x="2199" y="163"/>
                      </a:lnTo>
                      <a:lnTo>
                        <a:pt x="2171" y="190"/>
                      </a:lnTo>
                      <a:lnTo>
                        <a:pt x="2102" y="260"/>
                      </a:lnTo>
                      <a:lnTo>
                        <a:pt x="1952" y="394"/>
                      </a:lnTo>
                      <a:lnTo>
                        <a:pt x="1878" y="459"/>
                      </a:lnTo>
                      <a:lnTo>
                        <a:pt x="1698" y="610"/>
                      </a:lnTo>
                      <a:lnTo>
                        <a:pt x="1326" y="897"/>
                      </a:lnTo>
                      <a:lnTo>
                        <a:pt x="1138" y="1036"/>
                      </a:lnTo>
                      <a:lnTo>
                        <a:pt x="969" y="1157"/>
                      </a:lnTo>
                      <a:lnTo>
                        <a:pt x="716" y="1337"/>
                      </a:lnTo>
                      <a:lnTo>
                        <a:pt x="553" y="1467"/>
                      </a:lnTo>
                      <a:lnTo>
                        <a:pt x="475" y="1536"/>
                      </a:lnTo>
                      <a:lnTo>
                        <a:pt x="415" y="1592"/>
                      </a:lnTo>
                      <a:lnTo>
                        <a:pt x="296" y="1713"/>
                      </a:lnTo>
                      <a:lnTo>
                        <a:pt x="186" y="1845"/>
                      </a:lnTo>
                      <a:lnTo>
                        <a:pt x="117" y="1951"/>
                      </a:lnTo>
                      <a:lnTo>
                        <a:pt x="77" y="2024"/>
                      </a:lnTo>
                      <a:lnTo>
                        <a:pt x="59" y="2061"/>
                      </a:lnTo>
                      <a:lnTo>
                        <a:pt x="44" y="2100"/>
                      </a:lnTo>
                      <a:lnTo>
                        <a:pt x="21" y="2181"/>
                      </a:lnTo>
                      <a:lnTo>
                        <a:pt x="2" y="2306"/>
                      </a:lnTo>
                      <a:lnTo>
                        <a:pt x="0" y="2479"/>
                      </a:lnTo>
                      <a:lnTo>
                        <a:pt x="12" y="2650"/>
                      </a:lnTo>
                      <a:lnTo>
                        <a:pt x="18" y="2732"/>
                      </a:lnTo>
                      <a:lnTo>
                        <a:pt x="19" y="2742"/>
                      </a:lnTo>
                      <a:lnTo>
                        <a:pt x="29" y="2758"/>
                      </a:lnTo>
                      <a:lnTo>
                        <a:pt x="49" y="2771"/>
                      </a:lnTo>
                      <a:lnTo>
                        <a:pt x="67" y="2770"/>
                      </a:lnTo>
                      <a:lnTo>
                        <a:pt x="101" y="2817"/>
                      </a:lnTo>
                      <a:lnTo>
                        <a:pt x="183" y="2915"/>
                      </a:lnTo>
                      <a:lnTo>
                        <a:pt x="278" y="3016"/>
                      </a:lnTo>
                      <a:lnTo>
                        <a:pt x="383" y="3109"/>
                      </a:lnTo>
                      <a:lnTo>
                        <a:pt x="497" y="3193"/>
                      </a:lnTo>
                      <a:lnTo>
                        <a:pt x="615" y="3255"/>
                      </a:lnTo>
                      <a:lnTo>
                        <a:pt x="704" y="3285"/>
                      </a:lnTo>
                      <a:lnTo>
                        <a:pt x="765" y="3297"/>
                      </a:lnTo>
                      <a:lnTo>
                        <a:pt x="825" y="3298"/>
                      </a:lnTo>
                      <a:lnTo>
                        <a:pt x="886" y="3291"/>
                      </a:lnTo>
                      <a:lnTo>
                        <a:pt x="916" y="3282"/>
                      </a:lnTo>
                      <a:lnTo>
                        <a:pt x="955" y="3271"/>
                      </a:lnTo>
                      <a:lnTo>
                        <a:pt x="1030" y="3236"/>
                      </a:lnTo>
                      <a:lnTo>
                        <a:pt x="1138" y="3171"/>
                      </a:lnTo>
                      <a:lnTo>
                        <a:pt x="1342" y="3009"/>
                      </a:lnTo>
                      <a:lnTo>
                        <a:pt x="1463" y="2899"/>
                      </a:lnTo>
                      <a:lnTo>
                        <a:pt x="1634" y="2748"/>
                      </a:lnTo>
                      <a:lnTo>
                        <a:pt x="1808" y="2600"/>
                      </a:lnTo>
                      <a:lnTo>
                        <a:pt x="2017" y="2424"/>
                      </a:lnTo>
                      <a:lnTo>
                        <a:pt x="2429" y="2066"/>
                      </a:lnTo>
                      <a:lnTo>
                        <a:pt x="2633" y="1884"/>
                      </a:lnTo>
                      <a:lnTo>
                        <a:pt x="2812" y="1724"/>
                      </a:lnTo>
                      <a:lnTo>
                        <a:pt x="2987" y="1560"/>
                      </a:lnTo>
                      <a:lnTo>
                        <a:pt x="3021" y="1530"/>
                      </a:lnTo>
                      <a:lnTo>
                        <a:pt x="3075" y="1478"/>
                      </a:lnTo>
                      <a:lnTo>
                        <a:pt x="3103" y="1438"/>
                      </a:lnTo>
                      <a:lnTo>
                        <a:pt x="3111" y="1416"/>
                      </a:lnTo>
                      <a:lnTo>
                        <a:pt x="3124" y="1415"/>
                      </a:lnTo>
                      <a:lnTo>
                        <a:pt x="3134" y="1409"/>
                      </a:lnTo>
                      <a:lnTo>
                        <a:pt x="3146" y="1401"/>
                      </a:lnTo>
                      <a:lnTo>
                        <a:pt x="3163" y="1378"/>
                      </a:lnTo>
                      <a:lnTo>
                        <a:pt x="3180" y="1337"/>
                      </a:lnTo>
                      <a:lnTo>
                        <a:pt x="3192" y="1241"/>
                      </a:lnTo>
                      <a:lnTo>
                        <a:pt x="3193" y="1183"/>
                      </a:lnTo>
                      <a:lnTo>
                        <a:pt x="3202" y="1042"/>
                      </a:lnTo>
                      <a:lnTo>
                        <a:pt x="3212" y="832"/>
                      </a:lnTo>
                      <a:lnTo>
                        <a:pt x="3212" y="691"/>
                      </a:lnTo>
                      <a:lnTo>
                        <a:pt x="3208" y="620"/>
                      </a:lnTo>
                      <a:close/>
                      <a:moveTo>
                        <a:pt x="1004" y="2495"/>
                      </a:moveTo>
                      <a:lnTo>
                        <a:pt x="998" y="2649"/>
                      </a:lnTo>
                      <a:lnTo>
                        <a:pt x="999" y="2958"/>
                      </a:lnTo>
                      <a:lnTo>
                        <a:pt x="1001" y="3114"/>
                      </a:lnTo>
                      <a:lnTo>
                        <a:pt x="942" y="3145"/>
                      </a:lnTo>
                      <a:lnTo>
                        <a:pt x="880" y="3170"/>
                      </a:lnTo>
                      <a:lnTo>
                        <a:pt x="884" y="3137"/>
                      </a:lnTo>
                      <a:lnTo>
                        <a:pt x="881" y="3066"/>
                      </a:lnTo>
                      <a:lnTo>
                        <a:pt x="868" y="2961"/>
                      </a:lnTo>
                      <a:lnTo>
                        <a:pt x="860" y="2895"/>
                      </a:lnTo>
                      <a:lnTo>
                        <a:pt x="850" y="2780"/>
                      </a:lnTo>
                      <a:lnTo>
                        <a:pt x="844" y="2610"/>
                      </a:lnTo>
                      <a:lnTo>
                        <a:pt x="850" y="2495"/>
                      </a:lnTo>
                      <a:lnTo>
                        <a:pt x="857" y="2439"/>
                      </a:lnTo>
                      <a:lnTo>
                        <a:pt x="856" y="2424"/>
                      </a:lnTo>
                      <a:lnTo>
                        <a:pt x="840" y="2398"/>
                      </a:lnTo>
                      <a:lnTo>
                        <a:pt x="828" y="2390"/>
                      </a:lnTo>
                      <a:lnTo>
                        <a:pt x="717" y="2318"/>
                      </a:lnTo>
                      <a:lnTo>
                        <a:pt x="506" y="2162"/>
                      </a:lnTo>
                      <a:lnTo>
                        <a:pt x="401" y="2082"/>
                      </a:lnTo>
                      <a:lnTo>
                        <a:pt x="382" y="2064"/>
                      </a:lnTo>
                      <a:lnTo>
                        <a:pt x="314" y="2010"/>
                      </a:lnTo>
                      <a:lnTo>
                        <a:pt x="264" y="1978"/>
                      </a:lnTo>
                      <a:lnTo>
                        <a:pt x="241" y="1969"/>
                      </a:lnTo>
                      <a:lnTo>
                        <a:pt x="294" y="1899"/>
                      </a:lnTo>
                      <a:lnTo>
                        <a:pt x="350" y="1830"/>
                      </a:lnTo>
                      <a:lnTo>
                        <a:pt x="510" y="1955"/>
                      </a:lnTo>
                      <a:lnTo>
                        <a:pt x="752" y="2141"/>
                      </a:lnTo>
                      <a:lnTo>
                        <a:pt x="909" y="2270"/>
                      </a:lnTo>
                      <a:lnTo>
                        <a:pt x="985" y="2338"/>
                      </a:lnTo>
                      <a:lnTo>
                        <a:pt x="999" y="2349"/>
                      </a:lnTo>
                      <a:lnTo>
                        <a:pt x="1034" y="2354"/>
                      </a:lnTo>
                      <a:lnTo>
                        <a:pt x="1053" y="2346"/>
                      </a:lnTo>
                      <a:lnTo>
                        <a:pt x="1132" y="2302"/>
                      </a:lnTo>
                      <a:lnTo>
                        <a:pt x="1280" y="2195"/>
                      </a:lnTo>
                      <a:lnTo>
                        <a:pt x="1418" y="2074"/>
                      </a:lnTo>
                      <a:lnTo>
                        <a:pt x="1548" y="1943"/>
                      </a:lnTo>
                      <a:lnTo>
                        <a:pt x="1610" y="1877"/>
                      </a:lnTo>
                      <a:lnTo>
                        <a:pt x="1617" y="1868"/>
                      </a:lnTo>
                      <a:lnTo>
                        <a:pt x="1624" y="1847"/>
                      </a:lnTo>
                      <a:lnTo>
                        <a:pt x="1626" y="1827"/>
                      </a:lnTo>
                      <a:lnTo>
                        <a:pt x="1617" y="1807"/>
                      </a:lnTo>
                      <a:lnTo>
                        <a:pt x="1610" y="1796"/>
                      </a:lnTo>
                      <a:lnTo>
                        <a:pt x="1420" y="1596"/>
                      </a:lnTo>
                      <a:lnTo>
                        <a:pt x="1231" y="1395"/>
                      </a:lnTo>
                      <a:lnTo>
                        <a:pt x="1201" y="1360"/>
                      </a:lnTo>
                      <a:lnTo>
                        <a:pt x="1132" y="1288"/>
                      </a:lnTo>
                      <a:lnTo>
                        <a:pt x="1082" y="1248"/>
                      </a:lnTo>
                      <a:lnTo>
                        <a:pt x="1056" y="1235"/>
                      </a:lnTo>
                      <a:lnTo>
                        <a:pt x="1244" y="1103"/>
                      </a:lnTo>
                      <a:lnTo>
                        <a:pt x="1430" y="964"/>
                      </a:lnTo>
                      <a:lnTo>
                        <a:pt x="1614" y="825"/>
                      </a:lnTo>
                      <a:lnTo>
                        <a:pt x="1885" y="607"/>
                      </a:lnTo>
                      <a:lnTo>
                        <a:pt x="2060" y="458"/>
                      </a:lnTo>
                      <a:lnTo>
                        <a:pt x="2145" y="380"/>
                      </a:lnTo>
                      <a:lnTo>
                        <a:pt x="2194" y="338"/>
                      </a:lnTo>
                      <a:lnTo>
                        <a:pt x="2299" y="235"/>
                      </a:lnTo>
                      <a:lnTo>
                        <a:pt x="2344" y="177"/>
                      </a:lnTo>
                      <a:lnTo>
                        <a:pt x="2367" y="138"/>
                      </a:lnTo>
                      <a:lnTo>
                        <a:pt x="2374" y="118"/>
                      </a:lnTo>
                      <a:lnTo>
                        <a:pt x="2422" y="140"/>
                      </a:lnTo>
                      <a:lnTo>
                        <a:pt x="2466" y="163"/>
                      </a:lnTo>
                      <a:lnTo>
                        <a:pt x="2534" y="206"/>
                      </a:lnTo>
                      <a:lnTo>
                        <a:pt x="2661" y="304"/>
                      </a:lnTo>
                      <a:lnTo>
                        <a:pt x="2721" y="354"/>
                      </a:lnTo>
                      <a:lnTo>
                        <a:pt x="2833" y="453"/>
                      </a:lnTo>
                      <a:lnTo>
                        <a:pt x="2944" y="554"/>
                      </a:lnTo>
                      <a:lnTo>
                        <a:pt x="2993" y="603"/>
                      </a:lnTo>
                      <a:lnTo>
                        <a:pt x="3048" y="646"/>
                      </a:lnTo>
                      <a:lnTo>
                        <a:pt x="2937" y="771"/>
                      </a:lnTo>
                      <a:lnTo>
                        <a:pt x="2708" y="1016"/>
                      </a:lnTo>
                      <a:lnTo>
                        <a:pt x="2474" y="1257"/>
                      </a:lnTo>
                      <a:lnTo>
                        <a:pt x="2233" y="1490"/>
                      </a:lnTo>
                      <a:lnTo>
                        <a:pt x="2112" y="1605"/>
                      </a:lnTo>
                      <a:lnTo>
                        <a:pt x="1987" y="1720"/>
                      </a:lnTo>
                      <a:lnTo>
                        <a:pt x="1732" y="1951"/>
                      </a:lnTo>
                      <a:lnTo>
                        <a:pt x="1467" y="2169"/>
                      </a:lnTo>
                      <a:lnTo>
                        <a:pt x="1261" y="2322"/>
                      </a:lnTo>
                      <a:lnTo>
                        <a:pt x="1120" y="2417"/>
                      </a:lnTo>
                      <a:lnTo>
                        <a:pt x="1047" y="2462"/>
                      </a:lnTo>
                      <a:lnTo>
                        <a:pt x="1047" y="2462"/>
                      </a:lnTo>
                      <a:lnTo>
                        <a:pt x="1047" y="2463"/>
                      </a:lnTo>
                      <a:lnTo>
                        <a:pt x="1033" y="2460"/>
                      </a:lnTo>
                      <a:lnTo>
                        <a:pt x="1012" y="2472"/>
                      </a:lnTo>
                      <a:lnTo>
                        <a:pt x="1005" y="2485"/>
                      </a:lnTo>
                      <a:lnTo>
                        <a:pt x="1004" y="2495"/>
                      </a:lnTo>
                      <a:close/>
                      <a:moveTo>
                        <a:pt x="3082" y="1081"/>
                      </a:moveTo>
                      <a:lnTo>
                        <a:pt x="3078" y="1147"/>
                      </a:lnTo>
                      <a:lnTo>
                        <a:pt x="3074" y="1213"/>
                      </a:lnTo>
                      <a:lnTo>
                        <a:pt x="3072" y="1247"/>
                      </a:lnTo>
                      <a:lnTo>
                        <a:pt x="3069" y="1280"/>
                      </a:lnTo>
                      <a:lnTo>
                        <a:pt x="3067" y="1301"/>
                      </a:lnTo>
                      <a:lnTo>
                        <a:pt x="3065" y="1316"/>
                      </a:lnTo>
                      <a:lnTo>
                        <a:pt x="3059" y="1320"/>
                      </a:lnTo>
                      <a:lnTo>
                        <a:pt x="3052" y="1334"/>
                      </a:lnTo>
                      <a:lnTo>
                        <a:pt x="3051" y="1343"/>
                      </a:lnTo>
                      <a:lnTo>
                        <a:pt x="3038" y="1349"/>
                      </a:lnTo>
                      <a:lnTo>
                        <a:pt x="3018" y="1372"/>
                      </a:lnTo>
                      <a:lnTo>
                        <a:pt x="3016" y="1389"/>
                      </a:lnTo>
                      <a:lnTo>
                        <a:pt x="3018" y="1366"/>
                      </a:lnTo>
                      <a:lnTo>
                        <a:pt x="3010" y="1369"/>
                      </a:lnTo>
                      <a:lnTo>
                        <a:pt x="2990" y="1393"/>
                      </a:lnTo>
                      <a:lnTo>
                        <a:pt x="2941" y="1444"/>
                      </a:lnTo>
                      <a:lnTo>
                        <a:pt x="2890" y="1493"/>
                      </a:lnTo>
                      <a:lnTo>
                        <a:pt x="2734" y="1637"/>
                      </a:lnTo>
                      <a:lnTo>
                        <a:pt x="2574" y="1779"/>
                      </a:lnTo>
                      <a:lnTo>
                        <a:pt x="2201" y="2110"/>
                      </a:lnTo>
                      <a:lnTo>
                        <a:pt x="1823" y="2434"/>
                      </a:lnTo>
                      <a:lnTo>
                        <a:pt x="1804" y="2451"/>
                      </a:lnTo>
                      <a:lnTo>
                        <a:pt x="1785" y="2467"/>
                      </a:lnTo>
                      <a:lnTo>
                        <a:pt x="1778" y="2349"/>
                      </a:lnTo>
                      <a:lnTo>
                        <a:pt x="1765" y="2231"/>
                      </a:lnTo>
                      <a:lnTo>
                        <a:pt x="1764" y="2181"/>
                      </a:lnTo>
                      <a:lnTo>
                        <a:pt x="1765" y="2130"/>
                      </a:lnTo>
                      <a:lnTo>
                        <a:pt x="1764" y="2118"/>
                      </a:lnTo>
                      <a:lnTo>
                        <a:pt x="1749" y="2105"/>
                      </a:lnTo>
                      <a:lnTo>
                        <a:pt x="1739" y="2103"/>
                      </a:lnTo>
                      <a:lnTo>
                        <a:pt x="1927" y="1936"/>
                      </a:lnTo>
                      <a:lnTo>
                        <a:pt x="2106" y="1769"/>
                      </a:lnTo>
                      <a:lnTo>
                        <a:pt x="2236" y="1651"/>
                      </a:lnTo>
                      <a:lnTo>
                        <a:pt x="2489" y="1406"/>
                      </a:lnTo>
                      <a:lnTo>
                        <a:pt x="2737" y="1157"/>
                      </a:lnTo>
                      <a:lnTo>
                        <a:pt x="2977" y="901"/>
                      </a:lnTo>
                      <a:lnTo>
                        <a:pt x="3095" y="770"/>
                      </a:lnTo>
                      <a:lnTo>
                        <a:pt x="3093" y="926"/>
                      </a:lnTo>
                      <a:lnTo>
                        <a:pt x="3082" y="108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657" name="Google Shape;657;p23"/>
                <p:cNvSpPr/>
                <p:nvPr/>
              </p:nvSpPr>
              <p:spPr>
                <a:xfrm>
                  <a:off x="1398" y="2746"/>
                  <a:ext cx="213" cy="132"/>
                </a:xfrm>
                <a:custGeom>
                  <a:rect b="b" l="l" r="r" t="t"/>
                  <a:pathLst>
                    <a:path extrusionOk="0" h="398" w="635">
                      <a:moveTo>
                        <a:pt x="555" y="6"/>
                      </a:moveTo>
                      <a:lnTo>
                        <a:pt x="544" y="0"/>
                      </a:lnTo>
                      <a:lnTo>
                        <a:pt x="521" y="3"/>
                      </a:lnTo>
                      <a:lnTo>
                        <a:pt x="504" y="18"/>
                      </a:lnTo>
                      <a:lnTo>
                        <a:pt x="495" y="39"/>
                      </a:lnTo>
                      <a:lnTo>
                        <a:pt x="496" y="52"/>
                      </a:lnTo>
                      <a:lnTo>
                        <a:pt x="514" y="113"/>
                      </a:lnTo>
                      <a:lnTo>
                        <a:pt x="530" y="177"/>
                      </a:lnTo>
                      <a:lnTo>
                        <a:pt x="527" y="202"/>
                      </a:lnTo>
                      <a:lnTo>
                        <a:pt x="515" y="226"/>
                      </a:lnTo>
                      <a:lnTo>
                        <a:pt x="494" y="251"/>
                      </a:lnTo>
                      <a:lnTo>
                        <a:pt x="478" y="262"/>
                      </a:lnTo>
                      <a:lnTo>
                        <a:pt x="453" y="278"/>
                      </a:lnTo>
                      <a:lnTo>
                        <a:pt x="403" y="291"/>
                      </a:lnTo>
                      <a:lnTo>
                        <a:pt x="370" y="284"/>
                      </a:lnTo>
                      <a:lnTo>
                        <a:pt x="352" y="272"/>
                      </a:lnTo>
                      <a:lnTo>
                        <a:pt x="339" y="252"/>
                      </a:lnTo>
                      <a:lnTo>
                        <a:pt x="332" y="226"/>
                      </a:lnTo>
                      <a:lnTo>
                        <a:pt x="332" y="209"/>
                      </a:lnTo>
                      <a:lnTo>
                        <a:pt x="331" y="198"/>
                      </a:lnTo>
                      <a:lnTo>
                        <a:pt x="324" y="180"/>
                      </a:lnTo>
                      <a:lnTo>
                        <a:pt x="303" y="164"/>
                      </a:lnTo>
                      <a:lnTo>
                        <a:pt x="268" y="164"/>
                      </a:lnTo>
                      <a:lnTo>
                        <a:pt x="246" y="180"/>
                      </a:lnTo>
                      <a:lnTo>
                        <a:pt x="237" y="198"/>
                      </a:lnTo>
                      <a:lnTo>
                        <a:pt x="236" y="209"/>
                      </a:lnTo>
                      <a:lnTo>
                        <a:pt x="233" y="231"/>
                      </a:lnTo>
                      <a:lnTo>
                        <a:pt x="220" y="268"/>
                      </a:lnTo>
                      <a:lnTo>
                        <a:pt x="196" y="297"/>
                      </a:lnTo>
                      <a:lnTo>
                        <a:pt x="160" y="310"/>
                      </a:lnTo>
                      <a:lnTo>
                        <a:pt x="137" y="307"/>
                      </a:lnTo>
                      <a:lnTo>
                        <a:pt x="122" y="304"/>
                      </a:lnTo>
                      <a:lnTo>
                        <a:pt x="102" y="294"/>
                      </a:lnTo>
                      <a:lnTo>
                        <a:pt x="83" y="270"/>
                      </a:lnTo>
                      <a:lnTo>
                        <a:pt x="76" y="228"/>
                      </a:lnTo>
                      <a:lnTo>
                        <a:pt x="83" y="182"/>
                      </a:lnTo>
                      <a:lnTo>
                        <a:pt x="88" y="162"/>
                      </a:lnTo>
                      <a:lnTo>
                        <a:pt x="90" y="149"/>
                      </a:lnTo>
                      <a:lnTo>
                        <a:pt x="80" y="131"/>
                      </a:lnTo>
                      <a:lnTo>
                        <a:pt x="62" y="126"/>
                      </a:lnTo>
                      <a:lnTo>
                        <a:pt x="43" y="130"/>
                      </a:lnTo>
                      <a:lnTo>
                        <a:pt x="34" y="139"/>
                      </a:lnTo>
                      <a:lnTo>
                        <a:pt x="23" y="157"/>
                      </a:lnTo>
                      <a:lnTo>
                        <a:pt x="7" y="193"/>
                      </a:lnTo>
                      <a:lnTo>
                        <a:pt x="0" y="232"/>
                      </a:lnTo>
                      <a:lnTo>
                        <a:pt x="3" y="268"/>
                      </a:lnTo>
                      <a:lnTo>
                        <a:pt x="13" y="304"/>
                      </a:lnTo>
                      <a:lnTo>
                        <a:pt x="31" y="336"/>
                      </a:lnTo>
                      <a:lnTo>
                        <a:pt x="59" y="362"/>
                      </a:lnTo>
                      <a:lnTo>
                        <a:pt x="93" y="383"/>
                      </a:lnTo>
                      <a:lnTo>
                        <a:pt x="113" y="390"/>
                      </a:lnTo>
                      <a:lnTo>
                        <a:pt x="139" y="398"/>
                      </a:lnTo>
                      <a:lnTo>
                        <a:pt x="187" y="398"/>
                      </a:lnTo>
                      <a:lnTo>
                        <a:pt x="229" y="383"/>
                      </a:lnTo>
                      <a:lnTo>
                        <a:pt x="265" y="356"/>
                      </a:lnTo>
                      <a:lnTo>
                        <a:pt x="279" y="339"/>
                      </a:lnTo>
                      <a:lnTo>
                        <a:pt x="299" y="356"/>
                      </a:lnTo>
                      <a:lnTo>
                        <a:pt x="350" y="379"/>
                      </a:lnTo>
                      <a:lnTo>
                        <a:pt x="409" y="386"/>
                      </a:lnTo>
                      <a:lnTo>
                        <a:pt x="470" y="375"/>
                      </a:lnTo>
                      <a:lnTo>
                        <a:pt x="502" y="362"/>
                      </a:lnTo>
                      <a:lnTo>
                        <a:pt x="527" y="350"/>
                      </a:lnTo>
                      <a:lnTo>
                        <a:pt x="567" y="316"/>
                      </a:lnTo>
                      <a:lnTo>
                        <a:pt x="600" y="271"/>
                      </a:lnTo>
                      <a:lnTo>
                        <a:pt x="623" y="221"/>
                      </a:lnTo>
                      <a:lnTo>
                        <a:pt x="635" y="166"/>
                      </a:lnTo>
                      <a:lnTo>
                        <a:pt x="632" y="113"/>
                      </a:lnTo>
                      <a:lnTo>
                        <a:pt x="614" y="64"/>
                      </a:lnTo>
                      <a:lnTo>
                        <a:pt x="581" y="23"/>
                      </a:lnTo>
                      <a:lnTo>
                        <a:pt x="555" y="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658" name="Google Shape;658;p23"/>
                <p:cNvSpPr/>
                <p:nvPr/>
              </p:nvSpPr>
              <p:spPr>
                <a:xfrm>
                  <a:off x="1655" y="2515"/>
                  <a:ext cx="176" cy="179"/>
                </a:xfrm>
                <a:custGeom>
                  <a:rect b="b" l="l" r="r" t="t"/>
                  <a:pathLst>
                    <a:path extrusionOk="0" h="538" w="528">
                      <a:moveTo>
                        <a:pt x="311" y="0"/>
                      </a:moveTo>
                      <a:lnTo>
                        <a:pt x="301" y="1"/>
                      </a:lnTo>
                      <a:lnTo>
                        <a:pt x="285" y="9"/>
                      </a:lnTo>
                      <a:lnTo>
                        <a:pt x="268" y="27"/>
                      </a:lnTo>
                      <a:lnTo>
                        <a:pt x="263" y="60"/>
                      </a:lnTo>
                      <a:lnTo>
                        <a:pt x="273" y="82"/>
                      </a:lnTo>
                      <a:lnTo>
                        <a:pt x="288" y="92"/>
                      </a:lnTo>
                      <a:lnTo>
                        <a:pt x="298" y="95"/>
                      </a:lnTo>
                      <a:lnTo>
                        <a:pt x="321" y="99"/>
                      </a:lnTo>
                      <a:lnTo>
                        <a:pt x="373" y="112"/>
                      </a:lnTo>
                      <a:lnTo>
                        <a:pt x="404" y="129"/>
                      </a:lnTo>
                      <a:lnTo>
                        <a:pt x="419" y="145"/>
                      </a:lnTo>
                      <a:lnTo>
                        <a:pt x="426" y="165"/>
                      </a:lnTo>
                      <a:lnTo>
                        <a:pt x="423" y="191"/>
                      </a:lnTo>
                      <a:lnTo>
                        <a:pt x="416" y="206"/>
                      </a:lnTo>
                      <a:lnTo>
                        <a:pt x="409" y="220"/>
                      </a:lnTo>
                      <a:lnTo>
                        <a:pt x="391" y="242"/>
                      </a:lnTo>
                      <a:lnTo>
                        <a:pt x="357" y="265"/>
                      </a:lnTo>
                      <a:lnTo>
                        <a:pt x="302" y="276"/>
                      </a:lnTo>
                      <a:lnTo>
                        <a:pt x="245" y="269"/>
                      </a:lnTo>
                      <a:lnTo>
                        <a:pt x="217" y="260"/>
                      </a:lnTo>
                      <a:lnTo>
                        <a:pt x="207" y="256"/>
                      </a:lnTo>
                      <a:lnTo>
                        <a:pt x="199" y="253"/>
                      </a:lnTo>
                      <a:lnTo>
                        <a:pt x="188" y="250"/>
                      </a:lnTo>
                      <a:lnTo>
                        <a:pt x="171" y="253"/>
                      </a:lnTo>
                      <a:lnTo>
                        <a:pt x="150" y="268"/>
                      </a:lnTo>
                      <a:lnTo>
                        <a:pt x="135" y="299"/>
                      </a:lnTo>
                      <a:lnTo>
                        <a:pt x="141" y="324"/>
                      </a:lnTo>
                      <a:lnTo>
                        <a:pt x="151" y="337"/>
                      </a:lnTo>
                      <a:lnTo>
                        <a:pt x="161" y="341"/>
                      </a:lnTo>
                      <a:lnTo>
                        <a:pt x="167" y="344"/>
                      </a:lnTo>
                      <a:lnTo>
                        <a:pt x="173" y="347"/>
                      </a:lnTo>
                      <a:lnTo>
                        <a:pt x="173" y="347"/>
                      </a:lnTo>
                      <a:lnTo>
                        <a:pt x="178" y="348"/>
                      </a:lnTo>
                      <a:lnTo>
                        <a:pt x="184" y="351"/>
                      </a:lnTo>
                      <a:lnTo>
                        <a:pt x="184" y="351"/>
                      </a:lnTo>
                      <a:lnTo>
                        <a:pt x="184" y="351"/>
                      </a:lnTo>
                      <a:lnTo>
                        <a:pt x="220" y="367"/>
                      </a:lnTo>
                      <a:lnTo>
                        <a:pt x="252" y="386"/>
                      </a:lnTo>
                      <a:lnTo>
                        <a:pt x="243" y="399"/>
                      </a:lnTo>
                      <a:lnTo>
                        <a:pt x="220" y="420"/>
                      </a:lnTo>
                      <a:lnTo>
                        <a:pt x="180" y="443"/>
                      </a:lnTo>
                      <a:lnTo>
                        <a:pt x="150" y="452"/>
                      </a:lnTo>
                      <a:lnTo>
                        <a:pt x="131" y="456"/>
                      </a:lnTo>
                      <a:lnTo>
                        <a:pt x="85" y="459"/>
                      </a:lnTo>
                      <a:lnTo>
                        <a:pt x="62" y="456"/>
                      </a:lnTo>
                      <a:lnTo>
                        <a:pt x="57" y="453"/>
                      </a:lnTo>
                      <a:lnTo>
                        <a:pt x="50" y="443"/>
                      </a:lnTo>
                      <a:lnTo>
                        <a:pt x="30" y="438"/>
                      </a:lnTo>
                      <a:lnTo>
                        <a:pt x="10" y="446"/>
                      </a:lnTo>
                      <a:lnTo>
                        <a:pt x="0" y="463"/>
                      </a:lnTo>
                      <a:lnTo>
                        <a:pt x="3" y="475"/>
                      </a:lnTo>
                      <a:lnTo>
                        <a:pt x="13" y="498"/>
                      </a:lnTo>
                      <a:lnTo>
                        <a:pt x="45" y="525"/>
                      </a:lnTo>
                      <a:lnTo>
                        <a:pt x="88" y="537"/>
                      </a:lnTo>
                      <a:lnTo>
                        <a:pt x="134" y="538"/>
                      </a:lnTo>
                      <a:lnTo>
                        <a:pt x="155" y="534"/>
                      </a:lnTo>
                      <a:lnTo>
                        <a:pt x="190" y="528"/>
                      </a:lnTo>
                      <a:lnTo>
                        <a:pt x="250" y="504"/>
                      </a:lnTo>
                      <a:lnTo>
                        <a:pt x="302" y="465"/>
                      </a:lnTo>
                      <a:lnTo>
                        <a:pt x="341" y="414"/>
                      </a:lnTo>
                      <a:lnTo>
                        <a:pt x="355" y="383"/>
                      </a:lnTo>
                      <a:lnTo>
                        <a:pt x="358" y="374"/>
                      </a:lnTo>
                      <a:lnTo>
                        <a:pt x="357" y="366"/>
                      </a:lnTo>
                      <a:lnTo>
                        <a:pt x="381" y="360"/>
                      </a:lnTo>
                      <a:lnTo>
                        <a:pt x="425" y="341"/>
                      </a:lnTo>
                      <a:lnTo>
                        <a:pt x="463" y="311"/>
                      </a:lnTo>
                      <a:lnTo>
                        <a:pt x="497" y="271"/>
                      </a:lnTo>
                      <a:lnTo>
                        <a:pt x="509" y="246"/>
                      </a:lnTo>
                      <a:lnTo>
                        <a:pt x="520" y="220"/>
                      </a:lnTo>
                      <a:lnTo>
                        <a:pt x="528" y="171"/>
                      </a:lnTo>
                      <a:lnTo>
                        <a:pt x="520" y="127"/>
                      </a:lnTo>
                      <a:lnTo>
                        <a:pt x="499" y="86"/>
                      </a:lnTo>
                      <a:lnTo>
                        <a:pt x="469" y="53"/>
                      </a:lnTo>
                      <a:lnTo>
                        <a:pt x="430" y="26"/>
                      </a:lnTo>
                      <a:lnTo>
                        <a:pt x="384" y="9"/>
                      </a:lnTo>
                      <a:lnTo>
                        <a:pt x="337" y="0"/>
                      </a:lnTo>
                      <a:lnTo>
                        <a:pt x="311"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659" name="Google Shape;659;p23"/>
                <p:cNvSpPr/>
                <p:nvPr/>
              </p:nvSpPr>
              <p:spPr>
                <a:xfrm>
                  <a:off x="1665" y="2702"/>
                  <a:ext cx="205" cy="209"/>
                </a:xfrm>
                <a:custGeom>
                  <a:rect b="b" l="l" r="r" t="t"/>
                  <a:pathLst>
                    <a:path extrusionOk="0" h="630" w="613">
                      <a:moveTo>
                        <a:pt x="404" y="0"/>
                      </a:moveTo>
                      <a:lnTo>
                        <a:pt x="388" y="3"/>
                      </a:lnTo>
                      <a:lnTo>
                        <a:pt x="365" y="21"/>
                      </a:lnTo>
                      <a:lnTo>
                        <a:pt x="357" y="52"/>
                      </a:lnTo>
                      <a:lnTo>
                        <a:pt x="367" y="79"/>
                      </a:lnTo>
                      <a:lnTo>
                        <a:pt x="381" y="89"/>
                      </a:lnTo>
                      <a:lnTo>
                        <a:pt x="410" y="101"/>
                      </a:lnTo>
                      <a:lnTo>
                        <a:pt x="466" y="128"/>
                      </a:lnTo>
                      <a:lnTo>
                        <a:pt x="498" y="152"/>
                      </a:lnTo>
                      <a:lnTo>
                        <a:pt x="511" y="174"/>
                      </a:lnTo>
                      <a:lnTo>
                        <a:pt x="515" y="200"/>
                      </a:lnTo>
                      <a:lnTo>
                        <a:pt x="506" y="230"/>
                      </a:lnTo>
                      <a:lnTo>
                        <a:pt x="498" y="249"/>
                      </a:lnTo>
                      <a:lnTo>
                        <a:pt x="486" y="265"/>
                      </a:lnTo>
                      <a:lnTo>
                        <a:pt x="462" y="291"/>
                      </a:lnTo>
                      <a:lnTo>
                        <a:pt x="431" y="307"/>
                      </a:lnTo>
                      <a:lnTo>
                        <a:pt x="400" y="314"/>
                      </a:lnTo>
                      <a:lnTo>
                        <a:pt x="349" y="312"/>
                      </a:lnTo>
                      <a:lnTo>
                        <a:pt x="285" y="286"/>
                      </a:lnTo>
                      <a:lnTo>
                        <a:pt x="257" y="265"/>
                      </a:lnTo>
                      <a:lnTo>
                        <a:pt x="257" y="265"/>
                      </a:lnTo>
                      <a:lnTo>
                        <a:pt x="253" y="260"/>
                      </a:lnTo>
                      <a:lnTo>
                        <a:pt x="247" y="258"/>
                      </a:lnTo>
                      <a:lnTo>
                        <a:pt x="239" y="252"/>
                      </a:lnTo>
                      <a:lnTo>
                        <a:pt x="223" y="249"/>
                      </a:lnTo>
                      <a:lnTo>
                        <a:pt x="198" y="256"/>
                      </a:lnTo>
                      <a:lnTo>
                        <a:pt x="177" y="285"/>
                      </a:lnTo>
                      <a:lnTo>
                        <a:pt x="175" y="311"/>
                      </a:lnTo>
                      <a:lnTo>
                        <a:pt x="181" y="327"/>
                      </a:lnTo>
                      <a:lnTo>
                        <a:pt x="188" y="334"/>
                      </a:lnTo>
                      <a:lnTo>
                        <a:pt x="201" y="344"/>
                      </a:lnTo>
                      <a:lnTo>
                        <a:pt x="214" y="354"/>
                      </a:lnTo>
                      <a:lnTo>
                        <a:pt x="234" y="376"/>
                      </a:lnTo>
                      <a:lnTo>
                        <a:pt x="256" y="422"/>
                      </a:lnTo>
                      <a:lnTo>
                        <a:pt x="253" y="469"/>
                      </a:lnTo>
                      <a:lnTo>
                        <a:pt x="224" y="512"/>
                      </a:lnTo>
                      <a:lnTo>
                        <a:pt x="198" y="531"/>
                      </a:lnTo>
                      <a:lnTo>
                        <a:pt x="180" y="543"/>
                      </a:lnTo>
                      <a:lnTo>
                        <a:pt x="146" y="551"/>
                      </a:lnTo>
                      <a:lnTo>
                        <a:pt x="119" y="547"/>
                      </a:lnTo>
                      <a:lnTo>
                        <a:pt x="96" y="533"/>
                      </a:lnTo>
                      <a:lnTo>
                        <a:pt x="72" y="495"/>
                      </a:lnTo>
                      <a:lnTo>
                        <a:pt x="54" y="430"/>
                      </a:lnTo>
                      <a:lnTo>
                        <a:pt x="51" y="397"/>
                      </a:lnTo>
                      <a:lnTo>
                        <a:pt x="50" y="386"/>
                      </a:lnTo>
                      <a:lnTo>
                        <a:pt x="37" y="374"/>
                      </a:lnTo>
                      <a:lnTo>
                        <a:pt x="20" y="374"/>
                      </a:lnTo>
                      <a:lnTo>
                        <a:pt x="5" y="387"/>
                      </a:lnTo>
                      <a:lnTo>
                        <a:pt x="2" y="397"/>
                      </a:lnTo>
                      <a:lnTo>
                        <a:pt x="0" y="425"/>
                      </a:lnTo>
                      <a:lnTo>
                        <a:pt x="1" y="484"/>
                      </a:lnTo>
                      <a:lnTo>
                        <a:pt x="13" y="540"/>
                      </a:lnTo>
                      <a:lnTo>
                        <a:pt x="43" y="589"/>
                      </a:lnTo>
                      <a:lnTo>
                        <a:pt x="66" y="607"/>
                      </a:lnTo>
                      <a:lnTo>
                        <a:pt x="87" y="619"/>
                      </a:lnTo>
                      <a:lnTo>
                        <a:pt x="131" y="630"/>
                      </a:lnTo>
                      <a:lnTo>
                        <a:pt x="175" y="628"/>
                      </a:lnTo>
                      <a:lnTo>
                        <a:pt x="220" y="615"/>
                      </a:lnTo>
                      <a:lnTo>
                        <a:pt x="241" y="606"/>
                      </a:lnTo>
                      <a:lnTo>
                        <a:pt x="263" y="594"/>
                      </a:lnTo>
                      <a:lnTo>
                        <a:pt x="300" y="561"/>
                      </a:lnTo>
                      <a:lnTo>
                        <a:pt x="329" y="522"/>
                      </a:lnTo>
                      <a:lnTo>
                        <a:pt x="348" y="476"/>
                      </a:lnTo>
                      <a:lnTo>
                        <a:pt x="352" y="452"/>
                      </a:lnTo>
                      <a:lnTo>
                        <a:pt x="355" y="430"/>
                      </a:lnTo>
                      <a:lnTo>
                        <a:pt x="352" y="410"/>
                      </a:lnTo>
                      <a:lnTo>
                        <a:pt x="384" y="413"/>
                      </a:lnTo>
                      <a:lnTo>
                        <a:pt x="446" y="404"/>
                      </a:lnTo>
                      <a:lnTo>
                        <a:pt x="505" y="380"/>
                      </a:lnTo>
                      <a:lnTo>
                        <a:pt x="555" y="338"/>
                      </a:lnTo>
                      <a:lnTo>
                        <a:pt x="577" y="309"/>
                      </a:lnTo>
                      <a:lnTo>
                        <a:pt x="594" y="283"/>
                      </a:lnTo>
                      <a:lnTo>
                        <a:pt x="611" y="230"/>
                      </a:lnTo>
                      <a:lnTo>
                        <a:pt x="613" y="177"/>
                      </a:lnTo>
                      <a:lnTo>
                        <a:pt x="600" y="127"/>
                      </a:lnTo>
                      <a:lnTo>
                        <a:pt x="574" y="82"/>
                      </a:lnTo>
                      <a:lnTo>
                        <a:pt x="537" y="44"/>
                      </a:lnTo>
                      <a:lnTo>
                        <a:pt x="489" y="17"/>
                      </a:lnTo>
                      <a:lnTo>
                        <a:pt x="434" y="1"/>
                      </a:lnTo>
                      <a:lnTo>
                        <a:pt x="404"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p:txBody>
            </p:sp>
          </p:grpSp>
          <p:grpSp>
            <p:nvGrpSpPr>
              <p:cNvPr id="660" name="Google Shape;660;p23"/>
              <p:cNvGrpSpPr/>
              <p:nvPr/>
            </p:nvGrpSpPr>
            <p:grpSpPr>
              <a:xfrm>
                <a:off x="560644" y="4609717"/>
                <a:ext cx="45011" cy="1605"/>
                <a:chOff x="2823" y="1475"/>
                <a:chExt cx="168" cy="6"/>
              </a:xfrm>
            </p:grpSpPr>
            <p:sp>
              <p:nvSpPr>
                <p:cNvPr id="661" name="Google Shape;661;p23"/>
                <p:cNvSpPr/>
                <p:nvPr/>
              </p:nvSpPr>
              <p:spPr>
                <a:xfrm>
                  <a:off x="2823" y="1475"/>
                  <a:ext cx="68" cy="6"/>
                </a:xfrm>
                <a:custGeom>
                  <a:rect b="b" l="l" r="r" t="t"/>
                  <a:pathLst>
                    <a:path extrusionOk="0" h="19" w="203">
                      <a:moveTo>
                        <a:pt x="10" y="0"/>
                      </a:moveTo>
                      <a:lnTo>
                        <a:pt x="3" y="3"/>
                      </a:lnTo>
                      <a:lnTo>
                        <a:pt x="0" y="10"/>
                      </a:lnTo>
                      <a:lnTo>
                        <a:pt x="3" y="17"/>
                      </a:lnTo>
                      <a:lnTo>
                        <a:pt x="10" y="19"/>
                      </a:lnTo>
                      <a:lnTo>
                        <a:pt x="193" y="19"/>
                      </a:lnTo>
                      <a:lnTo>
                        <a:pt x="201" y="17"/>
                      </a:lnTo>
                      <a:lnTo>
                        <a:pt x="203" y="10"/>
                      </a:lnTo>
                      <a:lnTo>
                        <a:pt x="201" y="3"/>
                      </a:lnTo>
                      <a:lnTo>
                        <a:pt x="193" y="0"/>
                      </a:lnTo>
                      <a:lnTo>
                        <a:pt x="1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662" name="Google Shape;662;p23"/>
                <p:cNvSpPr/>
                <p:nvPr/>
              </p:nvSpPr>
              <p:spPr>
                <a:xfrm>
                  <a:off x="2946" y="1475"/>
                  <a:ext cx="45" cy="6"/>
                </a:xfrm>
                <a:custGeom>
                  <a:rect b="b" l="l" r="r" t="t"/>
                  <a:pathLst>
                    <a:path extrusionOk="0" h="19" w="134">
                      <a:moveTo>
                        <a:pt x="125" y="0"/>
                      </a:moveTo>
                      <a:lnTo>
                        <a:pt x="10" y="0"/>
                      </a:lnTo>
                      <a:lnTo>
                        <a:pt x="1" y="3"/>
                      </a:lnTo>
                      <a:lnTo>
                        <a:pt x="0" y="10"/>
                      </a:lnTo>
                      <a:lnTo>
                        <a:pt x="1" y="17"/>
                      </a:lnTo>
                      <a:lnTo>
                        <a:pt x="10" y="19"/>
                      </a:lnTo>
                      <a:lnTo>
                        <a:pt x="125" y="19"/>
                      </a:lnTo>
                      <a:lnTo>
                        <a:pt x="132" y="17"/>
                      </a:lnTo>
                      <a:lnTo>
                        <a:pt x="134" y="10"/>
                      </a:lnTo>
                      <a:lnTo>
                        <a:pt x="132" y="3"/>
                      </a:lnTo>
                      <a:lnTo>
                        <a:pt x="125"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p:txBody>
            </p:sp>
          </p:grpSp>
        </p:grpSp>
        <p:grpSp>
          <p:nvGrpSpPr>
            <p:cNvPr id="663" name="Google Shape;663;p23"/>
            <p:cNvGrpSpPr/>
            <p:nvPr/>
          </p:nvGrpSpPr>
          <p:grpSpPr>
            <a:xfrm>
              <a:off x="662085" y="662257"/>
              <a:ext cx="276470" cy="311302"/>
              <a:chOff x="5395869" y="2650519"/>
              <a:chExt cx="1458947" cy="1642754"/>
            </a:xfrm>
          </p:grpSpPr>
          <p:sp>
            <p:nvSpPr>
              <p:cNvPr id="664" name="Google Shape;664;p23"/>
              <p:cNvSpPr/>
              <p:nvPr/>
            </p:nvSpPr>
            <p:spPr>
              <a:xfrm>
                <a:off x="5628161" y="2650519"/>
                <a:ext cx="943373" cy="1642754"/>
              </a:xfrm>
              <a:custGeom>
                <a:rect b="b" l="l" r="r" t="t"/>
                <a:pathLst>
                  <a:path extrusionOk="0" h="1642754" w="943373">
                    <a:moveTo>
                      <a:pt x="558294" y="0"/>
                    </a:moveTo>
                    <a:lnTo>
                      <a:pt x="943373" y="0"/>
                    </a:lnTo>
                    <a:lnTo>
                      <a:pt x="430222" y="1509968"/>
                    </a:lnTo>
                    <a:cubicBezTo>
                      <a:pt x="416883" y="1549172"/>
                      <a:pt x="390851" y="1581105"/>
                      <a:pt x="352120" y="1605763"/>
                    </a:cubicBezTo>
                    <a:cubicBezTo>
                      <a:pt x="313390" y="1630424"/>
                      <a:pt x="273792" y="1642754"/>
                      <a:pt x="233323" y="1642754"/>
                    </a:cubicBezTo>
                    <a:lnTo>
                      <a:pt x="0" y="1642754"/>
                    </a:lnTo>
                    <a:close/>
                  </a:path>
                </a:pathLst>
              </a:cu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665" name="Google Shape;665;p23"/>
              <p:cNvSpPr/>
              <p:nvPr/>
            </p:nvSpPr>
            <p:spPr>
              <a:xfrm rot="10800000">
                <a:off x="5395869" y="2651321"/>
                <a:ext cx="643201" cy="867136"/>
              </a:xfrm>
              <a:custGeom>
                <a:rect b="b" l="l" r="r" t="t"/>
                <a:pathLst>
                  <a:path extrusionOk="0" h="958161" w="710719">
                    <a:moveTo>
                      <a:pt x="325633" y="0"/>
                    </a:moveTo>
                    <a:lnTo>
                      <a:pt x="710719" y="0"/>
                    </a:lnTo>
                    <a:lnTo>
                      <a:pt x="430222" y="825375"/>
                    </a:lnTo>
                    <a:cubicBezTo>
                      <a:pt x="416883" y="864579"/>
                      <a:pt x="390851" y="896512"/>
                      <a:pt x="352120" y="921170"/>
                    </a:cubicBezTo>
                    <a:cubicBezTo>
                      <a:pt x="313390" y="945831"/>
                      <a:pt x="273792" y="958161"/>
                      <a:pt x="233323" y="958161"/>
                    </a:cubicBezTo>
                    <a:lnTo>
                      <a:pt x="0" y="958161"/>
                    </a:lnTo>
                    <a:close/>
                  </a:path>
                </a:pathLst>
              </a:cu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666" name="Google Shape;666;p23"/>
              <p:cNvSpPr/>
              <p:nvPr/>
            </p:nvSpPr>
            <p:spPr>
              <a:xfrm>
                <a:off x="6393134" y="3186398"/>
                <a:ext cx="461682" cy="332059"/>
              </a:xfrm>
              <a:custGeom>
                <a:rect b="b" l="l" r="r" t="t"/>
                <a:pathLst>
                  <a:path extrusionOk="0" h="332059" w="461682">
                    <a:moveTo>
                      <a:pt x="112851" y="0"/>
                    </a:moveTo>
                    <a:lnTo>
                      <a:pt x="461682" y="0"/>
                    </a:lnTo>
                    <a:lnTo>
                      <a:pt x="389711" y="211777"/>
                    </a:lnTo>
                    <a:cubicBezTo>
                      <a:pt x="377628" y="247289"/>
                      <a:pt x="354048" y="276215"/>
                      <a:pt x="318964" y="298551"/>
                    </a:cubicBezTo>
                    <a:cubicBezTo>
                      <a:pt x="283880" y="320890"/>
                      <a:pt x="248011" y="332059"/>
                      <a:pt x="211353" y="332059"/>
                    </a:cubicBezTo>
                    <a:lnTo>
                      <a:pt x="0" y="332059"/>
                    </a:lnTo>
                    <a:close/>
                  </a:path>
                </a:pathLst>
              </a:cu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algun Gothic"/>
                  <a:ea typeface="Malgun Gothic"/>
                  <a:cs typeface="Malgun Gothic"/>
                  <a:sym typeface="Malgun Gothic"/>
                </a:endParaRPr>
              </a:p>
            </p:txBody>
          </p:sp>
        </p:grpSp>
      </p:grpSp>
      <p:sp>
        <p:nvSpPr>
          <p:cNvPr id="667" name="Google Shape;667;p23"/>
          <p:cNvSpPr/>
          <p:nvPr/>
        </p:nvSpPr>
        <p:spPr>
          <a:xfrm>
            <a:off x="1740252" y="1888877"/>
            <a:ext cx="4512600" cy="3817800"/>
          </a:xfrm>
          <a:prstGeom prst="rect">
            <a:avLst/>
          </a:prstGeom>
          <a:solidFill>
            <a:srgbClr val="323F4F"/>
          </a:solidFill>
          <a:ln cap="flat" cmpd="sng" w="19050">
            <a:solidFill>
              <a:srgbClr val="FA74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FFFFFF"/>
              </a:solidFill>
              <a:latin typeface="Malgun Gothic"/>
              <a:ea typeface="Malgun Gothic"/>
              <a:cs typeface="Malgun Gothic"/>
              <a:sym typeface="Malgun Gothic"/>
            </a:endParaRPr>
          </a:p>
        </p:txBody>
      </p:sp>
      <p:grpSp>
        <p:nvGrpSpPr>
          <p:cNvPr id="668" name="Google Shape;668;p23"/>
          <p:cNvGrpSpPr/>
          <p:nvPr/>
        </p:nvGrpSpPr>
        <p:grpSpPr>
          <a:xfrm>
            <a:off x="10590097" y="4948128"/>
            <a:ext cx="2147966" cy="1947507"/>
            <a:chOff x="10590097" y="4948128"/>
            <a:chExt cx="2147966" cy="1947507"/>
          </a:xfrm>
        </p:grpSpPr>
        <p:sp>
          <p:nvSpPr>
            <p:cNvPr id="669" name="Google Shape;669;p23"/>
            <p:cNvSpPr/>
            <p:nvPr/>
          </p:nvSpPr>
          <p:spPr>
            <a:xfrm flipH="1" rot="6484339">
              <a:off x="11804626" y="5501580"/>
              <a:ext cx="482707" cy="464713"/>
            </a:xfrm>
            <a:custGeom>
              <a:rect b="b" l="l" r="r" t="t"/>
              <a:pathLst>
                <a:path extrusionOk="0" h="465039" w="483045">
                  <a:moveTo>
                    <a:pt x="483045" y="157861"/>
                  </a:moveTo>
                  <a:lnTo>
                    <a:pt x="0" y="0"/>
                  </a:lnTo>
                  <a:lnTo>
                    <a:pt x="12" y="70"/>
                  </a:lnTo>
                  <a:cubicBezTo>
                    <a:pt x="8659" y="52940"/>
                    <a:pt x="17273" y="104765"/>
                    <a:pt x="28057" y="145479"/>
                  </a:cubicBezTo>
                  <a:cubicBezTo>
                    <a:pt x="49625" y="226906"/>
                    <a:pt x="63340" y="282862"/>
                    <a:pt x="101165" y="336955"/>
                  </a:cubicBezTo>
                  <a:lnTo>
                    <a:pt x="170511" y="465039"/>
                  </a:lnTo>
                  <a:lnTo>
                    <a:pt x="380761" y="272919"/>
                  </a:lnTo>
                  <a:cubicBezTo>
                    <a:pt x="373114" y="269773"/>
                    <a:pt x="402596" y="241936"/>
                    <a:pt x="456722" y="185807"/>
                  </a:cubicBezTo>
                  <a:close/>
                </a:path>
              </a:pathLst>
            </a:custGeom>
            <a:solidFill>
              <a:srgbClr val="FEBA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70" name="Google Shape;670;p23"/>
            <p:cNvSpPr/>
            <p:nvPr/>
          </p:nvSpPr>
          <p:spPr>
            <a:xfrm flipH="1" rot="7290256">
              <a:off x="11718646" y="5556450"/>
              <a:ext cx="702709" cy="716874"/>
            </a:xfrm>
            <a:custGeom>
              <a:rect b="b" l="l" r="r" t="t"/>
              <a:pathLst>
                <a:path extrusionOk="0" h="716959" w="702792">
                  <a:moveTo>
                    <a:pt x="702792" y="431911"/>
                  </a:moveTo>
                  <a:lnTo>
                    <a:pt x="0" y="0"/>
                  </a:lnTo>
                  <a:lnTo>
                    <a:pt x="26517" y="84276"/>
                  </a:lnTo>
                  <a:cubicBezTo>
                    <a:pt x="48363" y="174066"/>
                    <a:pt x="61248" y="299938"/>
                    <a:pt x="82816" y="381365"/>
                  </a:cubicBezTo>
                  <a:cubicBezTo>
                    <a:pt x="104383" y="462792"/>
                    <a:pt x="118099" y="518749"/>
                    <a:pt x="155924" y="572841"/>
                  </a:cubicBezTo>
                  <a:lnTo>
                    <a:pt x="283109" y="716959"/>
                  </a:lnTo>
                  <a:lnTo>
                    <a:pt x="468037" y="645834"/>
                  </a:lnTo>
                  <a:cubicBezTo>
                    <a:pt x="457841" y="641640"/>
                    <a:pt x="524912" y="595165"/>
                    <a:pt x="629289" y="501038"/>
                  </a:cubicBezTo>
                  <a:close/>
                </a:path>
              </a:pathLst>
            </a:custGeom>
            <a:solidFill>
              <a:srgbClr val="FEBD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71" name="Google Shape;671;p23"/>
            <p:cNvSpPr/>
            <p:nvPr/>
          </p:nvSpPr>
          <p:spPr>
            <a:xfrm flipH="1" rot="7290256">
              <a:off x="11499717" y="5513959"/>
              <a:ext cx="1057409" cy="1016561"/>
            </a:xfrm>
            <a:custGeom>
              <a:rect b="b" l="l" r="r" t="t"/>
              <a:pathLst>
                <a:path extrusionOk="0" h="1016682" w="1057535">
                  <a:moveTo>
                    <a:pt x="1057535" y="642296"/>
                  </a:moveTo>
                  <a:lnTo>
                    <a:pt x="762351" y="460887"/>
                  </a:lnTo>
                  <a:lnTo>
                    <a:pt x="761511" y="462187"/>
                  </a:lnTo>
                  <a:cubicBezTo>
                    <a:pt x="750503" y="476064"/>
                    <a:pt x="739458" y="486042"/>
                    <a:pt x="728139" y="490078"/>
                  </a:cubicBezTo>
                  <a:cubicBezTo>
                    <a:pt x="637597" y="522357"/>
                    <a:pt x="580867" y="546052"/>
                    <a:pt x="524156" y="493011"/>
                  </a:cubicBezTo>
                  <a:cubicBezTo>
                    <a:pt x="495801" y="466491"/>
                    <a:pt x="476214" y="408052"/>
                    <a:pt x="456474" y="345315"/>
                  </a:cubicBezTo>
                  <a:lnTo>
                    <a:pt x="426667" y="254587"/>
                  </a:lnTo>
                  <a:lnTo>
                    <a:pt x="250584" y="146373"/>
                  </a:lnTo>
                  <a:lnTo>
                    <a:pt x="186208" y="106810"/>
                  </a:lnTo>
                  <a:lnTo>
                    <a:pt x="178545" y="102100"/>
                  </a:lnTo>
                  <a:lnTo>
                    <a:pt x="12411" y="0"/>
                  </a:lnTo>
                  <a:lnTo>
                    <a:pt x="1394" y="13414"/>
                  </a:lnTo>
                  <a:cubicBezTo>
                    <a:pt x="-1427" y="26362"/>
                    <a:pt x="202" y="44279"/>
                    <a:pt x="4771" y="71635"/>
                  </a:cubicBezTo>
                  <a:cubicBezTo>
                    <a:pt x="13908" y="126348"/>
                    <a:pt x="57703" y="223494"/>
                    <a:pt x="79549" y="313283"/>
                  </a:cubicBezTo>
                  <a:cubicBezTo>
                    <a:pt x="101395" y="403073"/>
                    <a:pt x="114280" y="528944"/>
                    <a:pt x="135848" y="610372"/>
                  </a:cubicBezTo>
                  <a:cubicBezTo>
                    <a:pt x="157415" y="691799"/>
                    <a:pt x="171130" y="747755"/>
                    <a:pt x="208956" y="801848"/>
                  </a:cubicBezTo>
                  <a:lnTo>
                    <a:pt x="457597" y="1016682"/>
                  </a:lnTo>
                  <a:lnTo>
                    <a:pt x="569106" y="943628"/>
                  </a:lnTo>
                  <a:cubicBezTo>
                    <a:pt x="556361" y="938385"/>
                    <a:pt x="851568" y="859434"/>
                    <a:pt x="1013909" y="693824"/>
                  </a:cubicBezTo>
                  <a:close/>
                </a:path>
              </a:pathLst>
            </a:custGeom>
            <a:solidFill>
              <a:srgbClr val="FEC19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72" name="Google Shape;672;p23"/>
            <p:cNvSpPr/>
            <p:nvPr/>
          </p:nvSpPr>
          <p:spPr>
            <a:xfrm flipH="1" rot="7291739">
              <a:off x="12021061" y="6439121"/>
              <a:ext cx="133782" cy="315073"/>
            </a:xfrm>
            <a:custGeom>
              <a:rect b="b" l="l" r="r" t="t"/>
              <a:pathLst>
                <a:path extrusionOk="0" h="659044" w="279835">
                  <a:moveTo>
                    <a:pt x="16871" y="0"/>
                  </a:moveTo>
                  <a:lnTo>
                    <a:pt x="26901" y="6615"/>
                  </a:lnTo>
                  <a:cubicBezTo>
                    <a:pt x="58175" y="31539"/>
                    <a:pt x="92465" y="74719"/>
                    <a:pt x="119770" y="118534"/>
                  </a:cubicBezTo>
                  <a:cubicBezTo>
                    <a:pt x="174380" y="206164"/>
                    <a:pt x="277250" y="437304"/>
                    <a:pt x="279790" y="530014"/>
                  </a:cubicBezTo>
                  <a:cubicBezTo>
                    <a:pt x="281695" y="599547"/>
                    <a:pt x="223593" y="631932"/>
                    <a:pt x="176206" y="654494"/>
                  </a:cubicBezTo>
                  <a:lnTo>
                    <a:pt x="166973" y="659044"/>
                  </a:lnTo>
                  <a:lnTo>
                    <a:pt x="166778" y="657905"/>
                  </a:lnTo>
                  <a:cubicBezTo>
                    <a:pt x="120977" y="469657"/>
                    <a:pt x="29159" y="265986"/>
                    <a:pt x="10002" y="151278"/>
                  </a:cubicBezTo>
                  <a:cubicBezTo>
                    <a:pt x="424" y="93925"/>
                    <a:pt x="-2993" y="56361"/>
                    <a:pt x="2923" y="29215"/>
                  </a:cubicBezTo>
                  <a:lnTo>
                    <a:pt x="16871" y="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73" name="Google Shape;673;p23"/>
            <p:cNvSpPr/>
            <p:nvPr/>
          </p:nvSpPr>
          <p:spPr>
            <a:xfrm flipH="1" rot="-8563718">
              <a:off x="10992791" y="5085366"/>
              <a:ext cx="1017435" cy="1673030"/>
            </a:xfrm>
            <a:custGeom>
              <a:rect b="b" l="l" r="r" t="t"/>
              <a:pathLst>
                <a:path extrusionOk="0" h="1674664" w="1018428">
                  <a:moveTo>
                    <a:pt x="738576" y="1674664"/>
                  </a:moveTo>
                  <a:lnTo>
                    <a:pt x="1018428" y="1306925"/>
                  </a:lnTo>
                  <a:lnTo>
                    <a:pt x="961275" y="1225185"/>
                  </a:lnTo>
                  <a:cubicBezTo>
                    <a:pt x="919015" y="1164092"/>
                    <a:pt x="879443" y="1106003"/>
                    <a:pt x="844169" y="1052642"/>
                  </a:cubicBezTo>
                  <a:cubicBezTo>
                    <a:pt x="703074" y="839201"/>
                    <a:pt x="600206" y="669626"/>
                    <a:pt x="524156" y="528786"/>
                  </a:cubicBezTo>
                  <a:cubicBezTo>
                    <a:pt x="448108" y="387947"/>
                    <a:pt x="445808" y="295031"/>
                    <a:pt x="387873" y="207606"/>
                  </a:cubicBezTo>
                  <a:cubicBezTo>
                    <a:pt x="329936" y="120180"/>
                    <a:pt x="246839" y="51059"/>
                    <a:pt x="163599" y="17652"/>
                  </a:cubicBezTo>
                  <a:cubicBezTo>
                    <a:pt x="132383" y="5124"/>
                    <a:pt x="108772" y="328"/>
                    <a:pt x="90057" y="17"/>
                  </a:cubicBezTo>
                  <a:cubicBezTo>
                    <a:pt x="58864" y="-503"/>
                    <a:pt x="41269" y="11433"/>
                    <a:pt x="24724" y="20783"/>
                  </a:cubicBezTo>
                  <a:cubicBezTo>
                    <a:pt x="-1748" y="35743"/>
                    <a:pt x="-4367" y="52698"/>
                    <a:pt x="4771" y="107410"/>
                  </a:cubicBezTo>
                  <a:cubicBezTo>
                    <a:pt x="13908" y="162123"/>
                    <a:pt x="57702" y="259268"/>
                    <a:pt x="79549" y="349059"/>
                  </a:cubicBezTo>
                  <a:cubicBezTo>
                    <a:pt x="101395" y="438848"/>
                    <a:pt x="114280" y="564719"/>
                    <a:pt x="135848" y="646146"/>
                  </a:cubicBezTo>
                  <a:cubicBezTo>
                    <a:pt x="157416" y="727574"/>
                    <a:pt x="171131" y="783531"/>
                    <a:pt x="208956" y="837622"/>
                  </a:cubicBezTo>
                  <a:close/>
                </a:path>
              </a:pathLst>
            </a:custGeom>
            <a:solidFill>
              <a:srgbClr val="FEC8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74" name="Google Shape;674;p23"/>
            <p:cNvSpPr/>
            <p:nvPr/>
          </p:nvSpPr>
          <p:spPr>
            <a:xfrm flipH="1" rot="-8559039">
              <a:off x="10695992" y="6010855"/>
              <a:ext cx="133766" cy="315034"/>
            </a:xfrm>
            <a:custGeom>
              <a:rect b="b" l="l" r="r" t="t"/>
              <a:pathLst>
                <a:path extrusionOk="0" h="659044" w="279835">
                  <a:moveTo>
                    <a:pt x="16871" y="0"/>
                  </a:moveTo>
                  <a:lnTo>
                    <a:pt x="26901" y="6615"/>
                  </a:lnTo>
                  <a:cubicBezTo>
                    <a:pt x="58175" y="31539"/>
                    <a:pt x="92465" y="74719"/>
                    <a:pt x="119770" y="118534"/>
                  </a:cubicBezTo>
                  <a:cubicBezTo>
                    <a:pt x="174380" y="206164"/>
                    <a:pt x="277250" y="437304"/>
                    <a:pt x="279790" y="530014"/>
                  </a:cubicBezTo>
                  <a:cubicBezTo>
                    <a:pt x="281695" y="599547"/>
                    <a:pt x="223593" y="631932"/>
                    <a:pt x="176206" y="654494"/>
                  </a:cubicBezTo>
                  <a:lnTo>
                    <a:pt x="166973" y="659044"/>
                  </a:lnTo>
                  <a:lnTo>
                    <a:pt x="166778" y="657905"/>
                  </a:lnTo>
                  <a:cubicBezTo>
                    <a:pt x="120977" y="469657"/>
                    <a:pt x="29159" y="265986"/>
                    <a:pt x="10002" y="151278"/>
                  </a:cubicBezTo>
                  <a:cubicBezTo>
                    <a:pt x="424" y="93925"/>
                    <a:pt x="-2993" y="56361"/>
                    <a:pt x="2923" y="29215"/>
                  </a:cubicBezTo>
                  <a:lnTo>
                    <a:pt x="16871" y="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75" name="Google Shape;675;p23"/>
            <p:cNvSpPr/>
            <p:nvPr/>
          </p:nvSpPr>
          <p:spPr>
            <a:xfrm rot="-3034774">
              <a:off x="11628142" y="5947250"/>
              <a:ext cx="676030" cy="667848"/>
            </a:xfrm>
            <a:custGeom>
              <a:rect b="b" l="l" r="r" t="t"/>
              <a:pathLst>
                <a:path extrusionOk="0" h="667854" w="676036">
                  <a:moveTo>
                    <a:pt x="615633" y="273357"/>
                  </a:moveTo>
                  <a:cubicBezTo>
                    <a:pt x="636480" y="294938"/>
                    <a:pt x="655105" y="318479"/>
                    <a:pt x="672587" y="342864"/>
                  </a:cubicBezTo>
                  <a:lnTo>
                    <a:pt x="676036" y="347997"/>
                  </a:lnTo>
                  <a:lnTo>
                    <a:pt x="287776" y="667854"/>
                  </a:lnTo>
                  <a:lnTo>
                    <a:pt x="282480" y="663554"/>
                  </a:lnTo>
                  <a:cubicBezTo>
                    <a:pt x="260702" y="644103"/>
                    <a:pt x="239690" y="622720"/>
                    <a:pt x="219816" y="597338"/>
                  </a:cubicBezTo>
                  <a:cubicBezTo>
                    <a:pt x="140317" y="495810"/>
                    <a:pt x="39328" y="329269"/>
                    <a:pt x="12210" y="233130"/>
                  </a:cubicBezTo>
                  <a:cubicBezTo>
                    <a:pt x="-14909" y="136989"/>
                    <a:pt x="4487" y="53180"/>
                    <a:pt x="57108" y="20495"/>
                  </a:cubicBezTo>
                  <a:cubicBezTo>
                    <a:pt x="109728" y="-12192"/>
                    <a:pt x="234842" y="-5128"/>
                    <a:pt x="327929" y="37016"/>
                  </a:cubicBezTo>
                  <a:cubicBezTo>
                    <a:pt x="421017" y="79160"/>
                    <a:pt x="532243" y="187034"/>
                    <a:pt x="615633" y="273357"/>
                  </a:cubicBezTo>
                  <a:close/>
                </a:path>
              </a:pathLst>
            </a:custGeom>
            <a:solidFill>
              <a:srgbClr val="FEC8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76" name="Google Shape;676;p23"/>
            <p:cNvSpPr/>
            <p:nvPr/>
          </p:nvSpPr>
          <p:spPr>
            <a:xfrm rot="-3030618">
              <a:off x="11821188" y="6196092"/>
              <a:ext cx="227592" cy="201356"/>
            </a:xfrm>
            <a:custGeom>
              <a:rect b="b" l="l" r="r" t="t"/>
              <a:pathLst>
                <a:path extrusionOk="0" h="266771" w="301531">
                  <a:moveTo>
                    <a:pt x="301531" y="0"/>
                  </a:moveTo>
                  <a:lnTo>
                    <a:pt x="301067" y="25055"/>
                  </a:lnTo>
                  <a:cubicBezTo>
                    <a:pt x="297941" y="60402"/>
                    <a:pt x="286779" y="103339"/>
                    <a:pt x="263562" y="135783"/>
                  </a:cubicBezTo>
                  <a:cubicBezTo>
                    <a:pt x="232606" y="179043"/>
                    <a:pt x="166725" y="234209"/>
                    <a:pt x="115925" y="252465"/>
                  </a:cubicBezTo>
                  <a:cubicBezTo>
                    <a:pt x="90525" y="261593"/>
                    <a:pt x="62942" y="267149"/>
                    <a:pt x="35855" y="266752"/>
                  </a:cubicBezTo>
                  <a:lnTo>
                    <a:pt x="0" y="261941"/>
                  </a:lnTo>
                  <a:lnTo>
                    <a:pt x="2368" y="251869"/>
                  </a:lnTo>
                  <a:cubicBezTo>
                    <a:pt x="13828" y="207618"/>
                    <a:pt x="28612" y="161580"/>
                    <a:pt x="46868" y="133402"/>
                  </a:cubicBezTo>
                  <a:cubicBezTo>
                    <a:pt x="83380" y="77046"/>
                    <a:pt x="132593" y="41327"/>
                    <a:pt x="196887" y="21483"/>
                  </a:cubicBezTo>
                  <a:cubicBezTo>
                    <a:pt x="212961" y="16522"/>
                    <a:pt x="233822" y="11214"/>
                    <a:pt x="256549" y="6637"/>
                  </a:cubicBezTo>
                  <a:lnTo>
                    <a:pt x="301531"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77" name="Google Shape;677;p23"/>
            <p:cNvSpPr/>
            <p:nvPr/>
          </p:nvSpPr>
          <p:spPr>
            <a:xfrm rot="-3030618">
              <a:off x="11577759" y="6092124"/>
              <a:ext cx="420575" cy="416608"/>
            </a:xfrm>
            <a:custGeom>
              <a:rect b="b" l="l" r="r" t="t"/>
              <a:pathLst>
                <a:path extrusionOk="0" h="551953" w="557209">
                  <a:moveTo>
                    <a:pt x="235146" y="920"/>
                  </a:moveTo>
                  <a:lnTo>
                    <a:pt x="306952" y="11602"/>
                  </a:lnTo>
                  <a:lnTo>
                    <a:pt x="340515" y="32889"/>
                  </a:lnTo>
                  <a:cubicBezTo>
                    <a:pt x="396078" y="73767"/>
                    <a:pt x="468706" y="157905"/>
                    <a:pt x="504822" y="199577"/>
                  </a:cubicBezTo>
                  <a:cubicBezTo>
                    <a:pt x="540938" y="241249"/>
                    <a:pt x="554828" y="245217"/>
                    <a:pt x="557209" y="282920"/>
                  </a:cubicBezTo>
                  <a:lnTo>
                    <a:pt x="557078" y="290012"/>
                  </a:lnTo>
                  <a:lnTo>
                    <a:pt x="512096" y="296649"/>
                  </a:lnTo>
                  <a:cubicBezTo>
                    <a:pt x="489369" y="301226"/>
                    <a:pt x="468508" y="306534"/>
                    <a:pt x="452434" y="311495"/>
                  </a:cubicBezTo>
                  <a:cubicBezTo>
                    <a:pt x="388140" y="331339"/>
                    <a:pt x="338927" y="367058"/>
                    <a:pt x="302415" y="423414"/>
                  </a:cubicBezTo>
                  <a:cubicBezTo>
                    <a:pt x="284159" y="451592"/>
                    <a:pt x="269375" y="497630"/>
                    <a:pt x="257915" y="541881"/>
                  </a:cubicBezTo>
                  <a:lnTo>
                    <a:pt x="255547" y="551953"/>
                  </a:lnTo>
                  <a:lnTo>
                    <a:pt x="251479" y="551407"/>
                  </a:lnTo>
                  <a:cubicBezTo>
                    <a:pt x="238519" y="547934"/>
                    <a:pt x="226017" y="542675"/>
                    <a:pt x="214309" y="535333"/>
                  </a:cubicBezTo>
                  <a:cubicBezTo>
                    <a:pt x="167478" y="505964"/>
                    <a:pt x="125409" y="416270"/>
                    <a:pt x="90484" y="366264"/>
                  </a:cubicBezTo>
                  <a:cubicBezTo>
                    <a:pt x="55559" y="316258"/>
                    <a:pt x="19840" y="273395"/>
                    <a:pt x="4759" y="235295"/>
                  </a:cubicBezTo>
                  <a:lnTo>
                    <a:pt x="1974" y="225940"/>
                  </a:lnTo>
                  <a:lnTo>
                    <a:pt x="510" y="217377"/>
                  </a:lnTo>
                  <a:cubicBezTo>
                    <a:pt x="-4156" y="130312"/>
                    <a:pt x="23393" y="59678"/>
                    <a:pt x="75721" y="27174"/>
                  </a:cubicBezTo>
                  <a:cubicBezTo>
                    <a:pt x="110607" y="5505"/>
                    <a:pt x="169523" y="-2989"/>
                    <a:pt x="235146" y="920"/>
                  </a:cubicBezTo>
                  <a:close/>
                </a:path>
              </a:pathLst>
            </a:custGeom>
            <a:solidFill>
              <a:srgbClr val="FFE6D5">
                <a:alpha val="525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sp>
        <p:nvSpPr>
          <p:cNvPr id="678" name="Google Shape;678;p23"/>
          <p:cNvSpPr txBox="1"/>
          <p:nvPr/>
        </p:nvSpPr>
        <p:spPr>
          <a:xfrm>
            <a:off x="1350721" y="589069"/>
            <a:ext cx="61008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400">
                <a:solidFill>
                  <a:schemeClr val="dk1"/>
                </a:solidFill>
                <a:latin typeface="Malgun Gothic"/>
                <a:ea typeface="Malgun Gothic"/>
                <a:cs typeface="Malgun Gothic"/>
                <a:sym typeface="Malgun Gothic"/>
              </a:rPr>
              <a:t>5</a:t>
            </a:r>
            <a:r>
              <a:rPr b="1" lang="ko-KR" sz="2400">
                <a:solidFill>
                  <a:schemeClr val="dk1"/>
                </a:solidFill>
                <a:latin typeface="Malgun Gothic"/>
                <a:ea typeface="Malgun Gothic"/>
                <a:cs typeface="Malgun Gothic"/>
                <a:sym typeface="Malgun Gothic"/>
              </a:rPr>
              <a:t>. </a:t>
            </a:r>
            <a:r>
              <a:rPr b="1" lang="ko-KR" sz="2400">
                <a:solidFill>
                  <a:srgbClr val="FF6600"/>
                </a:solidFill>
                <a:latin typeface="Malgun Gothic"/>
                <a:ea typeface="Malgun Gothic"/>
                <a:cs typeface="Malgun Gothic"/>
                <a:sym typeface="Malgun Gothic"/>
              </a:rPr>
              <a:t>Results</a:t>
            </a:r>
            <a:endParaRPr b="1" sz="2400">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rPr b="1" lang="ko-KR" sz="1600">
                <a:solidFill>
                  <a:srgbClr val="7F7F7F"/>
                </a:solidFill>
                <a:latin typeface="Malgun Gothic"/>
                <a:ea typeface="Malgun Gothic"/>
                <a:cs typeface="Malgun Gothic"/>
                <a:sym typeface="Malgun Gothic"/>
              </a:rPr>
              <a:t>Location of Hospitals</a:t>
            </a:r>
            <a:endParaRPr b="1" sz="2400">
              <a:solidFill>
                <a:srgbClr val="7F7F7F"/>
              </a:solidFill>
              <a:latin typeface="Malgun Gothic"/>
              <a:ea typeface="Malgun Gothic"/>
              <a:cs typeface="Malgun Gothic"/>
              <a:sym typeface="Malgun Gothic"/>
            </a:endParaRPr>
          </a:p>
        </p:txBody>
      </p:sp>
      <p:sp>
        <p:nvSpPr>
          <p:cNvPr id="679" name="Google Shape;679;p23"/>
          <p:cNvSpPr/>
          <p:nvPr/>
        </p:nvSpPr>
        <p:spPr>
          <a:xfrm>
            <a:off x="1744921" y="1584658"/>
            <a:ext cx="2476200" cy="298200"/>
          </a:xfrm>
          <a:prstGeom prst="rect">
            <a:avLst/>
          </a:prstGeom>
          <a:solidFill>
            <a:schemeClr val="lt1"/>
          </a:solidFill>
          <a:ln cap="flat" cmpd="sng" w="19050">
            <a:solidFill>
              <a:srgbClr val="FA7450"/>
            </a:solidFill>
            <a:prstDash val="solid"/>
            <a:round/>
            <a:headEnd len="sm" w="sm" type="none"/>
            <a:tailEnd len="sm" w="sm" type="none"/>
          </a:ln>
        </p:spPr>
        <p:txBody>
          <a:bodyPr anchorCtr="0" anchor="ctr" bIns="45700" lIns="144000" spcFirstLastPara="1" rIns="91425" wrap="square" tIns="45700">
            <a:noAutofit/>
          </a:bodyPr>
          <a:lstStyle/>
          <a:p>
            <a:pPr indent="0" lvl="0" marL="0" marR="0" rtl="0" algn="ctr">
              <a:spcBef>
                <a:spcPts val="0"/>
              </a:spcBef>
              <a:spcAft>
                <a:spcPts val="0"/>
              </a:spcAft>
              <a:buNone/>
            </a:pPr>
            <a:r>
              <a:rPr b="1" lang="ko-KR">
                <a:solidFill>
                  <a:srgbClr val="78808D"/>
                </a:solidFill>
                <a:latin typeface="Malgun Gothic"/>
                <a:ea typeface="Malgun Gothic"/>
                <a:cs typeface="Malgun Gothic"/>
                <a:sym typeface="Malgun Gothic"/>
              </a:rPr>
              <a:t>Optimized Location</a:t>
            </a:r>
            <a:endParaRPr sz="900">
              <a:solidFill>
                <a:srgbClr val="78808D"/>
              </a:solidFill>
              <a:latin typeface="Malgun Gothic"/>
              <a:ea typeface="Malgun Gothic"/>
              <a:cs typeface="Malgun Gothic"/>
              <a:sym typeface="Malgun Gothic"/>
            </a:endParaRPr>
          </a:p>
        </p:txBody>
      </p:sp>
      <p:sp>
        <p:nvSpPr>
          <p:cNvPr id="680" name="Google Shape;680;p23"/>
          <p:cNvSpPr/>
          <p:nvPr/>
        </p:nvSpPr>
        <p:spPr>
          <a:xfrm>
            <a:off x="4072724" y="1726349"/>
            <a:ext cx="147300" cy="147300"/>
          </a:xfrm>
          <a:prstGeom prst="rect">
            <a:avLst/>
          </a:prstGeom>
          <a:solidFill>
            <a:srgbClr val="FA7450"/>
          </a:solidFill>
          <a:ln cap="flat" cmpd="sng" w="19050">
            <a:solidFill>
              <a:srgbClr val="FA7450"/>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ko-KR" sz="900">
                <a:solidFill>
                  <a:srgbClr val="FFFFFF"/>
                </a:solidFill>
                <a:latin typeface="Malgun Gothic"/>
                <a:ea typeface="Malgun Gothic"/>
                <a:cs typeface="Malgun Gothic"/>
                <a:sym typeface="Malgun Gothic"/>
              </a:rPr>
              <a:t>+</a:t>
            </a:r>
            <a:endParaRPr sz="900">
              <a:solidFill>
                <a:srgbClr val="FFFFFF"/>
              </a:solidFill>
              <a:latin typeface="Malgun Gothic"/>
              <a:ea typeface="Malgun Gothic"/>
              <a:cs typeface="Malgun Gothic"/>
              <a:sym typeface="Malgun Gothic"/>
            </a:endParaRPr>
          </a:p>
        </p:txBody>
      </p:sp>
      <p:sp>
        <p:nvSpPr>
          <p:cNvPr id="681" name="Google Shape;681;p23"/>
          <p:cNvSpPr/>
          <p:nvPr/>
        </p:nvSpPr>
        <p:spPr>
          <a:xfrm>
            <a:off x="6766155" y="1584658"/>
            <a:ext cx="2476200" cy="298200"/>
          </a:xfrm>
          <a:prstGeom prst="rect">
            <a:avLst/>
          </a:prstGeom>
          <a:solidFill>
            <a:schemeClr val="lt1"/>
          </a:solidFill>
          <a:ln cap="flat" cmpd="sng" w="19050">
            <a:solidFill>
              <a:srgbClr val="FA7450"/>
            </a:solidFill>
            <a:prstDash val="solid"/>
            <a:round/>
            <a:headEnd len="sm" w="sm" type="none"/>
            <a:tailEnd len="sm" w="sm" type="none"/>
          </a:ln>
        </p:spPr>
        <p:txBody>
          <a:bodyPr anchorCtr="0" anchor="ctr" bIns="45700" lIns="144000" spcFirstLastPara="1" rIns="91425" wrap="square" tIns="45700">
            <a:noAutofit/>
          </a:bodyPr>
          <a:lstStyle/>
          <a:p>
            <a:pPr indent="0" lvl="0" marL="0" marR="0" rtl="0" algn="ctr">
              <a:spcBef>
                <a:spcPts val="0"/>
              </a:spcBef>
              <a:spcAft>
                <a:spcPts val="0"/>
              </a:spcAft>
              <a:buNone/>
            </a:pPr>
            <a:r>
              <a:rPr b="1" lang="ko-KR">
                <a:solidFill>
                  <a:srgbClr val="78808D"/>
                </a:solidFill>
                <a:latin typeface="Malgun Gothic"/>
                <a:ea typeface="Malgun Gothic"/>
                <a:cs typeface="Malgun Gothic"/>
                <a:sym typeface="Malgun Gothic"/>
              </a:rPr>
              <a:t>Actual Location</a:t>
            </a:r>
            <a:endParaRPr sz="900">
              <a:solidFill>
                <a:srgbClr val="78808D"/>
              </a:solidFill>
              <a:latin typeface="Malgun Gothic"/>
              <a:ea typeface="Malgun Gothic"/>
              <a:cs typeface="Malgun Gothic"/>
              <a:sym typeface="Malgun Gothic"/>
            </a:endParaRPr>
          </a:p>
        </p:txBody>
      </p:sp>
      <p:sp>
        <p:nvSpPr>
          <p:cNvPr id="682" name="Google Shape;682;p23"/>
          <p:cNvSpPr/>
          <p:nvPr/>
        </p:nvSpPr>
        <p:spPr>
          <a:xfrm>
            <a:off x="9103199" y="1726349"/>
            <a:ext cx="147300" cy="147300"/>
          </a:xfrm>
          <a:prstGeom prst="rect">
            <a:avLst/>
          </a:prstGeom>
          <a:solidFill>
            <a:srgbClr val="FA7450"/>
          </a:solidFill>
          <a:ln cap="flat" cmpd="sng" w="19050">
            <a:solidFill>
              <a:srgbClr val="FA7450"/>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ko-KR" sz="900">
                <a:solidFill>
                  <a:srgbClr val="FFFFFF"/>
                </a:solidFill>
                <a:latin typeface="Malgun Gothic"/>
                <a:ea typeface="Malgun Gothic"/>
                <a:cs typeface="Malgun Gothic"/>
                <a:sym typeface="Malgun Gothic"/>
              </a:rPr>
              <a:t>+</a:t>
            </a:r>
            <a:endParaRPr sz="900">
              <a:solidFill>
                <a:srgbClr val="FFFFFF"/>
              </a:solidFill>
              <a:latin typeface="Malgun Gothic"/>
              <a:ea typeface="Malgun Gothic"/>
              <a:cs typeface="Malgun Gothic"/>
              <a:sym typeface="Malgun Gothic"/>
            </a:endParaRPr>
          </a:p>
        </p:txBody>
      </p:sp>
      <p:sp>
        <p:nvSpPr>
          <p:cNvPr id="683" name="Google Shape;683;p23"/>
          <p:cNvSpPr/>
          <p:nvPr/>
        </p:nvSpPr>
        <p:spPr>
          <a:xfrm>
            <a:off x="6754652" y="1888877"/>
            <a:ext cx="4512600" cy="3817800"/>
          </a:xfrm>
          <a:prstGeom prst="rect">
            <a:avLst/>
          </a:prstGeom>
          <a:solidFill>
            <a:srgbClr val="323F4F"/>
          </a:solidFill>
          <a:ln cap="flat" cmpd="sng" w="19050">
            <a:solidFill>
              <a:srgbClr val="FA74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FFFFFF"/>
              </a:solidFill>
              <a:latin typeface="Malgun Gothic"/>
              <a:ea typeface="Malgun Gothic"/>
              <a:cs typeface="Malgun Gothic"/>
              <a:sym typeface="Malgun Gothic"/>
            </a:endParaRPr>
          </a:p>
        </p:txBody>
      </p:sp>
      <p:pic>
        <p:nvPicPr>
          <p:cNvPr id="684" name="Google Shape;684;p23"/>
          <p:cNvPicPr preferRelativeResize="0"/>
          <p:nvPr/>
        </p:nvPicPr>
        <p:blipFill>
          <a:blip r:embed="rId3">
            <a:alphaModFix/>
          </a:blip>
          <a:stretch>
            <a:fillRect/>
          </a:stretch>
        </p:blipFill>
        <p:spPr>
          <a:xfrm>
            <a:off x="1861500" y="1960425"/>
            <a:ext cx="4313775" cy="3616975"/>
          </a:xfrm>
          <a:prstGeom prst="rect">
            <a:avLst/>
          </a:prstGeom>
          <a:noFill/>
          <a:ln>
            <a:noFill/>
          </a:ln>
        </p:spPr>
      </p:pic>
      <p:pic>
        <p:nvPicPr>
          <p:cNvPr id="685" name="Google Shape;685;p23"/>
          <p:cNvPicPr preferRelativeResize="0"/>
          <p:nvPr/>
        </p:nvPicPr>
        <p:blipFill>
          <a:blip r:embed="rId4">
            <a:alphaModFix/>
          </a:blip>
          <a:stretch>
            <a:fillRect/>
          </a:stretch>
        </p:blipFill>
        <p:spPr>
          <a:xfrm>
            <a:off x="6842125" y="1960425"/>
            <a:ext cx="4313775" cy="3616975"/>
          </a:xfrm>
          <a:prstGeom prst="rect">
            <a:avLst/>
          </a:prstGeom>
          <a:noFill/>
          <a:ln cap="flat" cmpd="sng" w="19050">
            <a:solidFill>
              <a:srgbClr val="FA7450"/>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grpSp>
        <p:nvGrpSpPr>
          <p:cNvPr id="690" name="Google Shape;690;p24"/>
          <p:cNvGrpSpPr/>
          <p:nvPr/>
        </p:nvGrpSpPr>
        <p:grpSpPr>
          <a:xfrm>
            <a:off x="112888" y="263069"/>
            <a:ext cx="11991900" cy="6349986"/>
            <a:chOff x="100012" y="266699"/>
            <a:chExt cx="11991900" cy="6349986"/>
          </a:xfrm>
        </p:grpSpPr>
        <p:sp>
          <p:nvSpPr>
            <p:cNvPr id="691" name="Google Shape;691;p24"/>
            <p:cNvSpPr/>
            <p:nvPr/>
          </p:nvSpPr>
          <p:spPr>
            <a:xfrm>
              <a:off x="290512" y="266699"/>
              <a:ext cx="11610900" cy="6123300"/>
            </a:xfrm>
            <a:prstGeom prst="round2SameRect">
              <a:avLst>
                <a:gd fmla="val 1796" name="adj1"/>
                <a:gd fmla="val 0" name="adj2"/>
              </a:avLst>
            </a:prstGeom>
            <a:solidFill>
              <a:srgbClr val="F9EFE5"/>
            </a:solidFill>
            <a:ln cap="flat" cmpd="sng" w="19050">
              <a:solidFill>
                <a:srgbClr val="262626"/>
              </a:solidFill>
              <a:prstDash val="solid"/>
              <a:miter lim="800000"/>
              <a:headEnd len="sm" w="sm" type="none"/>
              <a:tailEnd len="sm" w="sm" type="none"/>
            </a:ln>
            <a:effectLst>
              <a:outerShdw rotWithShape="0" algn="tl" dir="2700000" dist="50800">
                <a:srgbClr val="000000">
                  <a:alpha val="2471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692" name="Google Shape;692;p24"/>
            <p:cNvSpPr/>
            <p:nvPr/>
          </p:nvSpPr>
          <p:spPr>
            <a:xfrm>
              <a:off x="429444" y="466215"/>
              <a:ext cx="11205900" cy="5921700"/>
            </a:xfrm>
            <a:prstGeom prst="rect">
              <a:avLst/>
            </a:prstGeom>
            <a:solidFill>
              <a:schemeClr val="lt1"/>
            </a:solidFill>
            <a:ln cap="flat" cmpd="sng" w="1905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693" name="Google Shape;693;p24"/>
            <p:cNvSpPr/>
            <p:nvPr/>
          </p:nvSpPr>
          <p:spPr>
            <a:xfrm>
              <a:off x="100012" y="6389885"/>
              <a:ext cx="11991900" cy="226800"/>
            </a:xfrm>
            <a:prstGeom prst="round2SameRect">
              <a:avLst>
                <a:gd fmla="val 1796" name="adj1"/>
                <a:gd fmla="val 50000" name="adj2"/>
              </a:avLst>
            </a:prstGeom>
            <a:solidFill>
              <a:srgbClr val="F9EFE5"/>
            </a:solidFill>
            <a:ln cap="flat" cmpd="sng" w="19050">
              <a:solidFill>
                <a:srgbClr val="262626"/>
              </a:solidFill>
              <a:prstDash val="solid"/>
              <a:miter lim="800000"/>
              <a:headEnd len="sm" w="sm" type="none"/>
              <a:tailEnd len="sm" w="sm" type="none"/>
            </a:ln>
            <a:effectLst>
              <a:outerShdw rotWithShape="0" algn="t" dir="5400000" dist="381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694" name="Google Shape;694;p24"/>
            <p:cNvSpPr/>
            <p:nvPr/>
          </p:nvSpPr>
          <p:spPr>
            <a:xfrm>
              <a:off x="5447506" y="6389885"/>
              <a:ext cx="1296900" cy="113400"/>
            </a:xfrm>
            <a:prstGeom prst="round2SameRect">
              <a:avLst>
                <a:gd fmla="val 1796" name="adj1"/>
                <a:gd fmla="val 50000" name="adj2"/>
              </a:avLst>
            </a:prstGeom>
            <a:solidFill>
              <a:srgbClr val="F9EFE5"/>
            </a:solidFill>
            <a:ln cap="flat" cmpd="sng" w="1905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695" name="Google Shape;695;p24"/>
            <p:cNvSpPr/>
            <p:nvPr/>
          </p:nvSpPr>
          <p:spPr>
            <a:xfrm>
              <a:off x="435796" y="468115"/>
              <a:ext cx="729300" cy="5921700"/>
            </a:xfrm>
            <a:prstGeom prst="rect">
              <a:avLst/>
            </a:prstGeom>
            <a:solidFill>
              <a:srgbClr val="262626"/>
            </a:solidFill>
            <a:ln cap="flat" cmpd="sng" w="19050">
              <a:solidFill>
                <a:srgbClr val="262626"/>
              </a:solidFill>
              <a:prstDash val="solid"/>
              <a:miter lim="800000"/>
              <a:headEnd len="sm" w="sm" type="none"/>
              <a:tailEnd len="sm" w="sm" type="none"/>
            </a:ln>
          </p:spPr>
          <p:txBody>
            <a:bodyPr anchorCtr="0" anchor="b" bIns="828000" lIns="91425" spcFirstLastPara="1" rIns="91425" wrap="square" tIns="45700">
              <a:noAutofit/>
            </a:bodyPr>
            <a:lstStyle/>
            <a:p>
              <a:pPr indent="0" lvl="0" marL="0" marR="0" rtl="0" algn="l">
                <a:lnSpc>
                  <a:spcPct val="200000"/>
                </a:lnSpc>
                <a:spcBef>
                  <a:spcPts val="0"/>
                </a:spcBef>
                <a:spcAft>
                  <a:spcPts val="0"/>
                </a:spcAft>
                <a:buNone/>
              </a:pPr>
              <a:r>
                <a:t/>
              </a:r>
              <a:endParaRPr sz="1800">
                <a:solidFill>
                  <a:schemeClr val="lt1"/>
                </a:solidFill>
                <a:latin typeface="Malgun Gothic"/>
                <a:ea typeface="Malgun Gothic"/>
                <a:cs typeface="Malgun Gothic"/>
                <a:sym typeface="Malgun Gothic"/>
              </a:endParaRPr>
            </a:p>
          </p:txBody>
        </p:sp>
        <p:grpSp>
          <p:nvGrpSpPr>
            <p:cNvPr id="696" name="Google Shape;696;p24"/>
            <p:cNvGrpSpPr/>
            <p:nvPr/>
          </p:nvGrpSpPr>
          <p:grpSpPr>
            <a:xfrm>
              <a:off x="477968" y="1197769"/>
              <a:ext cx="100254" cy="3413553"/>
              <a:chOff x="505400" y="1197769"/>
              <a:chExt cx="100254" cy="3413553"/>
            </a:xfrm>
          </p:grpSpPr>
          <p:sp>
            <p:nvSpPr>
              <p:cNvPr id="697" name="Google Shape;697;p24"/>
              <p:cNvSpPr/>
              <p:nvPr/>
            </p:nvSpPr>
            <p:spPr>
              <a:xfrm>
                <a:off x="518114" y="2402270"/>
                <a:ext cx="64146" cy="84651"/>
              </a:xfrm>
              <a:custGeom>
                <a:rect b="b" l="l" r="r" t="t"/>
                <a:pathLst>
                  <a:path extrusionOk="0" h="12286" w="9310">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698" name="Google Shape;698;p24"/>
              <p:cNvSpPr/>
              <p:nvPr/>
            </p:nvSpPr>
            <p:spPr>
              <a:xfrm>
                <a:off x="505400" y="1997402"/>
                <a:ext cx="89692" cy="78498"/>
              </a:xfrm>
              <a:custGeom>
                <a:rect b="b" l="l" r="r" t="t"/>
                <a:pathLst>
                  <a:path extrusionOk="0" h="392491" w="448462">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699" name="Google Shape;699;p24"/>
              <p:cNvSpPr/>
              <p:nvPr/>
            </p:nvSpPr>
            <p:spPr>
              <a:xfrm>
                <a:off x="515252" y="1602563"/>
                <a:ext cx="69900" cy="68400"/>
              </a:xfrm>
              <a:prstGeom prst="wedgeEllipseCallout">
                <a:avLst>
                  <a:gd fmla="val -41938" name="adj1"/>
                  <a:gd fmla="val 57878"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700" name="Google Shape;700;p24"/>
              <p:cNvSpPr/>
              <p:nvPr/>
            </p:nvSpPr>
            <p:spPr>
              <a:xfrm>
                <a:off x="511026" y="1197769"/>
                <a:ext cx="78300" cy="78300"/>
              </a:xfrm>
              <a:prstGeom prst="hear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grpSp>
            <p:nvGrpSpPr>
              <p:cNvPr id="701" name="Google Shape;701;p24"/>
              <p:cNvGrpSpPr/>
              <p:nvPr/>
            </p:nvGrpSpPr>
            <p:grpSpPr>
              <a:xfrm>
                <a:off x="505954" y="2813396"/>
                <a:ext cx="88214" cy="101636"/>
                <a:chOff x="1039" y="1681"/>
                <a:chExt cx="1068" cy="1230"/>
              </a:xfrm>
            </p:grpSpPr>
            <p:sp>
              <p:nvSpPr>
                <p:cNvPr id="702" name="Google Shape;702;p24"/>
                <p:cNvSpPr/>
                <p:nvPr/>
              </p:nvSpPr>
              <p:spPr>
                <a:xfrm>
                  <a:off x="1039" y="1681"/>
                  <a:ext cx="1068" cy="1097"/>
                </a:xfrm>
                <a:custGeom>
                  <a:rect b="b" l="l" r="r" t="t"/>
                  <a:pathLst>
                    <a:path extrusionOk="0" h="3298" w="3212">
                      <a:moveTo>
                        <a:pt x="3208" y="620"/>
                      </a:moveTo>
                      <a:lnTo>
                        <a:pt x="3206" y="606"/>
                      </a:lnTo>
                      <a:lnTo>
                        <a:pt x="3192" y="581"/>
                      </a:lnTo>
                      <a:lnTo>
                        <a:pt x="3169" y="566"/>
                      </a:lnTo>
                      <a:lnTo>
                        <a:pt x="3143" y="561"/>
                      </a:lnTo>
                      <a:lnTo>
                        <a:pt x="3130" y="564"/>
                      </a:lnTo>
                      <a:lnTo>
                        <a:pt x="3101" y="533"/>
                      </a:lnTo>
                      <a:lnTo>
                        <a:pt x="3035" y="475"/>
                      </a:lnTo>
                      <a:lnTo>
                        <a:pt x="3003" y="448"/>
                      </a:lnTo>
                      <a:lnTo>
                        <a:pt x="2931" y="383"/>
                      </a:lnTo>
                      <a:lnTo>
                        <a:pt x="2786" y="258"/>
                      </a:lnTo>
                      <a:lnTo>
                        <a:pt x="2711" y="199"/>
                      </a:lnTo>
                      <a:lnTo>
                        <a:pt x="2651" y="148"/>
                      </a:lnTo>
                      <a:lnTo>
                        <a:pt x="2507" y="53"/>
                      </a:lnTo>
                      <a:lnTo>
                        <a:pt x="2432" y="24"/>
                      </a:lnTo>
                      <a:lnTo>
                        <a:pt x="2384" y="19"/>
                      </a:lnTo>
                      <a:lnTo>
                        <a:pt x="2363" y="20"/>
                      </a:lnTo>
                      <a:lnTo>
                        <a:pt x="2361" y="17"/>
                      </a:lnTo>
                      <a:lnTo>
                        <a:pt x="2358" y="14"/>
                      </a:lnTo>
                      <a:lnTo>
                        <a:pt x="2347" y="4"/>
                      </a:lnTo>
                      <a:lnTo>
                        <a:pt x="2320" y="0"/>
                      </a:lnTo>
                      <a:lnTo>
                        <a:pt x="2294" y="10"/>
                      </a:lnTo>
                      <a:lnTo>
                        <a:pt x="2278" y="32"/>
                      </a:lnTo>
                      <a:lnTo>
                        <a:pt x="2278" y="47"/>
                      </a:lnTo>
                      <a:lnTo>
                        <a:pt x="2276" y="62"/>
                      </a:lnTo>
                      <a:lnTo>
                        <a:pt x="2253" y="102"/>
                      </a:lnTo>
                      <a:lnTo>
                        <a:pt x="2199" y="163"/>
                      </a:lnTo>
                      <a:lnTo>
                        <a:pt x="2171" y="190"/>
                      </a:lnTo>
                      <a:lnTo>
                        <a:pt x="2102" y="260"/>
                      </a:lnTo>
                      <a:lnTo>
                        <a:pt x="1952" y="394"/>
                      </a:lnTo>
                      <a:lnTo>
                        <a:pt x="1878" y="459"/>
                      </a:lnTo>
                      <a:lnTo>
                        <a:pt x="1698" y="610"/>
                      </a:lnTo>
                      <a:lnTo>
                        <a:pt x="1326" y="897"/>
                      </a:lnTo>
                      <a:lnTo>
                        <a:pt x="1138" y="1036"/>
                      </a:lnTo>
                      <a:lnTo>
                        <a:pt x="969" y="1157"/>
                      </a:lnTo>
                      <a:lnTo>
                        <a:pt x="716" y="1337"/>
                      </a:lnTo>
                      <a:lnTo>
                        <a:pt x="553" y="1467"/>
                      </a:lnTo>
                      <a:lnTo>
                        <a:pt x="475" y="1536"/>
                      </a:lnTo>
                      <a:lnTo>
                        <a:pt x="415" y="1592"/>
                      </a:lnTo>
                      <a:lnTo>
                        <a:pt x="296" y="1713"/>
                      </a:lnTo>
                      <a:lnTo>
                        <a:pt x="186" y="1845"/>
                      </a:lnTo>
                      <a:lnTo>
                        <a:pt x="117" y="1951"/>
                      </a:lnTo>
                      <a:lnTo>
                        <a:pt x="77" y="2024"/>
                      </a:lnTo>
                      <a:lnTo>
                        <a:pt x="59" y="2061"/>
                      </a:lnTo>
                      <a:lnTo>
                        <a:pt x="44" y="2100"/>
                      </a:lnTo>
                      <a:lnTo>
                        <a:pt x="21" y="2181"/>
                      </a:lnTo>
                      <a:lnTo>
                        <a:pt x="2" y="2306"/>
                      </a:lnTo>
                      <a:lnTo>
                        <a:pt x="0" y="2479"/>
                      </a:lnTo>
                      <a:lnTo>
                        <a:pt x="12" y="2650"/>
                      </a:lnTo>
                      <a:lnTo>
                        <a:pt x="18" y="2732"/>
                      </a:lnTo>
                      <a:lnTo>
                        <a:pt x="19" y="2742"/>
                      </a:lnTo>
                      <a:lnTo>
                        <a:pt x="29" y="2758"/>
                      </a:lnTo>
                      <a:lnTo>
                        <a:pt x="49" y="2771"/>
                      </a:lnTo>
                      <a:lnTo>
                        <a:pt x="67" y="2770"/>
                      </a:lnTo>
                      <a:lnTo>
                        <a:pt x="101" y="2817"/>
                      </a:lnTo>
                      <a:lnTo>
                        <a:pt x="183" y="2915"/>
                      </a:lnTo>
                      <a:lnTo>
                        <a:pt x="278" y="3016"/>
                      </a:lnTo>
                      <a:lnTo>
                        <a:pt x="383" y="3109"/>
                      </a:lnTo>
                      <a:lnTo>
                        <a:pt x="497" y="3193"/>
                      </a:lnTo>
                      <a:lnTo>
                        <a:pt x="615" y="3255"/>
                      </a:lnTo>
                      <a:lnTo>
                        <a:pt x="704" y="3285"/>
                      </a:lnTo>
                      <a:lnTo>
                        <a:pt x="765" y="3297"/>
                      </a:lnTo>
                      <a:lnTo>
                        <a:pt x="825" y="3298"/>
                      </a:lnTo>
                      <a:lnTo>
                        <a:pt x="886" y="3291"/>
                      </a:lnTo>
                      <a:lnTo>
                        <a:pt x="916" y="3282"/>
                      </a:lnTo>
                      <a:lnTo>
                        <a:pt x="955" y="3271"/>
                      </a:lnTo>
                      <a:lnTo>
                        <a:pt x="1030" y="3236"/>
                      </a:lnTo>
                      <a:lnTo>
                        <a:pt x="1138" y="3171"/>
                      </a:lnTo>
                      <a:lnTo>
                        <a:pt x="1342" y="3009"/>
                      </a:lnTo>
                      <a:lnTo>
                        <a:pt x="1463" y="2899"/>
                      </a:lnTo>
                      <a:lnTo>
                        <a:pt x="1634" y="2748"/>
                      </a:lnTo>
                      <a:lnTo>
                        <a:pt x="1808" y="2600"/>
                      </a:lnTo>
                      <a:lnTo>
                        <a:pt x="2017" y="2424"/>
                      </a:lnTo>
                      <a:lnTo>
                        <a:pt x="2429" y="2066"/>
                      </a:lnTo>
                      <a:lnTo>
                        <a:pt x="2633" y="1884"/>
                      </a:lnTo>
                      <a:lnTo>
                        <a:pt x="2812" y="1724"/>
                      </a:lnTo>
                      <a:lnTo>
                        <a:pt x="2987" y="1560"/>
                      </a:lnTo>
                      <a:lnTo>
                        <a:pt x="3021" y="1530"/>
                      </a:lnTo>
                      <a:lnTo>
                        <a:pt x="3075" y="1478"/>
                      </a:lnTo>
                      <a:lnTo>
                        <a:pt x="3103" y="1438"/>
                      </a:lnTo>
                      <a:lnTo>
                        <a:pt x="3111" y="1416"/>
                      </a:lnTo>
                      <a:lnTo>
                        <a:pt x="3124" y="1415"/>
                      </a:lnTo>
                      <a:lnTo>
                        <a:pt x="3134" y="1409"/>
                      </a:lnTo>
                      <a:lnTo>
                        <a:pt x="3146" y="1401"/>
                      </a:lnTo>
                      <a:lnTo>
                        <a:pt x="3163" y="1378"/>
                      </a:lnTo>
                      <a:lnTo>
                        <a:pt x="3180" y="1337"/>
                      </a:lnTo>
                      <a:lnTo>
                        <a:pt x="3192" y="1241"/>
                      </a:lnTo>
                      <a:lnTo>
                        <a:pt x="3193" y="1183"/>
                      </a:lnTo>
                      <a:lnTo>
                        <a:pt x="3202" y="1042"/>
                      </a:lnTo>
                      <a:lnTo>
                        <a:pt x="3212" y="832"/>
                      </a:lnTo>
                      <a:lnTo>
                        <a:pt x="3212" y="691"/>
                      </a:lnTo>
                      <a:lnTo>
                        <a:pt x="3208" y="620"/>
                      </a:lnTo>
                      <a:close/>
                      <a:moveTo>
                        <a:pt x="1004" y="2495"/>
                      </a:moveTo>
                      <a:lnTo>
                        <a:pt x="998" y="2649"/>
                      </a:lnTo>
                      <a:lnTo>
                        <a:pt x="999" y="2958"/>
                      </a:lnTo>
                      <a:lnTo>
                        <a:pt x="1001" y="3114"/>
                      </a:lnTo>
                      <a:lnTo>
                        <a:pt x="942" y="3145"/>
                      </a:lnTo>
                      <a:lnTo>
                        <a:pt x="880" y="3170"/>
                      </a:lnTo>
                      <a:lnTo>
                        <a:pt x="884" y="3137"/>
                      </a:lnTo>
                      <a:lnTo>
                        <a:pt x="881" y="3066"/>
                      </a:lnTo>
                      <a:lnTo>
                        <a:pt x="868" y="2961"/>
                      </a:lnTo>
                      <a:lnTo>
                        <a:pt x="860" y="2895"/>
                      </a:lnTo>
                      <a:lnTo>
                        <a:pt x="850" y="2780"/>
                      </a:lnTo>
                      <a:lnTo>
                        <a:pt x="844" y="2610"/>
                      </a:lnTo>
                      <a:lnTo>
                        <a:pt x="850" y="2495"/>
                      </a:lnTo>
                      <a:lnTo>
                        <a:pt x="857" y="2439"/>
                      </a:lnTo>
                      <a:lnTo>
                        <a:pt x="856" y="2424"/>
                      </a:lnTo>
                      <a:lnTo>
                        <a:pt x="840" y="2398"/>
                      </a:lnTo>
                      <a:lnTo>
                        <a:pt x="828" y="2390"/>
                      </a:lnTo>
                      <a:lnTo>
                        <a:pt x="717" y="2318"/>
                      </a:lnTo>
                      <a:lnTo>
                        <a:pt x="506" y="2162"/>
                      </a:lnTo>
                      <a:lnTo>
                        <a:pt x="401" y="2082"/>
                      </a:lnTo>
                      <a:lnTo>
                        <a:pt x="382" y="2064"/>
                      </a:lnTo>
                      <a:lnTo>
                        <a:pt x="314" y="2010"/>
                      </a:lnTo>
                      <a:lnTo>
                        <a:pt x="264" y="1978"/>
                      </a:lnTo>
                      <a:lnTo>
                        <a:pt x="241" y="1969"/>
                      </a:lnTo>
                      <a:lnTo>
                        <a:pt x="294" y="1899"/>
                      </a:lnTo>
                      <a:lnTo>
                        <a:pt x="350" y="1830"/>
                      </a:lnTo>
                      <a:lnTo>
                        <a:pt x="510" y="1955"/>
                      </a:lnTo>
                      <a:lnTo>
                        <a:pt x="752" y="2141"/>
                      </a:lnTo>
                      <a:lnTo>
                        <a:pt x="909" y="2270"/>
                      </a:lnTo>
                      <a:lnTo>
                        <a:pt x="985" y="2338"/>
                      </a:lnTo>
                      <a:lnTo>
                        <a:pt x="999" y="2349"/>
                      </a:lnTo>
                      <a:lnTo>
                        <a:pt x="1034" y="2354"/>
                      </a:lnTo>
                      <a:lnTo>
                        <a:pt x="1053" y="2346"/>
                      </a:lnTo>
                      <a:lnTo>
                        <a:pt x="1132" y="2302"/>
                      </a:lnTo>
                      <a:lnTo>
                        <a:pt x="1280" y="2195"/>
                      </a:lnTo>
                      <a:lnTo>
                        <a:pt x="1418" y="2074"/>
                      </a:lnTo>
                      <a:lnTo>
                        <a:pt x="1548" y="1943"/>
                      </a:lnTo>
                      <a:lnTo>
                        <a:pt x="1610" y="1877"/>
                      </a:lnTo>
                      <a:lnTo>
                        <a:pt x="1617" y="1868"/>
                      </a:lnTo>
                      <a:lnTo>
                        <a:pt x="1624" y="1847"/>
                      </a:lnTo>
                      <a:lnTo>
                        <a:pt x="1626" y="1827"/>
                      </a:lnTo>
                      <a:lnTo>
                        <a:pt x="1617" y="1807"/>
                      </a:lnTo>
                      <a:lnTo>
                        <a:pt x="1610" y="1796"/>
                      </a:lnTo>
                      <a:lnTo>
                        <a:pt x="1420" y="1596"/>
                      </a:lnTo>
                      <a:lnTo>
                        <a:pt x="1231" y="1395"/>
                      </a:lnTo>
                      <a:lnTo>
                        <a:pt x="1201" y="1360"/>
                      </a:lnTo>
                      <a:lnTo>
                        <a:pt x="1132" y="1288"/>
                      </a:lnTo>
                      <a:lnTo>
                        <a:pt x="1082" y="1248"/>
                      </a:lnTo>
                      <a:lnTo>
                        <a:pt x="1056" y="1235"/>
                      </a:lnTo>
                      <a:lnTo>
                        <a:pt x="1244" y="1103"/>
                      </a:lnTo>
                      <a:lnTo>
                        <a:pt x="1430" y="964"/>
                      </a:lnTo>
                      <a:lnTo>
                        <a:pt x="1614" y="825"/>
                      </a:lnTo>
                      <a:lnTo>
                        <a:pt x="1885" y="607"/>
                      </a:lnTo>
                      <a:lnTo>
                        <a:pt x="2060" y="458"/>
                      </a:lnTo>
                      <a:lnTo>
                        <a:pt x="2145" y="380"/>
                      </a:lnTo>
                      <a:lnTo>
                        <a:pt x="2194" y="338"/>
                      </a:lnTo>
                      <a:lnTo>
                        <a:pt x="2299" y="235"/>
                      </a:lnTo>
                      <a:lnTo>
                        <a:pt x="2344" y="177"/>
                      </a:lnTo>
                      <a:lnTo>
                        <a:pt x="2367" y="138"/>
                      </a:lnTo>
                      <a:lnTo>
                        <a:pt x="2374" y="118"/>
                      </a:lnTo>
                      <a:lnTo>
                        <a:pt x="2422" y="140"/>
                      </a:lnTo>
                      <a:lnTo>
                        <a:pt x="2466" y="163"/>
                      </a:lnTo>
                      <a:lnTo>
                        <a:pt x="2534" y="206"/>
                      </a:lnTo>
                      <a:lnTo>
                        <a:pt x="2661" y="304"/>
                      </a:lnTo>
                      <a:lnTo>
                        <a:pt x="2721" y="354"/>
                      </a:lnTo>
                      <a:lnTo>
                        <a:pt x="2833" y="453"/>
                      </a:lnTo>
                      <a:lnTo>
                        <a:pt x="2944" y="554"/>
                      </a:lnTo>
                      <a:lnTo>
                        <a:pt x="2993" y="603"/>
                      </a:lnTo>
                      <a:lnTo>
                        <a:pt x="3048" y="646"/>
                      </a:lnTo>
                      <a:lnTo>
                        <a:pt x="2937" y="771"/>
                      </a:lnTo>
                      <a:lnTo>
                        <a:pt x="2708" y="1016"/>
                      </a:lnTo>
                      <a:lnTo>
                        <a:pt x="2474" y="1257"/>
                      </a:lnTo>
                      <a:lnTo>
                        <a:pt x="2233" y="1490"/>
                      </a:lnTo>
                      <a:lnTo>
                        <a:pt x="2112" y="1605"/>
                      </a:lnTo>
                      <a:lnTo>
                        <a:pt x="1987" y="1720"/>
                      </a:lnTo>
                      <a:lnTo>
                        <a:pt x="1732" y="1951"/>
                      </a:lnTo>
                      <a:lnTo>
                        <a:pt x="1467" y="2169"/>
                      </a:lnTo>
                      <a:lnTo>
                        <a:pt x="1261" y="2322"/>
                      </a:lnTo>
                      <a:lnTo>
                        <a:pt x="1120" y="2417"/>
                      </a:lnTo>
                      <a:lnTo>
                        <a:pt x="1047" y="2462"/>
                      </a:lnTo>
                      <a:lnTo>
                        <a:pt x="1047" y="2462"/>
                      </a:lnTo>
                      <a:lnTo>
                        <a:pt x="1047" y="2463"/>
                      </a:lnTo>
                      <a:lnTo>
                        <a:pt x="1033" y="2460"/>
                      </a:lnTo>
                      <a:lnTo>
                        <a:pt x="1012" y="2472"/>
                      </a:lnTo>
                      <a:lnTo>
                        <a:pt x="1005" y="2485"/>
                      </a:lnTo>
                      <a:lnTo>
                        <a:pt x="1004" y="2495"/>
                      </a:lnTo>
                      <a:close/>
                      <a:moveTo>
                        <a:pt x="3082" y="1081"/>
                      </a:moveTo>
                      <a:lnTo>
                        <a:pt x="3078" y="1147"/>
                      </a:lnTo>
                      <a:lnTo>
                        <a:pt x="3074" y="1213"/>
                      </a:lnTo>
                      <a:lnTo>
                        <a:pt x="3072" y="1247"/>
                      </a:lnTo>
                      <a:lnTo>
                        <a:pt x="3069" y="1280"/>
                      </a:lnTo>
                      <a:lnTo>
                        <a:pt x="3067" y="1301"/>
                      </a:lnTo>
                      <a:lnTo>
                        <a:pt x="3065" y="1316"/>
                      </a:lnTo>
                      <a:lnTo>
                        <a:pt x="3059" y="1320"/>
                      </a:lnTo>
                      <a:lnTo>
                        <a:pt x="3052" y="1334"/>
                      </a:lnTo>
                      <a:lnTo>
                        <a:pt x="3051" y="1343"/>
                      </a:lnTo>
                      <a:lnTo>
                        <a:pt x="3038" y="1349"/>
                      </a:lnTo>
                      <a:lnTo>
                        <a:pt x="3018" y="1372"/>
                      </a:lnTo>
                      <a:lnTo>
                        <a:pt x="3016" y="1389"/>
                      </a:lnTo>
                      <a:lnTo>
                        <a:pt x="3018" y="1366"/>
                      </a:lnTo>
                      <a:lnTo>
                        <a:pt x="3010" y="1369"/>
                      </a:lnTo>
                      <a:lnTo>
                        <a:pt x="2990" y="1393"/>
                      </a:lnTo>
                      <a:lnTo>
                        <a:pt x="2941" y="1444"/>
                      </a:lnTo>
                      <a:lnTo>
                        <a:pt x="2890" y="1493"/>
                      </a:lnTo>
                      <a:lnTo>
                        <a:pt x="2734" y="1637"/>
                      </a:lnTo>
                      <a:lnTo>
                        <a:pt x="2574" y="1779"/>
                      </a:lnTo>
                      <a:lnTo>
                        <a:pt x="2201" y="2110"/>
                      </a:lnTo>
                      <a:lnTo>
                        <a:pt x="1823" y="2434"/>
                      </a:lnTo>
                      <a:lnTo>
                        <a:pt x="1804" y="2451"/>
                      </a:lnTo>
                      <a:lnTo>
                        <a:pt x="1785" y="2467"/>
                      </a:lnTo>
                      <a:lnTo>
                        <a:pt x="1778" y="2349"/>
                      </a:lnTo>
                      <a:lnTo>
                        <a:pt x="1765" y="2231"/>
                      </a:lnTo>
                      <a:lnTo>
                        <a:pt x="1764" y="2181"/>
                      </a:lnTo>
                      <a:lnTo>
                        <a:pt x="1765" y="2130"/>
                      </a:lnTo>
                      <a:lnTo>
                        <a:pt x="1764" y="2118"/>
                      </a:lnTo>
                      <a:lnTo>
                        <a:pt x="1749" y="2105"/>
                      </a:lnTo>
                      <a:lnTo>
                        <a:pt x="1739" y="2103"/>
                      </a:lnTo>
                      <a:lnTo>
                        <a:pt x="1927" y="1936"/>
                      </a:lnTo>
                      <a:lnTo>
                        <a:pt x="2106" y="1769"/>
                      </a:lnTo>
                      <a:lnTo>
                        <a:pt x="2236" y="1651"/>
                      </a:lnTo>
                      <a:lnTo>
                        <a:pt x="2489" y="1406"/>
                      </a:lnTo>
                      <a:lnTo>
                        <a:pt x="2737" y="1157"/>
                      </a:lnTo>
                      <a:lnTo>
                        <a:pt x="2977" y="901"/>
                      </a:lnTo>
                      <a:lnTo>
                        <a:pt x="3095" y="770"/>
                      </a:lnTo>
                      <a:lnTo>
                        <a:pt x="3093" y="926"/>
                      </a:lnTo>
                      <a:lnTo>
                        <a:pt x="3082" y="108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703" name="Google Shape;703;p24"/>
                <p:cNvSpPr/>
                <p:nvPr/>
              </p:nvSpPr>
              <p:spPr>
                <a:xfrm>
                  <a:off x="1398" y="2746"/>
                  <a:ext cx="213" cy="132"/>
                </a:xfrm>
                <a:custGeom>
                  <a:rect b="b" l="l" r="r" t="t"/>
                  <a:pathLst>
                    <a:path extrusionOk="0" h="398" w="635">
                      <a:moveTo>
                        <a:pt x="555" y="6"/>
                      </a:moveTo>
                      <a:lnTo>
                        <a:pt x="544" y="0"/>
                      </a:lnTo>
                      <a:lnTo>
                        <a:pt x="521" y="3"/>
                      </a:lnTo>
                      <a:lnTo>
                        <a:pt x="504" y="18"/>
                      </a:lnTo>
                      <a:lnTo>
                        <a:pt x="495" y="39"/>
                      </a:lnTo>
                      <a:lnTo>
                        <a:pt x="496" y="52"/>
                      </a:lnTo>
                      <a:lnTo>
                        <a:pt x="514" y="113"/>
                      </a:lnTo>
                      <a:lnTo>
                        <a:pt x="530" y="177"/>
                      </a:lnTo>
                      <a:lnTo>
                        <a:pt x="527" y="202"/>
                      </a:lnTo>
                      <a:lnTo>
                        <a:pt x="515" y="226"/>
                      </a:lnTo>
                      <a:lnTo>
                        <a:pt x="494" y="251"/>
                      </a:lnTo>
                      <a:lnTo>
                        <a:pt x="478" y="262"/>
                      </a:lnTo>
                      <a:lnTo>
                        <a:pt x="453" y="278"/>
                      </a:lnTo>
                      <a:lnTo>
                        <a:pt x="403" y="291"/>
                      </a:lnTo>
                      <a:lnTo>
                        <a:pt x="370" y="284"/>
                      </a:lnTo>
                      <a:lnTo>
                        <a:pt x="352" y="272"/>
                      </a:lnTo>
                      <a:lnTo>
                        <a:pt x="339" y="252"/>
                      </a:lnTo>
                      <a:lnTo>
                        <a:pt x="332" y="226"/>
                      </a:lnTo>
                      <a:lnTo>
                        <a:pt x="332" y="209"/>
                      </a:lnTo>
                      <a:lnTo>
                        <a:pt x="331" y="198"/>
                      </a:lnTo>
                      <a:lnTo>
                        <a:pt x="324" y="180"/>
                      </a:lnTo>
                      <a:lnTo>
                        <a:pt x="303" y="164"/>
                      </a:lnTo>
                      <a:lnTo>
                        <a:pt x="268" y="164"/>
                      </a:lnTo>
                      <a:lnTo>
                        <a:pt x="246" y="180"/>
                      </a:lnTo>
                      <a:lnTo>
                        <a:pt x="237" y="198"/>
                      </a:lnTo>
                      <a:lnTo>
                        <a:pt x="236" y="209"/>
                      </a:lnTo>
                      <a:lnTo>
                        <a:pt x="233" y="231"/>
                      </a:lnTo>
                      <a:lnTo>
                        <a:pt x="220" y="268"/>
                      </a:lnTo>
                      <a:lnTo>
                        <a:pt x="196" y="297"/>
                      </a:lnTo>
                      <a:lnTo>
                        <a:pt x="160" y="310"/>
                      </a:lnTo>
                      <a:lnTo>
                        <a:pt x="137" y="307"/>
                      </a:lnTo>
                      <a:lnTo>
                        <a:pt x="122" y="304"/>
                      </a:lnTo>
                      <a:lnTo>
                        <a:pt x="102" y="294"/>
                      </a:lnTo>
                      <a:lnTo>
                        <a:pt x="83" y="270"/>
                      </a:lnTo>
                      <a:lnTo>
                        <a:pt x="76" y="228"/>
                      </a:lnTo>
                      <a:lnTo>
                        <a:pt x="83" y="182"/>
                      </a:lnTo>
                      <a:lnTo>
                        <a:pt x="88" y="162"/>
                      </a:lnTo>
                      <a:lnTo>
                        <a:pt x="90" y="149"/>
                      </a:lnTo>
                      <a:lnTo>
                        <a:pt x="80" y="131"/>
                      </a:lnTo>
                      <a:lnTo>
                        <a:pt x="62" y="126"/>
                      </a:lnTo>
                      <a:lnTo>
                        <a:pt x="43" y="130"/>
                      </a:lnTo>
                      <a:lnTo>
                        <a:pt x="34" y="139"/>
                      </a:lnTo>
                      <a:lnTo>
                        <a:pt x="23" y="157"/>
                      </a:lnTo>
                      <a:lnTo>
                        <a:pt x="7" y="193"/>
                      </a:lnTo>
                      <a:lnTo>
                        <a:pt x="0" y="232"/>
                      </a:lnTo>
                      <a:lnTo>
                        <a:pt x="3" y="268"/>
                      </a:lnTo>
                      <a:lnTo>
                        <a:pt x="13" y="304"/>
                      </a:lnTo>
                      <a:lnTo>
                        <a:pt x="31" y="336"/>
                      </a:lnTo>
                      <a:lnTo>
                        <a:pt x="59" y="362"/>
                      </a:lnTo>
                      <a:lnTo>
                        <a:pt x="93" y="383"/>
                      </a:lnTo>
                      <a:lnTo>
                        <a:pt x="113" y="390"/>
                      </a:lnTo>
                      <a:lnTo>
                        <a:pt x="139" y="398"/>
                      </a:lnTo>
                      <a:lnTo>
                        <a:pt x="187" y="398"/>
                      </a:lnTo>
                      <a:lnTo>
                        <a:pt x="229" y="383"/>
                      </a:lnTo>
                      <a:lnTo>
                        <a:pt x="265" y="356"/>
                      </a:lnTo>
                      <a:lnTo>
                        <a:pt x="279" y="339"/>
                      </a:lnTo>
                      <a:lnTo>
                        <a:pt x="299" y="356"/>
                      </a:lnTo>
                      <a:lnTo>
                        <a:pt x="350" y="379"/>
                      </a:lnTo>
                      <a:lnTo>
                        <a:pt x="409" y="386"/>
                      </a:lnTo>
                      <a:lnTo>
                        <a:pt x="470" y="375"/>
                      </a:lnTo>
                      <a:lnTo>
                        <a:pt x="502" y="362"/>
                      </a:lnTo>
                      <a:lnTo>
                        <a:pt x="527" y="350"/>
                      </a:lnTo>
                      <a:lnTo>
                        <a:pt x="567" y="316"/>
                      </a:lnTo>
                      <a:lnTo>
                        <a:pt x="600" y="271"/>
                      </a:lnTo>
                      <a:lnTo>
                        <a:pt x="623" y="221"/>
                      </a:lnTo>
                      <a:lnTo>
                        <a:pt x="635" y="166"/>
                      </a:lnTo>
                      <a:lnTo>
                        <a:pt x="632" y="113"/>
                      </a:lnTo>
                      <a:lnTo>
                        <a:pt x="614" y="64"/>
                      </a:lnTo>
                      <a:lnTo>
                        <a:pt x="581" y="23"/>
                      </a:lnTo>
                      <a:lnTo>
                        <a:pt x="555" y="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704" name="Google Shape;704;p24"/>
                <p:cNvSpPr/>
                <p:nvPr/>
              </p:nvSpPr>
              <p:spPr>
                <a:xfrm>
                  <a:off x="1655" y="2515"/>
                  <a:ext cx="176" cy="179"/>
                </a:xfrm>
                <a:custGeom>
                  <a:rect b="b" l="l" r="r" t="t"/>
                  <a:pathLst>
                    <a:path extrusionOk="0" h="538" w="528">
                      <a:moveTo>
                        <a:pt x="311" y="0"/>
                      </a:moveTo>
                      <a:lnTo>
                        <a:pt x="301" y="1"/>
                      </a:lnTo>
                      <a:lnTo>
                        <a:pt x="285" y="9"/>
                      </a:lnTo>
                      <a:lnTo>
                        <a:pt x="268" y="27"/>
                      </a:lnTo>
                      <a:lnTo>
                        <a:pt x="263" y="60"/>
                      </a:lnTo>
                      <a:lnTo>
                        <a:pt x="273" y="82"/>
                      </a:lnTo>
                      <a:lnTo>
                        <a:pt x="288" y="92"/>
                      </a:lnTo>
                      <a:lnTo>
                        <a:pt x="298" y="95"/>
                      </a:lnTo>
                      <a:lnTo>
                        <a:pt x="321" y="99"/>
                      </a:lnTo>
                      <a:lnTo>
                        <a:pt x="373" y="112"/>
                      </a:lnTo>
                      <a:lnTo>
                        <a:pt x="404" y="129"/>
                      </a:lnTo>
                      <a:lnTo>
                        <a:pt x="419" y="145"/>
                      </a:lnTo>
                      <a:lnTo>
                        <a:pt x="426" y="165"/>
                      </a:lnTo>
                      <a:lnTo>
                        <a:pt x="423" y="191"/>
                      </a:lnTo>
                      <a:lnTo>
                        <a:pt x="416" y="206"/>
                      </a:lnTo>
                      <a:lnTo>
                        <a:pt x="409" y="220"/>
                      </a:lnTo>
                      <a:lnTo>
                        <a:pt x="391" y="242"/>
                      </a:lnTo>
                      <a:lnTo>
                        <a:pt x="357" y="265"/>
                      </a:lnTo>
                      <a:lnTo>
                        <a:pt x="302" y="276"/>
                      </a:lnTo>
                      <a:lnTo>
                        <a:pt x="245" y="269"/>
                      </a:lnTo>
                      <a:lnTo>
                        <a:pt x="217" y="260"/>
                      </a:lnTo>
                      <a:lnTo>
                        <a:pt x="207" y="256"/>
                      </a:lnTo>
                      <a:lnTo>
                        <a:pt x="199" y="253"/>
                      </a:lnTo>
                      <a:lnTo>
                        <a:pt x="188" y="250"/>
                      </a:lnTo>
                      <a:lnTo>
                        <a:pt x="171" y="253"/>
                      </a:lnTo>
                      <a:lnTo>
                        <a:pt x="150" y="268"/>
                      </a:lnTo>
                      <a:lnTo>
                        <a:pt x="135" y="299"/>
                      </a:lnTo>
                      <a:lnTo>
                        <a:pt x="141" y="324"/>
                      </a:lnTo>
                      <a:lnTo>
                        <a:pt x="151" y="337"/>
                      </a:lnTo>
                      <a:lnTo>
                        <a:pt x="161" y="341"/>
                      </a:lnTo>
                      <a:lnTo>
                        <a:pt x="167" y="344"/>
                      </a:lnTo>
                      <a:lnTo>
                        <a:pt x="173" y="347"/>
                      </a:lnTo>
                      <a:lnTo>
                        <a:pt x="173" y="347"/>
                      </a:lnTo>
                      <a:lnTo>
                        <a:pt x="178" y="348"/>
                      </a:lnTo>
                      <a:lnTo>
                        <a:pt x="184" y="351"/>
                      </a:lnTo>
                      <a:lnTo>
                        <a:pt x="184" y="351"/>
                      </a:lnTo>
                      <a:lnTo>
                        <a:pt x="184" y="351"/>
                      </a:lnTo>
                      <a:lnTo>
                        <a:pt x="220" y="367"/>
                      </a:lnTo>
                      <a:lnTo>
                        <a:pt x="252" y="386"/>
                      </a:lnTo>
                      <a:lnTo>
                        <a:pt x="243" y="399"/>
                      </a:lnTo>
                      <a:lnTo>
                        <a:pt x="220" y="420"/>
                      </a:lnTo>
                      <a:lnTo>
                        <a:pt x="180" y="443"/>
                      </a:lnTo>
                      <a:lnTo>
                        <a:pt x="150" y="452"/>
                      </a:lnTo>
                      <a:lnTo>
                        <a:pt x="131" y="456"/>
                      </a:lnTo>
                      <a:lnTo>
                        <a:pt x="85" y="459"/>
                      </a:lnTo>
                      <a:lnTo>
                        <a:pt x="62" y="456"/>
                      </a:lnTo>
                      <a:lnTo>
                        <a:pt x="57" y="453"/>
                      </a:lnTo>
                      <a:lnTo>
                        <a:pt x="50" y="443"/>
                      </a:lnTo>
                      <a:lnTo>
                        <a:pt x="30" y="438"/>
                      </a:lnTo>
                      <a:lnTo>
                        <a:pt x="10" y="446"/>
                      </a:lnTo>
                      <a:lnTo>
                        <a:pt x="0" y="463"/>
                      </a:lnTo>
                      <a:lnTo>
                        <a:pt x="3" y="475"/>
                      </a:lnTo>
                      <a:lnTo>
                        <a:pt x="13" y="498"/>
                      </a:lnTo>
                      <a:lnTo>
                        <a:pt x="45" y="525"/>
                      </a:lnTo>
                      <a:lnTo>
                        <a:pt x="88" y="537"/>
                      </a:lnTo>
                      <a:lnTo>
                        <a:pt x="134" y="538"/>
                      </a:lnTo>
                      <a:lnTo>
                        <a:pt x="155" y="534"/>
                      </a:lnTo>
                      <a:lnTo>
                        <a:pt x="190" y="528"/>
                      </a:lnTo>
                      <a:lnTo>
                        <a:pt x="250" y="504"/>
                      </a:lnTo>
                      <a:lnTo>
                        <a:pt x="302" y="465"/>
                      </a:lnTo>
                      <a:lnTo>
                        <a:pt x="341" y="414"/>
                      </a:lnTo>
                      <a:lnTo>
                        <a:pt x="355" y="383"/>
                      </a:lnTo>
                      <a:lnTo>
                        <a:pt x="358" y="374"/>
                      </a:lnTo>
                      <a:lnTo>
                        <a:pt x="357" y="366"/>
                      </a:lnTo>
                      <a:lnTo>
                        <a:pt x="381" y="360"/>
                      </a:lnTo>
                      <a:lnTo>
                        <a:pt x="425" y="341"/>
                      </a:lnTo>
                      <a:lnTo>
                        <a:pt x="463" y="311"/>
                      </a:lnTo>
                      <a:lnTo>
                        <a:pt x="497" y="271"/>
                      </a:lnTo>
                      <a:lnTo>
                        <a:pt x="509" y="246"/>
                      </a:lnTo>
                      <a:lnTo>
                        <a:pt x="520" y="220"/>
                      </a:lnTo>
                      <a:lnTo>
                        <a:pt x="528" y="171"/>
                      </a:lnTo>
                      <a:lnTo>
                        <a:pt x="520" y="127"/>
                      </a:lnTo>
                      <a:lnTo>
                        <a:pt x="499" y="86"/>
                      </a:lnTo>
                      <a:lnTo>
                        <a:pt x="469" y="53"/>
                      </a:lnTo>
                      <a:lnTo>
                        <a:pt x="430" y="26"/>
                      </a:lnTo>
                      <a:lnTo>
                        <a:pt x="384" y="9"/>
                      </a:lnTo>
                      <a:lnTo>
                        <a:pt x="337" y="0"/>
                      </a:lnTo>
                      <a:lnTo>
                        <a:pt x="311"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705" name="Google Shape;705;p24"/>
                <p:cNvSpPr/>
                <p:nvPr/>
              </p:nvSpPr>
              <p:spPr>
                <a:xfrm>
                  <a:off x="1665" y="2702"/>
                  <a:ext cx="205" cy="209"/>
                </a:xfrm>
                <a:custGeom>
                  <a:rect b="b" l="l" r="r" t="t"/>
                  <a:pathLst>
                    <a:path extrusionOk="0" h="630" w="613">
                      <a:moveTo>
                        <a:pt x="404" y="0"/>
                      </a:moveTo>
                      <a:lnTo>
                        <a:pt x="388" y="3"/>
                      </a:lnTo>
                      <a:lnTo>
                        <a:pt x="365" y="21"/>
                      </a:lnTo>
                      <a:lnTo>
                        <a:pt x="357" y="52"/>
                      </a:lnTo>
                      <a:lnTo>
                        <a:pt x="367" y="79"/>
                      </a:lnTo>
                      <a:lnTo>
                        <a:pt x="381" y="89"/>
                      </a:lnTo>
                      <a:lnTo>
                        <a:pt x="410" y="101"/>
                      </a:lnTo>
                      <a:lnTo>
                        <a:pt x="466" y="128"/>
                      </a:lnTo>
                      <a:lnTo>
                        <a:pt x="498" y="152"/>
                      </a:lnTo>
                      <a:lnTo>
                        <a:pt x="511" y="174"/>
                      </a:lnTo>
                      <a:lnTo>
                        <a:pt x="515" y="200"/>
                      </a:lnTo>
                      <a:lnTo>
                        <a:pt x="506" y="230"/>
                      </a:lnTo>
                      <a:lnTo>
                        <a:pt x="498" y="249"/>
                      </a:lnTo>
                      <a:lnTo>
                        <a:pt x="486" y="265"/>
                      </a:lnTo>
                      <a:lnTo>
                        <a:pt x="462" y="291"/>
                      </a:lnTo>
                      <a:lnTo>
                        <a:pt x="431" y="307"/>
                      </a:lnTo>
                      <a:lnTo>
                        <a:pt x="400" y="314"/>
                      </a:lnTo>
                      <a:lnTo>
                        <a:pt x="349" y="312"/>
                      </a:lnTo>
                      <a:lnTo>
                        <a:pt x="285" y="286"/>
                      </a:lnTo>
                      <a:lnTo>
                        <a:pt x="257" y="265"/>
                      </a:lnTo>
                      <a:lnTo>
                        <a:pt x="257" y="265"/>
                      </a:lnTo>
                      <a:lnTo>
                        <a:pt x="253" y="260"/>
                      </a:lnTo>
                      <a:lnTo>
                        <a:pt x="247" y="258"/>
                      </a:lnTo>
                      <a:lnTo>
                        <a:pt x="239" y="252"/>
                      </a:lnTo>
                      <a:lnTo>
                        <a:pt x="223" y="249"/>
                      </a:lnTo>
                      <a:lnTo>
                        <a:pt x="198" y="256"/>
                      </a:lnTo>
                      <a:lnTo>
                        <a:pt x="177" y="285"/>
                      </a:lnTo>
                      <a:lnTo>
                        <a:pt x="175" y="311"/>
                      </a:lnTo>
                      <a:lnTo>
                        <a:pt x="181" y="327"/>
                      </a:lnTo>
                      <a:lnTo>
                        <a:pt x="188" y="334"/>
                      </a:lnTo>
                      <a:lnTo>
                        <a:pt x="201" y="344"/>
                      </a:lnTo>
                      <a:lnTo>
                        <a:pt x="214" y="354"/>
                      </a:lnTo>
                      <a:lnTo>
                        <a:pt x="234" y="376"/>
                      </a:lnTo>
                      <a:lnTo>
                        <a:pt x="256" y="422"/>
                      </a:lnTo>
                      <a:lnTo>
                        <a:pt x="253" y="469"/>
                      </a:lnTo>
                      <a:lnTo>
                        <a:pt x="224" y="512"/>
                      </a:lnTo>
                      <a:lnTo>
                        <a:pt x="198" y="531"/>
                      </a:lnTo>
                      <a:lnTo>
                        <a:pt x="180" y="543"/>
                      </a:lnTo>
                      <a:lnTo>
                        <a:pt x="146" y="551"/>
                      </a:lnTo>
                      <a:lnTo>
                        <a:pt x="119" y="547"/>
                      </a:lnTo>
                      <a:lnTo>
                        <a:pt x="96" y="533"/>
                      </a:lnTo>
                      <a:lnTo>
                        <a:pt x="72" y="495"/>
                      </a:lnTo>
                      <a:lnTo>
                        <a:pt x="54" y="430"/>
                      </a:lnTo>
                      <a:lnTo>
                        <a:pt x="51" y="397"/>
                      </a:lnTo>
                      <a:lnTo>
                        <a:pt x="50" y="386"/>
                      </a:lnTo>
                      <a:lnTo>
                        <a:pt x="37" y="374"/>
                      </a:lnTo>
                      <a:lnTo>
                        <a:pt x="20" y="374"/>
                      </a:lnTo>
                      <a:lnTo>
                        <a:pt x="5" y="387"/>
                      </a:lnTo>
                      <a:lnTo>
                        <a:pt x="2" y="397"/>
                      </a:lnTo>
                      <a:lnTo>
                        <a:pt x="0" y="425"/>
                      </a:lnTo>
                      <a:lnTo>
                        <a:pt x="1" y="484"/>
                      </a:lnTo>
                      <a:lnTo>
                        <a:pt x="13" y="540"/>
                      </a:lnTo>
                      <a:lnTo>
                        <a:pt x="43" y="589"/>
                      </a:lnTo>
                      <a:lnTo>
                        <a:pt x="66" y="607"/>
                      </a:lnTo>
                      <a:lnTo>
                        <a:pt x="87" y="619"/>
                      </a:lnTo>
                      <a:lnTo>
                        <a:pt x="131" y="630"/>
                      </a:lnTo>
                      <a:lnTo>
                        <a:pt x="175" y="628"/>
                      </a:lnTo>
                      <a:lnTo>
                        <a:pt x="220" y="615"/>
                      </a:lnTo>
                      <a:lnTo>
                        <a:pt x="241" y="606"/>
                      </a:lnTo>
                      <a:lnTo>
                        <a:pt x="263" y="594"/>
                      </a:lnTo>
                      <a:lnTo>
                        <a:pt x="300" y="561"/>
                      </a:lnTo>
                      <a:lnTo>
                        <a:pt x="329" y="522"/>
                      </a:lnTo>
                      <a:lnTo>
                        <a:pt x="348" y="476"/>
                      </a:lnTo>
                      <a:lnTo>
                        <a:pt x="352" y="452"/>
                      </a:lnTo>
                      <a:lnTo>
                        <a:pt x="355" y="430"/>
                      </a:lnTo>
                      <a:lnTo>
                        <a:pt x="352" y="410"/>
                      </a:lnTo>
                      <a:lnTo>
                        <a:pt x="384" y="413"/>
                      </a:lnTo>
                      <a:lnTo>
                        <a:pt x="446" y="404"/>
                      </a:lnTo>
                      <a:lnTo>
                        <a:pt x="505" y="380"/>
                      </a:lnTo>
                      <a:lnTo>
                        <a:pt x="555" y="338"/>
                      </a:lnTo>
                      <a:lnTo>
                        <a:pt x="577" y="309"/>
                      </a:lnTo>
                      <a:lnTo>
                        <a:pt x="594" y="283"/>
                      </a:lnTo>
                      <a:lnTo>
                        <a:pt x="611" y="230"/>
                      </a:lnTo>
                      <a:lnTo>
                        <a:pt x="613" y="177"/>
                      </a:lnTo>
                      <a:lnTo>
                        <a:pt x="600" y="127"/>
                      </a:lnTo>
                      <a:lnTo>
                        <a:pt x="574" y="82"/>
                      </a:lnTo>
                      <a:lnTo>
                        <a:pt x="537" y="44"/>
                      </a:lnTo>
                      <a:lnTo>
                        <a:pt x="489" y="17"/>
                      </a:lnTo>
                      <a:lnTo>
                        <a:pt x="434" y="1"/>
                      </a:lnTo>
                      <a:lnTo>
                        <a:pt x="404"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p:txBody>
            </p:sp>
          </p:grpSp>
          <p:grpSp>
            <p:nvGrpSpPr>
              <p:cNvPr id="706" name="Google Shape;706;p24"/>
              <p:cNvGrpSpPr/>
              <p:nvPr/>
            </p:nvGrpSpPr>
            <p:grpSpPr>
              <a:xfrm>
                <a:off x="560644" y="4609717"/>
                <a:ext cx="45011" cy="1605"/>
                <a:chOff x="2823" y="1475"/>
                <a:chExt cx="168" cy="6"/>
              </a:xfrm>
            </p:grpSpPr>
            <p:sp>
              <p:nvSpPr>
                <p:cNvPr id="707" name="Google Shape;707;p24"/>
                <p:cNvSpPr/>
                <p:nvPr/>
              </p:nvSpPr>
              <p:spPr>
                <a:xfrm>
                  <a:off x="2823" y="1475"/>
                  <a:ext cx="68" cy="6"/>
                </a:xfrm>
                <a:custGeom>
                  <a:rect b="b" l="l" r="r" t="t"/>
                  <a:pathLst>
                    <a:path extrusionOk="0" h="19" w="203">
                      <a:moveTo>
                        <a:pt x="10" y="0"/>
                      </a:moveTo>
                      <a:lnTo>
                        <a:pt x="3" y="3"/>
                      </a:lnTo>
                      <a:lnTo>
                        <a:pt x="0" y="10"/>
                      </a:lnTo>
                      <a:lnTo>
                        <a:pt x="3" y="17"/>
                      </a:lnTo>
                      <a:lnTo>
                        <a:pt x="10" y="19"/>
                      </a:lnTo>
                      <a:lnTo>
                        <a:pt x="193" y="19"/>
                      </a:lnTo>
                      <a:lnTo>
                        <a:pt x="201" y="17"/>
                      </a:lnTo>
                      <a:lnTo>
                        <a:pt x="203" y="10"/>
                      </a:lnTo>
                      <a:lnTo>
                        <a:pt x="201" y="3"/>
                      </a:lnTo>
                      <a:lnTo>
                        <a:pt x="193" y="0"/>
                      </a:lnTo>
                      <a:lnTo>
                        <a:pt x="1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708" name="Google Shape;708;p24"/>
                <p:cNvSpPr/>
                <p:nvPr/>
              </p:nvSpPr>
              <p:spPr>
                <a:xfrm>
                  <a:off x="2946" y="1475"/>
                  <a:ext cx="45" cy="6"/>
                </a:xfrm>
                <a:custGeom>
                  <a:rect b="b" l="l" r="r" t="t"/>
                  <a:pathLst>
                    <a:path extrusionOk="0" h="19" w="134">
                      <a:moveTo>
                        <a:pt x="125" y="0"/>
                      </a:moveTo>
                      <a:lnTo>
                        <a:pt x="10" y="0"/>
                      </a:lnTo>
                      <a:lnTo>
                        <a:pt x="1" y="3"/>
                      </a:lnTo>
                      <a:lnTo>
                        <a:pt x="0" y="10"/>
                      </a:lnTo>
                      <a:lnTo>
                        <a:pt x="1" y="17"/>
                      </a:lnTo>
                      <a:lnTo>
                        <a:pt x="10" y="19"/>
                      </a:lnTo>
                      <a:lnTo>
                        <a:pt x="125" y="19"/>
                      </a:lnTo>
                      <a:lnTo>
                        <a:pt x="132" y="17"/>
                      </a:lnTo>
                      <a:lnTo>
                        <a:pt x="134" y="10"/>
                      </a:lnTo>
                      <a:lnTo>
                        <a:pt x="132" y="3"/>
                      </a:lnTo>
                      <a:lnTo>
                        <a:pt x="125"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p:txBody>
            </p:sp>
          </p:grpSp>
        </p:grpSp>
        <p:grpSp>
          <p:nvGrpSpPr>
            <p:cNvPr id="709" name="Google Shape;709;p24"/>
            <p:cNvGrpSpPr/>
            <p:nvPr/>
          </p:nvGrpSpPr>
          <p:grpSpPr>
            <a:xfrm>
              <a:off x="662085" y="662257"/>
              <a:ext cx="276470" cy="311302"/>
              <a:chOff x="5395869" y="2650519"/>
              <a:chExt cx="1458947" cy="1642754"/>
            </a:xfrm>
          </p:grpSpPr>
          <p:sp>
            <p:nvSpPr>
              <p:cNvPr id="710" name="Google Shape;710;p24"/>
              <p:cNvSpPr/>
              <p:nvPr/>
            </p:nvSpPr>
            <p:spPr>
              <a:xfrm>
                <a:off x="5628161" y="2650519"/>
                <a:ext cx="943373" cy="1642754"/>
              </a:xfrm>
              <a:custGeom>
                <a:rect b="b" l="l" r="r" t="t"/>
                <a:pathLst>
                  <a:path extrusionOk="0" h="1642754" w="943373">
                    <a:moveTo>
                      <a:pt x="558294" y="0"/>
                    </a:moveTo>
                    <a:lnTo>
                      <a:pt x="943373" y="0"/>
                    </a:lnTo>
                    <a:lnTo>
                      <a:pt x="430222" y="1509968"/>
                    </a:lnTo>
                    <a:cubicBezTo>
                      <a:pt x="416883" y="1549172"/>
                      <a:pt x="390851" y="1581105"/>
                      <a:pt x="352120" y="1605763"/>
                    </a:cubicBezTo>
                    <a:cubicBezTo>
                      <a:pt x="313390" y="1630424"/>
                      <a:pt x="273792" y="1642754"/>
                      <a:pt x="233323" y="1642754"/>
                    </a:cubicBezTo>
                    <a:lnTo>
                      <a:pt x="0" y="1642754"/>
                    </a:lnTo>
                    <a:close/>
                  </a:path>
                </a:pathLst>
              </a:cu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711" name="Google Shape;711;p24"/>
              <p:cNvSpPr/>
              <p:nvPr/>
            </p:nvSpPr>
            <p:spPr>
              <a:xfrm rot="10800000">
                <a:off x="5395869" y="2651321"/>
                <a:ext cx="643201" cy="867136"/>
              </a:xfrm>
              <a:custGeom>
                <a:rect b="b" l="l" r="r" t="t"/>
                <a:pathLst>
                  <a:path extrusionOk="0" h="958161" w="710719">
                    <a:moveTo>
                      <a:pt x="325633" y="0"/>
                    </a:moveTo>
                    <a:lnTo>
                      <a:pt x="710719" y="0"/>
                    </a:lnTo>
                    <a:lnTo>
                      <a:pt x="430222" y="825375"/>
                    </a:lnTo>
                    <a:cubicBezTo>
                      <a:pt x="416883" y="864579"/>
                      <a:pt x="390851" y="896512"/>
                      <a:pt x="352120" y="921170"/>
                    </a:cubicBezTo>
                    <a:cubicBezTo>
                      <a:pt x="313390" y="945831"/>
                      <a:pt x="273792" y="958161"/>
                      <a:pt x="233323" y="958161"/>
                    </a:cubicBezTo>
                    <a:lnTo>
                      <a:pt x="0" y="958161"/>
                    </a:lnTo>
                    <a:close/>
                  </a:path>
                </a:pathLst>
              </a:cu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712" name="Google Shape;712;p24"/>
              <p:cNvSpPr/>
              <p:nvPr/>
            </p:nvSpPr>
            <p:spPr>
              <a:xfrm>
                <a:off x="6393134" y="3186398"/>
                <a:ext cx="461682" cy="332059"/>
              </a:xfrm>
              <a:custGeom>
                <a:rect b="b" l="l" r="r" t="t"/>
                <a:pathLst>
                  <a:path extrusionOk="0" h="332059" w="461682">
                    <a:moveTo>
                      <a:pt x="112851" y="0"/>
                    </a:moveTo>
                    <a:lnTo>
                      <a:pt x="461682" y="0"/>
                    </a:lnTo>
                    <a:lnTo>
                      <a:pt x="389711" y="211777"/>
                    </a:lnTo>
                    <a:cubicBezTo>
                      <a:pt x="377628" y="247289"/>
                      <a:pt x="354048" y="276215"/>
                      <a:pt x="318964" y="298551"/>
                    </a:cubicBezTo>
                    <a:cubicBezTo>
                      <a:pt x="283880" y="320890"/>
                      <a:pt x="248011" y="332059"/>
                      <a:pt x="211353" y="332059"/>
                    </a:cubicBezTo>
                    <a:lnTo>
                      <a:pt x="0" y="332059"/>
                    </a:lnTo>
                    <a:close/>
                  </a:path>
                </a:pathLst>
              </a:cu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algun Gothic"/>
                  <a:ea typeface="Malgun Gothic"/>
                  <a:cs typeface="Malgun Gothic"/>
                  <a:sym typeface="Malgun Gothic"/>
                </a:endParaRPr>
              </a:p>
            </p:txBody>
          </p:sp>
        </p:grpSp>
      </p:grpSp>
      <p:grpSp>
        <p:nvGrpSpPr>
          <p:cNvPr id="713" name="Google Shape;713;p24"/>
          <p:cNvGrpSpPr/>
          <p:nvPr/>
        </p:nvGrpSpPr>
        <p:grpSpPr>
          <a:xfrm>
            <a:off x="10590097" y="4948128"/>
            <a:ext cx="2147966" cy="1947507"/>
            <a:chOff x="10590097" y="4948128"/>
            <a:chExt cx="2147966" cy="1947507"/>
          </a:xfrm>
        </p:grpSpPr>
        <p:sp>
          <p:nvSpPr>
            <p:cNvPr id="714" name="Google Shape;714;p24"/>
            <p:cNvSpPr/>
            <p:nvPr/>
          </p:nvSpPr>
          <p:spPr>
            <a:xfrm flipH="1" rot="6484339">
              <a:off x="11804626" y="5501580"/>
              <a:ext cx="482707" cy="464713"/>
            </a:xfrm>
            <a:custGeom>
              <a:rect b="b" l="l" r="r" t="t"/>
              <a:pathLst>
                <a:path extrusionOk="0" h="465039" w="483045">
                  <a:moveTo>
                    <a:pt x="483045" y="157861"/>
                  </a:moveTo>
                  <a:lnTo>
                    <a:pt x="0" y="0"/>
                  </a:lnTo>
                  <a:lnTo>
                    <a:pt x="12" y="70"/>
                  </a:lnTo>
                  <a:cubicBezTo>
                    <a:pt x="8659" y="52940"/>
                    <a:pt x="17273" y="104765"/>
                    <a:pt x="28057" y="145479"/>
                  </a:cubicBezTo>
                  <a:cubicBezTo>
                    <a:pt x="49625" y="226906"/>
                    <a:pt x="63340" y="282862"/>
                    <a:pt x="101165" y="336955"/>
                  </a:cubicBezTo>
                  <a:lnTo>
                    <a:pt x="170511" y="465039"/>
                  </a:lnTo>
                  <a:lnTo>
                    <a:pt x="380761" y="272919"/>
                  </a:lnTo>
                  <a:cubicBezTo>
                    <a:pt x="373114" y="269773"/>
                    <a:pt x="402596" y="241936"/>
                    <a:pt x="456722" y="185807"/>
                  </a:cubicBezTo>
                  <a:close/>
                </a:path>
              </a:pathLst>
            </a:custGeom>
            <a:solidFill>
              <a:srgbClr val="FEBA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15" name="Google Shape;715;p24"/>
            <p:cNvSpPr/>
            <p:nvPr/>
          </p:nvSpPr>
          <p:spPr>
            <a:xfrm flipH="1" rot="7290256">
              <a:off x="11718646" y="5556450"/>
              <a:ext cx="702709" cy="716874"/>
            </a:xfrm>
            <a:custGeom>
              <a:rect b="b" l="l" r="r" t="t"/>
              <a:pathLst>
                <a:path extrusionOk="0" h="716959" w="702792">
                  <a:moveTo>
                    <a:pt x="702792" y="431911"/>
                  </a:moveTo>
                  <a:lnTo>
                    <a:pt x="0" y="0"/>
                  </a:lnTo>
                  <a:lnTo>
                    <a:pt x="26517" y="84276"/>
                  </a:lnTo>
                  <a:cubicBezTo>
                    <a:pt x="48363" y="174066"/>
                    <a:pt x="61248" y="299938"/>
                    <a:pt x="82816" y="381365"/>
                  </a:cubicBezTo>
                  <a:cubicBezTo>
                    <a:pt x="104383" y="462792"/>
                    <a:pt x="118099" y="518749"/>
                    <a:pt x="155924" y="572841"/>
                  </a:cubicBezTo>
                  <a:lnTo>
                    <a:pt x="283109" y="716959"/>
                  </a:lnTo>
                  <a:lnTo>
                    <a:pt x="468037" y="645834"/>
                  </a:lnTo>
                  <a:cubicBezTo>
                    <a:pt x="457841" y="641640"/>
                    <a:pt x="524912" y="595165"/>
                    <a:pt x="629289" y="501038"/>
                  </a:cubicBezTo>
                  <a:close/>
                </a:path>
              </a:pathLst>
            </a:custGeom>
            <a:solidFill>
              <a:srgbClr val="FEBD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16" name="Google Shape;716;p24"/>
            <p:cNvSpPr/>
            <p:nvPr/>
          </p:nvSpPr>
          <p:spPr>
            <a:xfrm flipH="1" rot="7290256">
              <a:off x="11499717" y="5513959"/>
              <a:ext cx="1057409" cy="1016561"/>
            </a:xfrm>
            <a:custGeom>
              <a:rect b="b" l="l" r="r" t="t"/>
              <a:pathLst>
                <a:path extrusionOk="0" h="1016682" w="1057535">
                  <a:moveTo>
                    <a:pt x="1057535" y="642296"/>
                  </a:moveTo>
                  <a:lnTo>
                    <a:pt x="762351" y="460887"/>
                  </a:lnTo>
                  <a:lnTo>
                    <a:pt x="761511" y="462187"/>
                  </a:lnTo>
                  <a:cubicBezTo>
                    <a:pt x="750503" y="476064"/>
                    <a:pt x="739458" y="486042"/>
                    <a:pt x="728139" y="490078"/>
                  </a:cubicBezTo>
                  <a:cubicBezTo>
                    <a:pt x="637597" y="522357"/>
                    <a:pt x="580867" y="546052"/>
                    <a:pt x="524156" y="493011"/>
                  </a:cubicBezTo>
                  <a:cubicBezTo>
                    <a:pt x="495801" y="466491"/>
                    <a:pt x="476214" y="408052"/>
                    <a:pt x="456474" y="345315"/>
                  </a:cubicBezTo>
                  <a:lnTo>
                    <a:pt x="426667" y="254587"/>
                  </a:lnTo>
                  <a:lnTo>
                    <a:pt x="250584" y="146373"/>
                  </a:lnTo>
                  <a:lnTo>
                    <a:pt x="186208" y="106810"/>
                  </a:lnTo>
                  <a:lnTo>
                    <a:pt x="178545" y="102100"/>
                  </a:lnTo>
                  <a:lnTo>
                    <a:pt x="12411" y="0"/>
                  </a:lnTo>
                  <a:lnTo>
                    <a:pt x="1394" y="13414"/>
                  </a:lnTo>
                  <a:cubicBezTo>
                    <a:pt x="-1427" y="26362"/>
                    <a:pt x="202" y="44279"/>
                    <a:pt x="4771" y="71635"/>
                  </a:cubicBezTo>
                  <a:cubicBezTo>
                    <a:pt x="13908" y="126348"/>
                    <a:pt x="57703" y="223494"/>
                    <a:pt x="79549" y="313283"/>
                  </a:cubicBezTo>
                  <a:cubicBezTo>
                    <a:pt x="101395" y="403073"/>
                    <a:pt x="114280" y="528944"/>
                    <a:pt x="135848" y="610372"/>
                  </a:cubicBezTo>
                  <a:cubicBezTo>
                    <a:pt x="157415" y="691799"/>
                    <a:pt x="171130" y="747755"/>
                    <a:pt x="208956" y="801848"/>
                  </a:cubicBezTo>
                  <a:lnTo>
                    <a:pt x="457597" y="1016682"/>
                  </a:lnTo>
                  <a:lnTo>
                    <a:pt x="569106" y="943628"/>
                  </a:lnTo>
                  <a:cubicBezTo>
                    <a:pt x="556361" y="938385"/>
                    <a:pt x="851568" y="859434"/>
                    <a:pt x="1013909" y="693824"/>
                  </a:cubicBezTo>
                  <a:close/>
                </a:path>
              </a:pathLst>
            </a:custGeom>
            <a:solidFill>
              <a:srgbClr val="FEC19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17" name="Google Shape;717;p24"/>
            <p:cNvSpPr/>
            <p:nvPr/>
          </p:nvSpPr>
          <p:spPr>
            <a:xfrm flipH="1" rot="7291739">
              <a:off x="12021061" y="6439121"/>
              <a:ext cx="133782" cy="315073"/>
            </a:xfrm>
            <a:custGeom>
              <a:rect b="b" l="l" r="r" t="t"/>
              <a:pathLst>
                <a:path extrusionOk="0" h="659044" w="279835">
                  <a:moveTo>
                    <a:pt x="16871" y="0"/>
                  </a:moveTo>
                  <a:lnTo>
                    <a:pt x="26901" y="6615"/>
                  </a:lnTo>
                  <a:cubicBezTo>
                    <a:pt x="58175" y="31539"/>
                    <a:pt x="92465" y="74719"/>
                    <a:pt x="119770" y="118534"/>
                  </a:cubicBezTo>
                  <a:cubicBezTo>
                    <a:pt x="174380" y="206164"/>
                    <a:pt x="277250" y="437304"/>
                    <a:pt x="279790" y="530014"/>
                  </a:cubicBezTo>
                  <a:cubicBezTo>
                    <a:pt x="281695" y="599547"/>
                    <a:pt x="223593" y="631932"/>
                    <a:pt x="176206" y="654494"/>
                  </a:cubicBezTo>
                  <a:lnTo>
                    <a:pt x="166973" y="659044"/>
                  </a:lnTo>
                  <a:lnTo>
                    <a:pt x="166778" y="657905"/>
                  </a:lnTo>
                  <a:cubicBezTo>
                    <a:pt x="120977" y="469657"/>
                    <a:pt x="29159" y="265986"/>
                    <a:pt x="10002" y="151278"/>
                  </a:cubicBezTo>
                  <a:cubicBezTo>
                    <a:pt x="424" y="93925"/>
                    <a:pt x="-2993" y="56361"/>
                    <a:pt x="2923" y="29215"/>
                  </a:cubicBezTo>
                  <a:lnTo>
                    <a:pt x="16871" y="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18" name="Google Shape;718;p24"/>
            <p:cNvSpPr/>
            <p:nvPr/>
          </p:nvSpPr>
          <p:spPr>
            <a:xfrm flipH="1" rot="-8563718">
              <a:off x="10992791" y="5085366"/>
              <a:ext cx="1017435" cy="1673030"/>
            </a:xfrm>
            <a:custGeom>
              <a:rect b="b" l="l" r="r" t="t"/>
              <a:pathLst>
                <a:path extrusionOk="0" h="1674664" w="1018428">
                  <a:moveTo>
                    <a:pt x="738576" y="1674664"/>
                  </a:moveTo>
                  <a:lnTo>
                    <a:pt x="1018428" y="1306925"/>
                  </a:lnTo>
                  <a:lnTo>
                    <a:pt x="961275" y="1225185"/>
                  </a:lnTo>
                  <a:cubicBezTo>
                    <a:pt x="919015" y="1164092"/>
                    <a:pt x="879443" y="1106003"/>
                    <a:pt x="844169" y="1052642"/>
                  </a:cubicBezTo>
                  <a:cubicBezTo>
                    <a:pt x="703074" y="839201"/>
                    <a:pt x="600206" y="669626"/>
                    <a:pt x="524156" y="528786"/>
                  </a:cubicBezTo>
                  <a:cubicBezTo>
                    <a:pt x="448108" y="387947"/>
                    <a:pt x="445808" y="295031"/>
                    <a:pt x="387873" y="207606"/>
                  </a:cubicBezTo>
                  <a:cubicBezTo>
                    <a:pt x="329936" y="120180"/>
                    <a:pt x="246839" y="51059"/>
                    <a:pt x="163599" y="17652"/>
                  </a:cubicBezTo>
                  <a:cubicBezTo>
                    <a:pt x="132383" y="5124"/>
                    <a:pt x="108772" y="328"/>
                    <a:pt x="90057" y="17"/>
                  </a:cubicBezTo>
                  <a:cubicBezTo>
                    <a:pt x="58864" y="-503"/>
                    <a:pt x="41269" y="11433"/>
                    <a:pt x="24724" y="20783"/>
                  </a:cubicBezTo>
                  <a:cubicBezTo>
                    <a:pt x="-1748" y="35743"/>
                    <a:pt x="-4367" y="52698"/>
                    <a:pt x="4771" y="107410"/>
                  </a:cubicBezTo>
                  <a:cubicBezTo>
                    <a:pt x="13908" y="162123"/>
                    <a:pt x="57702" y="259268"/>
                    <a:pt x="79549" y="349059"/>
                  </a:cubicBezTo>
                  <a:cubicBezTo>
                    <a:pt x="101395" y="438848"/>
                    <a:pt x="114280" y="564719"/>
                    <a:pt x="135848" y="646146"/>
                  </a:cubicBezTo>
                  <a:cubicBezTo>
                    <a:pt x="157416" y="727574"/>
                    <a:pt x="171131" y="783531"/>
                    <a:pt x="208956" y="837622"/>
                  </a:cubicBezTo>
                  <a:close/>
                </a:path>
              </a:pathLst>
            </a:custGeom>
            <a:solidFill>
              <a:srgbClr val="FEC8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19" name="Google Shape;719;p24"/>
            <p:cNvSpPr/>
            <p:nvPr/>
          </p:nvSpPr>
          <p:spPr>
            <a:xfrm flipH="1" rot="-8559039">
              <a:off x="10695992" y="6010855"/>
              <a:ext cx="133766" cy="315034"/>
            </a:xfrm>
            <a:custGeom>
              <a:rect b="b" l="l" r="r" t="t"/>
              <a:pathLst>
                <a:path extrusionOk="0" h="659044" w="279835">
                  <a:moveTo>
                    <a:pt x="16871" y="0"/>
                  </a:moveTo>
                  <a:lnTo>
                    <a:pt x="26901" y="6615"/>
                  </a:lnTo>
                  <a:cubicBezTo>
                    <a:pt x="58175" y="31539"/>
                    <a:pt x="92465" y="74719"/>
                    <a:pt x="119770" y="118534"/>
                  </a:cubicBezTo>
                  <a:cubicBezTo>
                    <a:pt x="174380" y="206164"/>
                    <a:pt x="277250" y="437304"/>
                    <a:pt x="279790" y="530014"/>
                  </a:cubicBezTo>
                  <a:cubicBezTo>
                    <a:pt x="281695" y="599547"/>
                    <a:pt x="223593" y="631932"/>
                    <a:pt x="176206" y="654494"/>
                  </a:cubicBezTo>
                  <a:lnTo>
                    <a:pt x="166973" y="659044"/>
                  </a:lnTo>
                  <a:lnTo>
                    <a:pt x="166778" y="657905"/>
                  </a:lnTo>
                  <a:cubicBezTo>
                    <a:pt x="120977" y="469657"/>
                    <a:pt x="29159" y="265986"/>
                    <a:pt x="10002" y="151278"/>
                  </a:cubicBezTo>
                  <a:cubicBezTo>
                    <a:pt x="424" y="93925"/>
                    <a:pt x="-2993" y="56361"/>
                    <a:pt x="2923" y="29215"/>
                  </a:cubicBezTo>
                  <a:lnTo>
                    <a:pt x="16871" y="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20" name="Google Shape;720;p24"/>
            <p:cNvSpPr/>
            <p:nvPr/>
          </p:nvSpPr>
          <p:spPr>
            <a:xfrm rot="-3034774">
              <a:off x="11628142" y="5947250"/>
              <a:ext cx="676030" cy="667848"/>
            </a:xfrm>
            <a:custGeom>
              <a:rect b="b" l="l" r="r" t="t"/>
              <a:pathLst>
                <a:path extrusionOk="0" h="667854" w="676036">
                  <a:moveTo>
                    <a:pt x="615633" y="273357"/>
                  </a:moveTo>
                  <a:cubicBezTo>
                    <a:pt x="636480" y="294938"/>
                    <a:pt x="655105" y="318479"/>
                    <a:pt x="672587" y="342864"/>
                  </a:cubicBezTo>
                  <a:lnTo>
                    <a:pt x="676036" y="347997"/>
                  </a:lnTo>
                  <a:lnTo>
                    <a:pt x="287776" y="667854"/>
                  </a:lnTo>
                  <a:lnTo>
                    <a:pt x="282480" y="663554"/>
                  </a:lnTo>
                  <a:cubicBezTo>
                    <a:pt x="260702" y="644103"/>
                    <a:pt x="239690" y="622720"/>
                    <a:pt x="219816" y="597338"/>
                  </a:cubicBezTo>
                  <a:cubicBezTo>
                    <a:pt x="140317" y="495810"/>
                    <a:pt x="39328" y="329269"/>
                    <a:pt x="12210" y="233130"/>
                  </a:cubicBezTo>
                  <a:cubicBezTo>
                    <a:pt x="-14909" y="136989"/>
                    <a:pt x="4487" y="53180"/>
                    <a:pt x="57108" y="20495"/>
                  </a:cubicBezTo>
                  <a:cubicBezTo>
                    <a:pt x="109728" y="-12192"/>
                    <a:pt x="234842" y="-5128"/>
                    <a:pt x="327929" y="37016"/>
                  </a:cubicBezTo>
                  <a:cubicBezTo>
                    <a:pt x="421017" y="79160"/>
                    <a:pt x="532243" y="187034"/>
                    <a:pt x="615633" y="273357"/>
                  </a:cubicBezTo>
                  <a:close/>
                </a:path>
              </a:pathLst>
            </a:custGeom>
            <a:solidFill>
              <a:srgbClr val="FEC8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21" name="Google Shape;721;p24"/>
            <p:cNvSpPr/>
            <p:nvPr/>
          </p:nvSpPr>
          <p:spPr>
            <a:xfrm rot="-3030618">
              <a:off x="11821188" y="6196092"/>
              <a:ext cx="227592" cy="201356"/>
            </a:xfrm>
            <a:custGeom>
              <a:rect b="b" l="l" r="r" t="t"/>
              <a:pathLst>
                <a:path extrusionOk="0" h="266771" w="301531">
                  <a:moveTo>
                    <a:pt x="301531" y="0"/>
                  </a:moveTo>
                  <a:lnTo>
                    <a:pt x="301067" y="25055"/>
                  </a:lnTo>
                  <a:cubicBezTo>
                    <a:pt x="297941" y="60402"/>
                    <a:pt x="286779" y="103339"/>
                    <a:pt x="263562" y="135783"/>
                  </a:cubicBezTo>
                  <a:cubicBezTo>
                    <a:pt x="232606" y="179043"/>
                    <a:pt x="166725" y="234209"/>
                    <a:pt x="115925" y="252465"/>
                  </a:cubicBezTo>
                  <a:cubicBezTo>
                    <a:pt x="90525" y="261593"/>
                    <a:pt x="62942" y="267149"/>
                    <a:pt x="35855" y="266752"/>
                  </a:cubicBezTo>
                  <a:lnTo>
                    <a:pt x="0" y="261941"/>
                  </a:lnTo>
                  <a:lnTo>
                    <a:pt x="2368" y="251869"/>
                  </a:lnTo>
                  <a:cubicBezTo>
                    <a:pt x="13828" y="207618"/>
                    <a:pt x="28612" y="161580"/>
                    <a:pt x="46868" y="133402"/>
                  </a:cubicBezTo>
                  <a:cubicBezTo>
                    <a:pt x="83380" y="77046"/>
                    <a:pt x="132593" y="41327"/>
                    <a:pt x="196887" y="21483"/>
                  </a:cubicBezTo>
                  <a:cubicBezTo>
                    <a:pt x="212961" y="16522"/>
                    <a:pt x="233822" y="11214"/>
                    <a:pt x="256549" y="6637"/>
                  </a:cubicBezTo>
                  <a:lnTo>
                    <a:pt x="301531"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22" name="Google Shape;722;p24"/>
            <p:cNvSpPr/>
            <p:nvPr/>
          </p:nvSpPr>
          <p:spPr>
            <a:xfrm rot="-3030618">
              <a:off x="11577759" y="6092124"/>
              <a:ext cx="420575" cy="416608"/>
            </a:xfrm>
            <a:custGeom>
              <a:rect b="b" l="l" r="r" t="t"/>
              <a:pathLst>
                <a:path extrusionOk="0" h="551953" w="557209">
                  <a:moveTo>
                    <a:pt x="235146" y="920"/>
                  </a:moveTo>
                  <a:lnTo>
                    <a:pt x="306952" y="11602"/>
                  </a:lnTo>
                  <a:lnTo>
                    <a:pt x="340515" y="32889"/>
                  </a:lnTo>
                  <a:cubicBezTo>
                    <a:pt x="396078" y="73767"/>
                    <a:pt x="468706" y="157905"/>
                    <a:pt x="504822" y="199577"/>
                  </a:cubicBezTo>
                  <a:cubicBezTo>
                    <a:pt x="540938" y="241249"/>
                    <a:pt x="554828" y="245217"/>
                    <a:pt x="557209" y="282920"/>
                  </a:cubicBezTo>
                  <a:lnTo>
                    <a:pt x="557078" y="290012"/>
                  </a:lnTo>
                  <a:lnTo>
                    <a:pt x="512096" y="296649"/>
                  </a:lnTo>
                  <a:cubicBezTo>
                    <a:pt x="489369" y="301226"/>
                    <a:pt x="468508" y="306534"/>
                    <a:pt x="452434" y="311495"/>
                  </a:cubicBezTo>
                  <a:cubicBezTo>
                    <a:pt x="388140" y="331339"/>
                    <a:pt x="338927" y="367058"/>
                    <a:pt x="302415" y="423414"/>
                  </a:cubicBezTo>
                  <a:cubicBezTo>
                    <a:pt x="284159" y="451592"/>
                    <a:pt x="269375" y="497630"/>
                    <a:pt x="257915" y="541881"/>
                  </a:cubicBezTo>
                  <a:lnTo>
                    <a:pt x="255547" y="551953"/>
                  </a:lnTo>
                  <a:lnTo>
                    <a:pt x="251479" y="551407"/>
                  </a:lnTo>
                  <a:cubicBezTo>
                    <a:pt x="238519" y="547934"/>
                    <a:pt x="226017" y="542675"/>
                    <a:pt x="214309" y="535333"/>
                  </a:cubicBezTo>
                  <a:cubicBezTo>
                    <a:pt x="167478" y="505964"/>
                    <a:pt x="125409" y="416270"/>
                    <a:pt x="90484" y="366264"/>
                  </a:cubicBezTo>
                  <a:cubicBezTo>
                    <a:pt x="55559" y="316258"/>
                    <a:pt x="19840" y="273395"/>
                    <a:pt x="4759" y="235295"/>
                  </a:cubicBezTo>
                  <a:lnTo>
                    <a:pt x="1974" y="225940"/>
                  </a:lnTo>
                  <a:lnTo>
                    <a:pt x="510" y="217377"/>
                  </a:lnTo>
                  <a:cubicBezTo>
                    <a:pt x="-4156" y="130312"/>
                    <a:pt x="23393" y="59678"/>
                    <a:pt x="75721" y="27174"/>
                  </a:cubicBezTo>
                  <a:cubicBezTo>
                    <a:pt x="110607" y="5505"/>
                    <a:pt x="169523" y="-2989"/>
                    <a:pt x="235146" y="920"/>
                  </a:cubicBezTo>
                  <a:close/>
                </a:path>
              </a:pathLst>
            </a:custGeom>
            <a:solidFill>
              <a:srgbClr val="FFE6D5">
                <a:alpha val="525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sp>
        <p:nvSpPr>
          <p:cNvPr id="723" name="Google Shape;723;p24"/>
          <p:cNvSpPr txBox="1"/>
          <p:nvPr/>
        </p:nvSpPr>
        <p:spPr>
          <a:xfrm>
            <a:off x="1312621" y="592172"/>
            <a:ext cx="61008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400">
                <a:solidFill>
                  <a:schemeClr val="dk1"/>
                </a:solidFill>
                <a:latin typeface="Malgun Gothic"/>
                <a:ea typeface="Malgun Gothic"/>
                <a:cs typeface="Malgun Gothic"/>
                <a:sym typeface="Malgun Gothic"/>
              </a:rPr>
              <a:t>6</a:t>
            </a:r>
            <a:r>
              <a:rPr b="1" lang="ko-KR" sz="2400">
                <a:solidFill>
                  <a:schemeClr val="dk1"/>
                </a:solidFill>
                <a:latin typeface="Malgun Gothic"/>
                <a:ea typeface="Malgun Gothic"/>
                <a:cs typeface="Malgun Gothic"/>
                <a:sym typeface="Malgun Gothic"/>
              </a:rPr>
              <a:t>. </a:t>
            </a:r>
            <a:r>
              <a:rPr b="1" lang="ko-KR" sz="2400">
                <a:solidFill>
                  <a:srgbClr val="FF6600"/>
                </a:solidFill>
                <a:latin typeface="Malgun Gothic"/>
                <a:ea typeface="Malgun Gothic"/>
                <a:cs typeface="Malgun Gothic"/>
                <a:sym typeface="Malgun Gothic"/>
              </a:rPr>
              <a:t>Conclusion</a:t>
            </a:r>
            <a:endParaRPr b="1" sz="2400">
              <a:solidFill>
                <a:srgbClr val="7F7F7F"/>
              </a:solidFill>
              <a:latin typeface="Malgun Gothic"/>
              <a:ea typeface="Malgun Gothic"/>
              <a:cs typeface="Malgun Gothic"/>
              <a:sym typeface="Malgun Gothic"/>
            </a:endParaRPr>
          </a:p>
        </p:txBody>
      </p:sp>
      <p:grpSp>
        <p:nvGrpSpPr>
          <p:cNvPr id="724" name="Google Shape;724;p24"/>
          <p:cNvGrpSpPr/>
          <p:nvPr/>
        </p:nvGrpSpPr>
        <p:grpSpPr>
          <a:xfrm>
            <a:off x="1615552" y="1528552"/>
            <a:ext cx="9608464" cy="4183884"/>
            <a:chOff x="1666051" y="1515104"/>
            <a:chExt cx="9608464" cy="4183884"/>
          </a:xfrm>
        </p:grpSpPr>
        <p:grpSp>
          <p:nvGrpSpPr>
            <p:cNvPr id="725" name="Google Shape;725;p24"/>
            <p:cNvGrpSpPr/>
            <p:nvPr/>
          </p:nvGrpSpPr>
          <p:grpSpPr>
            <a:xfrm>
              <a:off x="1666051" y="1515104"/>
              <a:ext cx="9608464" cy="4183884"/>
              <a:chOff x="1414153" y="1767739"/>
              <a:chExt cx="9608464" cy="4183884"/>
            </a:xfrm>
          </p:grpSpPr>
          <p:grpSp>
            <p:nvGrpSpPr>
              <p:cNvPr id="726" name="Google Shape;726;p24"/>
              <p:cNvGrpSpPr/>
              <p:nvPr/>
            </p:nvGrpSpPr>
            <p:grpSpPr>
              <a:xfrm>
                <a:off x="4649315" y="2745229"/>
                <a:ext cx="3161100" cy="2221200"/>
                <a:chOff x="1462720" y="3730423"/>
                <a:chExt cx="3161100" cy="2221200"/>
              </a:xfrm>
            </p:grpSpPr>
            <p:sp>
              <p:nvSpPr>
                <p:cNvPr id="727" name="Google Shape;727;p24"/>
                <p:cNvSpPr/>
                <p:nvPr/>
              </p:nvSpPr>
              <p:spPr>
                <a:xfrm flipH="1" rot="10800000">
                  <a:off x="1462720" y="3730423"/>
                  <a:ext cx="3161100" cy="2221200"/>
                </a:xfrm>
                <a:prstGeom prst="corner">
                  <a:avLst>
                    <a:gd fmla="val 20155" name="adj1"/>
                    <a:gd fmla="val 12125" name="adj2"/>
                  </a:avLst>
                </a:prstGeom>
                <a:solidFill>
                  <a:srgbClr val="2E75B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728" name="Google Shape;728;p24"/>
                <p:cNvSpPr txBox="1"/>
                <p:nvPr/>
              </p:nvSpPr>
              <p:spPr>
                <a:xfrm>
                  <a:off x="1558755" y="3784539"/>
                  <a:ext cx="2969100" cy="292500"/>
                </a:xfrm>
                <a:prstGeom prst="rect">
                  <a:avLst/>
                </a:prstGeom>
                <a:solidFill>
                  <a:srgbClr val="2E75B6"/>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ko-KR" sz="1300">
                      <a:solidFill>
                        <a:schemeClr val="lt1"/>
                      </a:solidFill>
                      <a:latin typeface="Malgun Gothic"/>
                      <a:ea typeface="Malgun Gothic"/>
                      <a:cs typeface="Malgun Gothic"/>
                      <a:sym typeface="Malgun Gothic"/>
                    </a:rPr>
                    <a:t>Support Healthcare in specific area</a:t>
                  </a:r>
                  <a:endParaRPr b="1" sz="900"/>
                </a:p>
              </p:txBody>
            </p:sp>
          </p:grpSp>
          <p:grpSp>
            <p:nvGrpSpPr>
              <p:cNvPr id="729" name="Google Shape;729;p24"/>
              <p:cNvGrpSpPr/>
              <p:nvPr/>
            </p:nvGrpSpPr>
            <p:grpSpPr>
              <a:xfrm>
                <a:off x="1414153" y="3730423"/>
                <a:ext cx="3161100" cy="2221200"/>
                <a:chOff x="1462720" y="3730423"/>
                <a:chExt cx="3161100" cy="2221200"/>
              </a:xfrm>
            </p:grpSpPr>
            <p:sp>
              <p:nvSpPr>
                <p:cNvPr id="730" name="Google Shape;730;p24"/>
                <p:cNvSpPr/>
                <p:nvPr/>
              </p:nvSpPr>
              <p:spPr>
                <a:xfrm flipH="1" rot="10800000">
                  <a:off x="1462720" y="3730423"/>
                  <a:ext cx="3161100" cy="2221200"/>
                </a:xfrm>
                <a:prstGeom prst="corner">
                  <a:avLst>
                    <a:gd fmla="val 20155" name="adj1"/>
                    <a:gd fmla="val 13412" name="adj2"/>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731" name="Google Shape;731;p24"/>
                <p:cNvSpPr txBox="1"/>
                <p:nvPr/>
              </p:nvSpPr>
              <p:spPr>
                <a:xfrm>
                  <a:off x="1758343" y="3784537"/>
                  <a:ext cx="2738400" cy="323100"/>
                </a:xfrm>
                <a:prstGeom prst="rect">
                  <a:avLst/>
                </a:prstGeom>
                <a:solidFill>
                  <a:srgbClr val="FF660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ko-KR" sz="1500"/>
                    <a:t>Found Relationship in Data</a:t>
                  </a:r>
                  <a:endParaRPr b="1" sz="1500"/>
                </a:p>
              </p:txBody>
            </p:sp>
          </p:grpSp>
          <p:grpSp>
            <p:nvGrpSpPr>
              <p:cNvPr id="732" name="Google Shape;732;p24"/>
              <p:cNvGrpSpPr/>
              <p:nvPr/>
            </p:nvGrpSpPr>
            <p:grpSpPr>
              <a:xfrm>
                <a:off x="7861517" y="1767739"/>
                <a:ext cx="3161100" cy="2221200"/>
                <a:chOff x="1462720" y="3730423"/>
                <a:chExt cx="3161100" cy="2221200"/>
              </a:xfrm>
            </p:grpSpPr>
            <p:sp>
              <p:nvSpPr>
                <p:cNvPr id="733" name="Google Shape;733;p24"/>
                <p:cNvSpPr/>
                <p:nvPr/>
              </p:nvSpPr>
              <p:spPr>
                <a:xfrm flipH="1" rot="10800000">
                  <a:off x="1462720" y="3730423"/>
                  <a:ext cx="3161100" cy="2221200"/>
                </a:xfrm>
                <a:prstGeom prst="corner">
                  <a:avLst>
                    <a:gd fmla="val 20155" name="adj1"/>
                    <a:gd fmla="val 12125" name="adj2"/>
                  </a:avLst>
                </a:prstGeom>
                <a:solidFill>
                  <a:srgbClr val="DEEBF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734" name="Google Shape;734;p24"/>
                <p:cNvSpPr txBox="1"/>
                <p:nvPr/>
              </p:nvSpPr>
              <p:spPr>
                <a:xfrm>
                  <a:off x="1674175" y="3784539"/>
                  <a:ext cx="2738400" cy="338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ko-KR" sz="1600">
                      <a:solidFill>
                        <a:srgbClr val="595959"/>
                      </a:solidFill>
                      <a:latin typeface="Malgun Gothic"/>
                      <a:ea typeface="Malgun Gothic"/>
                      <a:cs typeface="Malgun Gothic"/>
                      <a:sym typeface="Malgun Gothic"/>
                    </a:rPr>
                    <a:t>Better Health Care</a:t>
                  </a:r>
                  <a:endParaRPr b="1" sz="1200"/>
                </a:p>
              </p:txBody>
            </p:sp>
          </p:grpSp>
          <p:sp>
            <p:nvSpPr>
              <p:cNvPr id="735" name="Google Shape;735;p24"/>
              <p:cNvSpPr/>
              <p:nvPr/>
            </p:nvSpPr>
            <p:spPr>
              <a:xfrm flipH="1">
                <a:off x="3694160" y="2759254"/>
                <a:ext cx="883500" cy="881100"/>
              </a:xfrm>
              <a:prstGeom prst="rtTriangle">
                <a:avLst/>
              </a:prstGeom>
              <a:solidFill>
                <a:srgbClr val="2E75B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736" name="Google Shape;736;p24"/>
              <p:cNvSpPr/>
              <p:nvPr/>
            </p:nvSpPr>
            <p:spPr>
              <a:xfrm flipH="1">
                <a:off x="6926967" y="1769726"/>
                <a:ext cx="883500" cy="881100"/>
              </a:xfrm>
              <a:prstGeom prst="rtTriangle">
                <a:avLst/>
              </a:prstGeom>
              <a:solidFill>
                <a:srgbClr val="DEEBF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grpSp>
        <p:cxnSp>
          <p:nvCxnSpPr>
            <p:cNvPr id="737" name="Google Shape;737;p24"/>
            <p:cNvCxnSpPr/>
            <p:nvPr/>
          </p:nvCxnSpPr>
          <p:spPr>
            <a:xfrm rot="10800000">
              <a:off x="8728026" y="3394130"/>
              <a:ext cx="2267100" cy="0"/>
            </a:xfrm>
            <a:prstGeom prst="straightConnector1">
              <a:avLst/>
            </a:prstGeom>
            <a:noFill/>
            <a:ln cap="flat" cmpd="sng" w="19050">
              <a:solidFill>
                <a:srgbClr val="3F3F3F"/>
              </a:solidFill>
              <a:prstDash val="solid"/>
              <a:miter lim="800000"/>
              <a:headEnd len="sm" w="sm" type="none"/>
              <a:tailEnd len="sm" w="sm" type="none"/>
            </a:ln>
          </p:spPr>
        </p:cxnSp>
        <p:sp>
          <p:nvSpPr>
            <p:cNvPr id="738" name="Google Shape;738;p24"/>
            <p:cNvSpPr/>
            <p:nvPr/>
          </p:nvSpPr>
          <p:spPr>
            <a:xfrm>
              <a:off x="9536422" y="2258421"/>
              <a:ext cx="603300" cy="1132800"/>
            </a:xfrm>
            <a:prstGeom prst="rect">
              <a:avLst/>
            </a:prstGeom>
            <a:solidFill>
              <a:srgbClr val="2E75B6"/>
            </a:solid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FFFFFF"/>
                </a:solidFill>
                <a:latin typeface="Malgun Gothic"/>
                <a:ea typeface="Malgun Gothic"/>
                <a:cs typeface="Malgun Gothic"/>
                <a:sym typeface="Malgun Gothic"/>
              </a:endParaRPr>
            </a:p>
          </p:txBody>
        </p:sp>
        <p:sp>
          <p:nvSpPr>
            <p:cNvPr id="739" name="Google Shape;739;p24"/>
            <p:cNvSpPr/>
            <p:nvPr/>
          </p:nvSpPr>
          <p:spPr>
            <a:xfrm>
              <a:off x="10294257" y="2137577"/>
              <a:ext cx="580200" cy="276300"/>
            </a:xfrm>
            <a:prstGeom prst="wedgeRoundRectCallout">
              <a:avLst>
                <a:gd fmla="val -68244" name="adj1"/>
                <a:gd fmla="val 52868" name="adj2"/>
                <a:gd fmla="val 16667" name="adj3"/>
              </a:avLst>
            </a:prstGeom>
            <a:solidFill>
              <a:srgbClr val="2E75B6"/>
            </a:solid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ko-KR" sz="800">
                  <a:solidFill>
                    <a:srgbClr val="FFFFFF"/>
                  </a:solidFill>
                  <a:latin typeface="Malgun Gothic"/>
                  <a:ea typeface="Malgun Gothic"/>
                  <a:cs typeface="Malgun Gothic"/>
                  <a:sym typeface="Malgun Gothic"/>
                </a:rPr>
                <a:t>130.2%</a:t>
              </a:r>
              <a:endParaRPr b="1" sz="800">
                <a:solidFill>
                  <a:srgbClr val="FFFFFF"/>
                </a:solidFill>
                <a:latin typeface="Malgun Gothic"/>
                <a:ea typeface="Malgun Gothic"/>
                <a:cs typeface="Malgun Gothic"/>
                <a:sym typeface="Malgun Gothic"/>
              </a:endParaRPr>
            </a:p>
          </p:txBody>
        </p:sp>
        <p:grpSp>
          <p:nvGrpSpPr>
            <p:cNvPr id="740" name="Google Shape;740;p24"/>
            <p:cNvGrpSpPr/>
            <p:nvPr/>
          </p:nvGrpSpPr>
          <p:grpSpPr>
            <a:xfrm>
              <a:off x="8800163" y="2406667"/>
              <a:ext cx="1599005" cy="253200"/>
              <a:chOff x="8800163" y="2620980"/>
              <a:chExt cx="1599005" cy="253200"/>
            </a:xfrm>
          </p:grpSpPr>
          <p:cxnSp>
            <p:nvCxnSpPr>
              <p:cNvPr id="741" name="Google Shape;741;p24"/>
              <p:cNvCxnSpPr/>
              <p:nvPr/>
            </p:nvCxnSpPr>
            <p:spPr>
              <a:xfrm flipH="1">
                <a:off x="9281668" y="2762462"/>
                <a:ext cx="1117500" cy="1800"/>
              </a:xfrm>
              <a:prstGeom prst="straightConnector1">
                <a:avLst/>
              </a:prstGeom>
              <a:noFill/>
              <a:ln cap="flat" cmpd="sng" w="19050">
                <a:solidFill>
                  <a:srgbClr val="3F3F3F"/>
                </a:solidFill>
                <a:prstDash val="dash"/>
                <a:miter lim="800000"/>
                <a:headEnd len="sm" w="sm" type="none"/>
                <a:tailEnd len="sm" w="sm" type="none"/>
              </a:ln>
            </p:spPr>
          </p:cxnSp>
          <p:sp>
            <p:nvSpPr>
              <p:cNvPr id="742" name="Google Shape;742;p24"/>
              <p:cNvSpPr/>
              <p:nvPr/>
            </p:nvSpPr>
            <p:spPr>
              <a:xfrm>
                <a:off x="8800163" y="2620980"/>
                <a:ext cx="533700" cy="2532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ko-KR" sz="800">
                    <a:solidFill>
                      <a:srgbClr val="3F3F3F"/>
                    </a:solidFill>
                    <a:latin typeface="Malgun Gothic"/>
                    <a:ea typeface="Malgun Gothic"/>
                    <a:cs typeface="Malgun Gothic"/>
                    <a:sym typeface="Malgun Gothic"/>
                  </a:rPr>
                  <a:t>202X</a:t>
                </a:r>
                <a:endParaRPr b="1" sz="800">
                  <a:solidFill>
                    <a:srgbClr val="3F3F3F"/>
                  </a:solidFill>
                  <a:latin typeface="Malgun Gothic"/>
                  <a:ea typeface="Malgun Gothic"/>
                  <a:cs typeface="Malgun Gothic"/>
                  <a:sym typeface="Malgun Gothic"/>
                </a:endParaRPr>
              </a:p>
            </p:txBody>
          </p:sp>
        </p:grpSp>
        <p:sp>
          <p:nvSpPr>
            <p:cNvPr id="743" name="Google Shape;743;p24"/>
            <p:cNvSpPr/>
            <p:nvPr/>
          </p:nvSpPr>
          <p:spPr>
            <a:xfrm>
              <a:off x="8728074" y="3394377"/>
              <a:ext cx="2355300" cy="5244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ko-KR" sz="1000">
                  <a:solidFill>
                    <a:srgbClr val="3F3F3F"/>
                  </a:solidFill>
                  <a:latin typeface="Malgun Gothic"/>
                  <a:ea typeface="Malgun Gothic"/>
                  <a:cs typeface="Malgun Gothic"/>
                  <a:sym typeface="Malgun Gothic"/>
                </a:rPr>
                <a:t>Hopeful Increase in health care</a:t>
              </a:r>
              <a:endParaRPr sz="1000">
                <a:solidFill>
                  <a:srgbClr val="3F3F3F"/>
                </a:solidFill>
                <a:latin typeface="Malgun Gothic"/>
                <a:ea typeface="Malgun Gothic"/>
                <a:cs typeface="Malgun Gothic"/>
                <a:sym typeface="Malgun Gothic"/>
              </a:endParaRPr>
            </a:p>
          </p:txBody>
        </p:sp>
      </p:grpSp>
      <p:pic>
        <p:nvPicPr>
          <p:cNvPr id="744" name="Google Shape;744;p24"/>
          <p:cNvPicPr preferRelativeResize="0"/>
          <p:nvPr/>
        </p:nvPicPr>
        <p:blipFill>
          <a:blip r:embed="rId3">
            <a:alphaModFix/>
          </a:blip>
          <a:stretch>
            <a:fillRect/>
          </a:stretch>
        </p:blipFill>
        <p:spPr>
          <a:xfrm>
            <a:off x="2014325" y="3976425"/>
            <a:ext cx="2650924" cy="1736000"/>
          </a:xfrm>
          <a:prstGeom prst="rect">
            <a:avLst/>
          </a:prstGeom>
          <a:noFill/>
          <a:ln>
            <a:noFill/>
          </a:ln>
        </p:spPr>
      </p:pic>
      <p:pic>
        <p:nvPicPr>
          <p:cNvPr id="745" name="Google Shape;745;p24"/>
          <p:cNvPicPr preferRelativeResize="0"/>
          <p:nvPr/>
        </p:nvPicPr>
        <p:blipFill>
          <a:blip r:embed="rId4">
            <a:alphaModFix/>
          </a:blip>
          <a:stretch>
            <a:fillRect/>
          </a:stretch>
        </p:blipFill>
        <p:spPr>
          <a:xfrm>
            <a:off x="5190125" y="3020925"/>
            <a:ext cx="2813874" cy="16593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grpSp>
        <p:nvGrpSpPr>
          <p:cNvPr id="750" name="Google Shape;750;p25"/>
          <p:cNvGrpSpPr/>
          <p:nvPr/>
        </p:nvGrpSpPr>
        <p:grpSpPr>
          <a:xfrm>
            <a:off x="112888" y="252600"/>
            <a:ext cx="11991976" cy="6350002"/>
            <a:chOff x="100012" y="266699"/>
            <a:chExt cx="11991976" cy="6350002"/>
          </a:xfrm>
        </p:grpSpPr>
        <p:sp>
          <p:nvSpPr>
            <p:cNvPr id="751" name="Google Shape;751;p25"/>
            <p:cNvSpPr/>
            <p:nvPr/>
          </p:nvSpPr>
          <p:spPr>
            <a:xfrm>
              <a:off x="290512" y="266699"/>
              <a:ext cx="11610976" cy="6123185"/>
            </a:xfrm>
            <a:prstGeom prst="round2SameRect">
              <a:avLst>
                <a:gd fmla="val 1796" name="adj1"/>
                <a:gd fmla="val 0" name="adj2"/>
              </a:avLst>
            </a:prstGeom>
            <a:solidFill>
              <a:srgbClr val="F9EFE5"/>
            </a:solidFill>
            <a:ln cap="flat" cmpd="sng" w="19050">
              <a:solidFill>
                <a:srgbClr val="262626"/>
              </a:solidFill>
              <a:prstDash val="solid"/>
              <a:miter lim="800000"/>
              <a:headEnd len="sm" w="sm" type="none"/>
              <a:tailEnd len="sm" w="sm" type="none"/>
            </a:ln>
            <a:effectLst>
              <a:outerShdw rotWithShape="0" algn="tl" dir="2700000" dist="5080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752" name="Google Shape;752;p25"/>
            <p:cNvSpPr/>
            <p:nvPr/>
          </p:nvSpPr>
          <p:spPr>
            <a:xfrm>
              <a:off x="435797" y="468117"/>
              <a:ext cx="11320406" cy="5921768"/>
            </a:xfrm>
            <a:prstGeom prst="rect">
              <a:avLst/>
            </a:prstGeom>
            <a:solidFill>
              <a:schemeClr val="lt1"/>
            </a:solidFill>
            <a:ln cap="flat" cmpd="sng" w="1905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753" name="Google Shape;753;p25"/>
            <p:cNvSpPr/>
            <p:nvPr/>
          </p:nvSpPr>
          <p:spPr>
            <a:xfrm>
              <a:off x="100012" y="6389885"/>
              <a:ext cx="11991976" cy="226816"/>
            </a:xfrm>
            <a:prstGeom prst="round2SameRect">
              <a:avLst>
                <a:gd fmla="val 1796" name="adj1"/>
                <a:gd fmla="val 50000" name="adj2"/>
              </a:avLst>
            </a:prstGeom>
            <a:solidFill>
              <a:srgbClr val="F9EFE5"/>
            </a:solidFill>
            <a:ln cap="flat" cmpd="sng" w="19050">
              <a:solidFill>
                <a:srgbClr val="262626"/>
              </a:solidFill>
              <a:prstDash val="solid"/>
              <a:miter lim="800000"/>
              <a:headEnd len="sm" w="sm" type="none"/>
              <a:tailEnd len="sm" w="sm" type="none"/>
            </a:ln>
            <a:effectLst>
              <a:outerShdw rotWithShape="0" algn="t" dir="5400000" dist="381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754" name="Google Shape;754;p25"/>
            <p:cNvSpPr/>
            <p:nvPr/>
          </p:nvSpPr>
          <p:spPr>
            <a:xfrm>
              <a:off x="5447506" y="6389885"/>
              <a:ext cx="1296988" cy="113408"/>
            </a:xfrm>
            <a:prstGeom prst="round2SameRect">
              <a:avLst>
                <a:gd fmla="val 1796" name="adj1"/>
                <a:gd fmla="val 50000" name="adj2"/>
              </a:avLst>
            </a:prstGeom>
            <a:solidFill>
              <a:srgbClr val="F9EFE5"/>
            </a:solidFill>
            <a:ln cap="flat" cmpd="sng" w="1905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grpSp>
          <p:nvGrpSpPr>
            <p:cNvPr id="755" name="Google Shape;755;p25"/>
            <p:cNvGrpSpPr/>
            <p:nvPr/>
          </p:nvGrpSpPr>
          <p:grpSpPr>
            <a:xfrm>
              <a:off x="467258" y="1197769"/>
              <a:ext cx="110991" cy="3414255"/>
              <a:chOff x="494690" y="1197769"/>
              <a:chExt cx="110991" cy="3414255"/>
            </a:xfrm>
          </p:grpSpPr>
          <p:sp>
            <p:nvSpPr>
              <p:cNvPr id="756" name="Google Shape;756;p25"/>
              <p:cNvSpPr/>
              <p:nvPr/>
            </p:nvSpPr>
            <p:spPr>
              <a:xfrm>
                <a:off x="518114" y="2402270"/>
                <a:ext cx="64143" cy="84650"/>
              </a:xfrm>
              <a:custGeom>
                <a:rect b="b" l="l" r="r" t="t"/>
                <a:pathLst>
                  <a:path extrusionOk="0" h="12286" w="9310">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757" name="Google Shape;757;p25"/>
              <p:cNvSpPr/>
              <p:nvPr/>
            </p:nvSpPr>
            <p:spPr>
              <a:xfrm>
                <a:off x="505400" y="1997402"/>
                <a:ext cx="89571" cy="78392"/>
              </a:xfrm>
              <a:custGeom>
                <a:rect b="b" l="l" r="r" t="t"/>
                <a:pathLst>
                  <a:path extrusionOk="0" h="392491" w="448462">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758" name="Google Shape;758;p25"/>
              <p:cNvSpPr/>
              <p:nvPr/>
            </p:nvSpPr>
            <p:spPr>
              <a:xfrm>
                <a:off x="515252" y="1602563"/>
                <a:ext cx="69866" cy="68363"/>
              </a:xfrm>
              <a:prstGeom prst="wedgeEllipseCallout">
                <a:avLst>
                  <a:gd fmla="val -41938" name="adj1"/>
                  <a:gd fmla="val 57878"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759" name="Google Shape;759;p25"/>
              <p:cNvSpPr/>
              <p:nvPr/>
            </p:nvSpPr>
            <p:spPr>
              <a:xfrm>
                <a:off x="511026" y="1197769"/>
                <a:ext cx="78318" cy="78318"/>
              </a:xfrm>
              <a:prstGeom prst="hear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grpSp>
            <p:nvGrpSpPr>
              <p:cNvPr id="760" name="Google Shape;760;p25"/>
              <p:cNvGrpSpPr/>
              <p:nvPr/>
            </p:nvGrpSpPr>
            <p:grpSpPr>
              <a:xfrm>
                <a:off x="505954" y="2813396"/>
                <a:ext cx="88463" cy="101679"/>
                <a:chOff x="1039" y="1681"/>
                <a:chExt cx="1071" cy="1231"/>
              </a:xfrm>
            </p:grpSpPr>
            <p:sp>
              <p:nvSpPr>
                <p:cNvPr id="761" name="Google Shape;761;p25"/>
                <p:cNvSpPr/>
                <p:nvPr/>
              </p:nvSpPr>
              <p:spPr>
                <a:xfrm>
                  <a:off x="1039" y="1681"/>
                  <a:ext cx="1071" cy="1099"/>
                </a:xfrm>
                <a:custGeom>
                  <a:rect b="b" l="l" r="r" t="t"/>
                  <a:pathLst>
                    <a:path extrusionOk="0" h="3298" w="3212">
                      <a:moveTo>
                        <a:pt x="3208" y="620"/>
                      </a:moveTo>
                      <a:lnTo>
                        <a:pt x="3206" y="606"/>
                      </a:lnTo>
                      <a:lnTo>
                        <a:pt x="3192" y="581"/>
                      </a:lnTo>
                      <a:lnTo>
                        <a:pt x="3169" y="566"/>
                      </a:lnTo>
                      <a:lnTo>
                        <a:pt x="3143" y="561"/>
                      </a:lnTo>
                      <a:lnTo>
                        <a:pt x="3130" y="564"/>
                      </a:lnTo>
                      <a:lnTo>
                        <a:pt x="3101" y="533"/>
                      </a:lnTo>
                      <a:lnTo>
                        <a:pt x="3035" y="475"/>
                      </a:lnTo>
                      <a:lnTo>
                        <a:pt x="3003" y="448"/>
                      </a:lnTo>
                      <a:lnTo>
                        <a:pt x="2931" y="383"/>
                      </a:lnTo>
                      <a:lnTo>
                        <a:pt x="2786" y="258"/>
                      </a:lnTo>
                      <a:lnTo>
                        <a:pt x="2711" y="199"/>
                      </a:lnTo>
                      <a:lnTo>
                        <a:pt x="2651" y="148"/>
                      </a:lnTo>
                      <a:lnTo>
                        <a:pt x="2507" y="53"/>
                      </a:lnTo>
                      <a:lnTo>
                        <a:pt x="2432" y="24"/>
                      </a:lnTo>
                      <a:lnTo>
                        <a:pt x="2384" y="19"/>
                      </a:lnTo>
                      <a:lnTo>
                        <a:pt x="2363" y="20"/>
                      </a:lnTo>
                      <a:lnTo>
                        <a:pt x="2361" y="17"/>
                      </a:lnTo>
                      <a:lnTo>
                        <a:pt x="2358" y="14"/>
                      </a:lnTo>
                      <a:lnTo>
                        <a:pt x="2347" y="4"/>
                      </a:lnTo>
                      <a:lnTo>
                        <a:pt x="2320" y="0"/>
                      </a:lnTo>
                      <a:lnTo>
                        <a:pt x="2294" y="10"/>
                      </a:lnTo>
                      <a:lnTo>
                        <a:pt x="2278" y="32"/>
                      </a:lnTo>
                      <a:lnTo>
                        <a:pt x="2278" y="47"/>
                      </a:lnTo>
                      <a:lnTo>
                        <a:pt x="2276" y="62"/>
                      </a:lnTo>
                      <a:lnTo>
                        <a:pt x="2253" y="102"/>
                      </a:lnTo>
                      <a:lnTo>
                        <a:pt x="2199" y="163"/>
                      </a:lnTo>
                      <a:lnTo>
                        <a:pt x="2171" y="190"/>
                      </a:lnTo>
                      <a:lnTo>
                        <a:pt x="2102" y="260"/>
                      </a:lnTo>
                      <a:lnTo>
                        <a:pt x="1952" y="394"/>
                      </a:lnTo>
                      <a:lnTo>
                        <a:pt x="1878" y="459"/>
                      </a:lnTo>
                      <a:lnTo>
                        <a:pt x="1698" y="610"/>
                      </a:lnTo>
                      <a:lnTo>
                        <a:pt x="1326" y="897"/>
                      </a:lnTo>
                      <a:lnTo>
                        <a:pt x="1138" y="1036"/>
                      </a:lnTo>
                      <a:lnTo>
                        <a:pt x="969" y="1157"/>
                      </a:lnTo>
                      <a:lnTo>
                        <a:pt x="716" y="1337"/>
                      </a:lnTo>
                      <a:lnTo>
                        <a:pt x="553" y="1467"/>
                      </a:lnTo>
                      <a:lnTo>
                        <a:pt x="475" y="1536"/>
                      </a:lnTo>
                      <a:lnTo>
                        <a:pt x="415" y="1592"/>
                      </a:lnTo>
                      <a:lnTo>
                        <a:pt x="296" y="1713"/>
                      </a:lnTo>
                      <a:lnTo>
                        <a:pt x="186" y="1845"/>
                      </a:lnTo>
                      <a:lnTo>
                        <a:pt x="117" y="1951"/>
                      </a:lnTo>
                      <a:lnTo>
                        <a:pt x="77" y="2024"/>
                      </a:lnTo>
                      <a:lnTo>
                        <a:pt x="59" y="2061"/>
                      </a:lnTo>
                      <a:lnTo>
                        <a:pt x="44" y="2100"/>
                      </a:lnTo>
                      <a:lnTo>
                        <a:pt x="21" y="2181"/>
                      </a:lnTo>
                      <a:lnTo>
                        <a:pt x="2" y="2306"/>
                      </a:lnTo>
                      <a:lnTo>
                        <a:pt x="0" y="2479"/>
                      </a:lnTo>
                      <a:lnTo>
                        <a:pt x="12" y="2650"/>
                      </a:lnTo>
                      <a:lnTo>
                        <a:pt x="18" y="2732"/>
                      </a:lnTo>
                      <a:lnTo>
                        <a:pt x="19" y="2742"/>
                      </a:lnTo>
                      <a:lnTo>
                        <a:pt x="29" y="2758"/>
                      </a:lnTo>
                      <a:lnTo>
                        <a:pt x="49" y="2771"/>
                      </a:lnTo>
                      <a:lnTo>
                        <a:pt x="67" y="2770"/>
                      </a:lnTo>
                      <a:lnTo>
                        <a:pt x="101" y="2817"/>
                      </a:lnTo>
                      <a:lnTo>
                        <a:pt x="183" y="2915"/>
                      </a:lnTo>
                      <a:lnTo>
                        <a:pt x="278" y="3016"/>
                      </a:lnTo>
                      <a:lnTo>
                        <a:pt x="383" y="3109"/>
                      </a:lnTo>
                      <a:lnTo>
                        <a:pt x="497" y="3193"/>
                      </a:lnTo>
                      <a:lnTo>
                        <a:pt x="615" y="3255"/>
                      </a:lnTo>
                      <a:lnTo>
                        <a:pt x="704" y="3285"/>
                      </a:lnTo>
                      <a:lnTo>
                        <a:pt x="765" y="3297"/>
                      </a:lnTo>
                      <a:lnTo>
                        <a:pt x="825" y="3298"/>
                      </a:lnTo>
                      <a:lnTo>
                        <a:pt x="886" y="3291"/>
                      </a:lnTo>
                      <a:lnTo>
                        <a:pt x="916" y="3282"/>
                      </a:lnTo>
                      <a:lnTo>
                        <a:pt x="955" y="3271"/>
                      </a:lnTo>
                      <a:lnTo>
                        <a:pt x="1030" y="3236"/>
                      </a:lnTo>
                      <a:lnTo>
                        <a:pt x="1138" y="3171"/>
                      </a:lnTo>
                      <a:lnTo>
                        <a:pt x="1342" y="3009"/>
                      </a:lnTo>
                      <a:lnTo>
                        <a:pt x="1463" y="2899"/>
                      </a:lnTo>
                      <a:lnTo>
                        <a:pt x="1634" y="2748"/>
                      </a:lnTo>
                      <a:lnTo>
                        <a:pt x="1808" y="2600"/>
                      </a:lnTo>
                      <a:lnTo>
                        <a:pt x="2017" y="2424"/>
                      </a:lnTo>
                      <a:lnTo>
                        <a:pt x="2429" y="2066"/>
                      </a:lnTo>
                      <a:lnTo>
                        <a:pt x="2633" y="1884"/>
                      </a:lnTo>
                      <a:lnTo>
                        <a:pt x="2812" y="1724"/>
                      </a:lnTo>
                      <a:lnTo>
                        <a:pt x="2987" y="1560"/>
                      </a:lnTo>
                      <a:lnTo>
                        <a:pt x="3021" y="1530"/>
                      </a:lnTo>
                      <a:lnTo>
                        <a:pt x="3075" y="1478"/>
                      </a:lnTo>
                      <a:lnTo>
                        <a:pt x="3103" y="1438"/>
                      </a:lnTo>
                      <a:lnTo>
                        <a:pt x="3111" y="1416"/>
                      </a:lnTo>
                      <a:lnTo>
                        <a:pt x="3124" y="1415"/>
                      </a:lnTo>
                      <a:lnTo>
                        <a:pt x="3134" y="1409"/>
                      </a:lnTo>
                      <a:lnTo>
                        <a:pt x="3146" y="1401"/>
                      </a:lnTo>
                      <a:lnTo>
                        <a:pt x="3163" y="1378"/>
                      </a:lnTo>
                      <a:lnTo>
                        <a:pt x="3180" y="1337"/>
                      </a:lnTo>
                      <a:lnTo>
                        <a:pt x="3192" y="1241"/>
                      </a:lnTo>
                      <a:lnTo>
                        <a:pt x="3193" y="1183"/>
                      </a:lnTo>
                      <a:lnTo>
                        <a:pt x="3202" y="1042"/>
                      </a:lnTo>
                      <a:lnTo>
                        <a:pt x="3212" y="832"/>
                      </a:lnTo>
                      <a:lnTo>
                        <a:pt x="3212" y="691"/>
                      </a:lnTo>
                      <a:lnTo>
                        <a:pt x="3208" y="620"/>
                      </a:lnTo>
                      <a:close/>
                      <a:moveTo>
                        <a:pt x="1004" y="2495"/>
                      </a:moveTo>
                      <a:lnTo>
                        <a:pt x="998" y="2649"/>
                      </a:lnTo>
                      <a:lnTo>
                        <a:pt x="999" y="2958"/>
                      </a:lnTo>
                      <a:lnTo>
                        <a:pt x="1001" y="3114"/>
                      </a:lnTo>
                      <a:lnTo>
                        <a:pt x="942" y="3145"/>
                      </a:lnTo>
                      <a:lnTo>
                        <a:pt x="880" y="3170"/>
                      </a:lnTo>
                      <a:lnTo>
                        <a:pt x="884" y="3137"/>
                      </a:lnTo>
                      <a:lnTo>
                        <a:pt x="881" y="3066"/>
                      </a:lnTo>
                      <a:lnTo>
                        <a:pt x="868" y="2961"/>
                      </a:lnTo>
                      <a:lnTo>
                        <a:pt x="860" y="2895"/>
                      </a:lnTo>
                      <a:lnTo>
                        <a:pt x="850" y="2780"/>
                      </a:lnTo>
                      <a:lnTo>
                        <a:pt x="844" y="2610"/>
                      </a:lnTo>
                      <a:lnTo>
                        <a:pt x="850" y="2495"/>
                      </a:lnTo>
                      <a:lnTo>
                        <a:pt x="857" y="2439"/>
                      </a:lnTo>
                      <a:lnTo>
                        <a:pt x="856" y="2424"/>
                      </a:lnTo>
                      <a:lnTo>
                        <a:pt x="840" y="2398"/>
                      </a:lnTo>
                      <a:lnTo>
                        <a:pt x="828" y="2390"/>
                      </a:lnTo>
                      <a:lnTo>
                        <a:pt x="717" y="2318"/>
                      </a:lnTo>
                      <a:lnTo>
                        <a:pt x="506" y="2162"/>
                      </a:lnTo>
                      <a:lnTo>
                        <a:pt x="401" y="2082"/>
                      </a:lnTo>
                      <a:lnTo>
                        <a:pt x="382" y="2064"/>
                      </a:lnTo>
                      <a:lnTo>
                        <a:pt x="314" y="2010"/>
                      </a:lnTo>
                      <a:lnTo>
                        <a:pt x="264" y="1978"/>
                      </a:lnTo>
                      <a:lnTo>
                        <a:pt x="241" y="1969"/>
                      </a:lnTo>
                      <a:lnTo>
                        <a:pt x="294" y="1899"/>
                      </a:lnTo>
                      <a:lnTo>
                        <a:pt x="350" y="1830"/>
                      </a:lnTo>
                      <a:lnTo>
                        <a:pt x="510" y="1955"/>
                      </a:lnTo>
                      <a:lnTo>
                        <a:pt x="752" y="2141"/>
                      </a:lnTo>
                      <a:lnTo>
                        <a:pt x="909" y="2270"/>
                      </a:lnTo>
                      <a:lnTo>
                        <a:pt x="985" y="2338"/>
                      </a:lnTo>
                      <a:lnTo>
                        <a:pt x="999" y="2349"/>
                      </a:lnTo>
                      <a:lnTo>
                        <a:pt x="1034" y="2354"/>
                      </a:lnTo>
                      <a:lnTo>
                        <a:pt x="1053" y="2346"/>
                      </a:lnTo>
                      <a:lnTo>
                        <a:pt x="1132" y="2302"/>
                      </a:lnTo>
                      <a:lnTo>
                        <a:pt x="1280" y="2195"/>
                      </a:lnTo>
                      <a:lnTo>
                        <a:pt x="1418" y="2074"/>
                      </a:lnTo>
                      <a:lnTo>
                        <a:pt x="1548" y="1943"/>
                      </a:lnTo>
                      <a:lnTo>
                        <a:pt x="1610" y="1877"/>
                      </a:lnTo>
                      <a:lnTo>
                        <a:pt x="1617" y="1868"/>
                      </a:lnTo>
                      <a:lnTo>
                        <a:pt x="1624" y="1847"/>
                      </a:lnTo>
                      <a:lnTo>
                        <a:pt x="1626" y="1827"/>
                      </a:lnTo>
                      <a:lnTo>
                        <a:pt x="1617" y="1807"/>
                      </a:lnTo>
                      <a:lnTo>
                        <a:pt x="1610" y="1796"/>
                      </a:lnTo>
                      <a:lnTo>
                        <a:pt x="1420" y="1596"/>
                      </a:lnTo>
                      <a:lnTo>
                        <a:pt x="1231" y="1395"/>
                      </a:lnTo>
                      <a:lnTo>
                        <a:pt x="1201" y="1360"/>
                      </a:lnTo>
                      <a:lnTo>
                        <a:pt x="1132" y="1288"/>
                      </a:lnTo>
                      <a:lnTo>
                        <a:pt x="1082" y="1248"/>
                      </a:lnTo>
                      <a:lnTo>
                        <a:pt x="1056" y="1235"/>
                      </a:lnTo>
                      <a:lnTo>
                        <a:pt x="1244" y="1103"/>
                      </a:lnTo>
                      <a:lnTo>
                        <a:pt x="1430" y="964"/>
                      </a:lnTo>
                      <a:lnTo>
                        <a:pt x="1614" y="825"/>
                      </a:lnTo>
                      <a:lnTo>
                        <a:pt x="1885" y="607"/>
                      </a:lnTo>
                      <a:lnTo>
                        <a:pt x="2060" y="458"/>
                      </a:lnTo>
                      <a:lnTo>
                        <a:pt x="2145" y="380"/>
                      </a:lnTo>
                      <a:lnTo>
                        <a:pt x="2194" y="338"/>
                      </a:lnTo>
                      <a:lnTo>
                        <a:pt x="2299" y="235"/>
                      </a:lnTo>
                      <a:lnTo>
                        <a:pt x="2344" y="177"/>
                      </a:lnTo>
                      <a:lnTo>
                        <a:pt x="2367" y="138"/>
                      </a:lnTo>
                      <a:lnTo>
                        <a:pt x="2374" y="118"/>
                      </a:lnTo>
                      <a:lnTo>
                        <a:pt x="2422" y="140"/>
                      </a:lnTo>
                      <a:lnTo>
                        <a:pt x="2466" y="163"/>
                      </a:lnTo>
                      <a:lnTo>
                        <a:pt x="2534" y="206"/>
                      </a:lnTo>
                      <a:lnTo>
                        <a:pt x="2661" y="304"/>
                      </a:lnTo>
                      <a:lnTo>
                        <a:pt x="2721" y="354"/>
                      </a:lnTo>
                      <a:lnTo>
                        <a:pt x="2833" y="453"/>
                      </a:lnTo>
                      <a:lnTo>
                        <a:pt x="2944" y="554"/>
                      </a:lnTo>
                      <a:lnTo>
                        <a:pt x="2993" y="603"/>
                      </a:lnTo>
                      <a:lnTo>
                        <a:pt x="3048" y="646"/>
                      </a:lnTo>
                      <a:lnTo>
                        <a:pt x="2937" y="771"/>
                      </a:lnTo>
                      <a:lnTo>
                        <a:pt x="2708" y="1016"/>
                      </a:lnTo>
                      <a:lnTo>
                        <a:pt x="2474" y="1257"/>
                      </a:lnTo>
                      <a:lnTo>
                        <a:pt x="2233" y="1490"/>
                      </a:lnTo>
                      <a:lnTo>
                        <a:pt x="2112" y="1605"/>
                      </a:lnTo>
                      <a:lnTo>
                        <a:pt x="1987" y="1720"/>
                      </a:lnTo>
                      <a:lnTo>
                        <a:pt x="1732" y="1951"/>
                      </a:lnTo>
                      <a:lnTo>
                        <a:pt x="1467" y="2169"/>
                      </a:lnTo>
                      <a:lnTo>
                        <a:pt x="1261" y="2322"/>
                      </a:lnTo>
                      <a:lnTo>
                        <a:pt x="1120" y="2417"/>
                      </a:lnTo>
                      <a:lnTo>
                        <a:pt x="1047" y="2462"/>
                      </a:lnTo>
                      <a:lnTo>
                        <a:pt x="1047" y="2462"/>
                      </a:lnTo>
                      <a:lnTo>
                        <a:pt x="1047" y="2463"/>
                      </a:lnTo>
                      <a:lnTo>
                        <a:pt x="1033" y="2460"/>
                      </a:lnTo>
                      <a:lnTo>
                        <a:pt x="1012" y="2472"/>
                      </a:lnTo>
                      <a:lnTo>
                        <a:pt x="1005" y="2485"/>
                      </a:lnTo>
                      <a:lnTo>
                        <a:pt x="1004" y="2495"/>
                      </a:lnTo>
                      <a:close/>
                      <a:moveTo>
                        <a:pt x="3082" y="1081"/>
                      </a:moveTo>
                      <a:lnTo>
                        <a:pt x="3078" y="1147"/>
                      </a:lnTo>
                      <a:lnTo>
                        <a:pt x="3074" y="1213"/>
                      </a:lnTo>
                      <a:lnTo>
                        <a:pt x="3072" y="1247"/>
                      </a:lnTo>
                      <a:lnTo>
                        <a:pt x="3069" y="1280"/>
                      </a:lnTo>
                      <a:lnTo>
                        <a:pt x="3067" y="1301"/>
                      </a:lnTo>
                      <a:lnTo>
                        <a:pt x="3065" y="1316"/>
                      </a:lnTo>
                      <a:lnTo>
                        <a:pt x="3059" y="1320"/>
                      </a:lnTo>
                      <a:lnTo>
                        <a:pt x="3052" y="1334"/>
                      </a:lnTo>
                      <a:lnTo>
                        <a:pt x="3051" y="1343"/>
                      </a:lnTo>
                      <a:lnTo>
                        <a:pt x="3038" y="1349"/>
                      </a:lnTo>
                      <a:lnTo>
                        <a:pt x="3018" y="1372"/>
                      </a:lnTo>
                      <a:lnTo>
                        <a:pt x="3016" y="1389"/>
                      </a:lnTo>
                      <a:lnTo>
                        <a:pt x="3018" y="1366"/>
                      </a:lnTo>
                      <a:lnTo>
                        <a:pt x="3010" y="1369"/>
                      </a:lnTo>
                      <a:lnTo>
                        <a:pt x="2990" y="1393"/>
                      </a:lnTo>
                      <a:lnTo>
                        <a:pt x="2941" y="1444"/>
                      </a:lnTo>
                      <a:lnTo>
                        <a:pt x="2890" y="1493"/>
                      </a:lnTo>
                      <a:lnTo>
                        <a:pt x="2734" y="1637"/>
                      </a:lnTo>
                      <a:lnTo>
                        <a:pt x="2574" y="1779"/>
                      </a:lnTo>
                      <a:lnTo>
                        <a:pt x="2201" y="2110"/>
                      </a:lnTo>
                      <a:lnTo>
                        <a:pt x="1823" y="2434"/>
                      </a:lnTo>
                      <a:lnTo>
                        <a:pt x="1804" y="2451"/>
                      </a:lnTo>
                      <a:lnTo>
                        <a:pt x="1785" y="2467"/>
                      </a:lnTo>
                      <a:lnTo>
                        <a:pt x="1778" y="2349"/>
                      </a:lnTo>
                      <a:lnTo>
                        <a:pt x="1765" y="2231"/>
                      </a:lnTo>
                      <a:lnTo>
                        <a:pt x="1764" y="2181"/>
                      </a:lnTo>
                      <a:lnTo>
                        <a:pt x="1765" y="2130"/>
                      </a:lnTo>
                      <a:lnTo>
                        <a:pt x="1764" y="2118"/>
                      </a:lnTo>
                      <a:lnTo>
                        <a:pt x="1749" y="2105"/>
                      </a:lnTo>
                      <a:lnTo>
                        <a:pt x="1739" y="2103"/>
                      </a:lnTo>
                      <a:lnTo>
                        <a:pt x="1927" y="1936"/>
                      </a:lnTo>
                      <a:lnTo>
                        <a:pt x="2106" y="1769"/>
                      </a:lnTo>
                      <a:lnTo>
                        <a:pt x="2236" y="1651"/>
                      </a:lnTo>
                      <a:lnTo>
                        <a:pt x="2489" y="1406"/>
                      </a:lnTo>
                      <a:lnTo>
                        <a:pt x="2737" y="1157"/>
                      </a:lnTo>
                      <a:lnTo>
                        <a:pt x="2977" y="901"/>
                      </a:lnTo>
                      <a:lnTo>
                        <a:pt x="3095" y="770"/>
                      </a:lnTo>
                      <a:lnTo>
                        <a:pt x="3093" y="926"/>
                      </a:lnTo>
                      <a:lnTo>
                        <a:pt x="3082" y="108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762" name="Google Shape;762;p25"/>
                <p:cNvSpPr/>
                <p:nvPr/>
              </p:nvSpPr>
              <p:spPr>
                <a:xfrm>
                  <a:off x="1398" y="2746"/>
                  <a:ext cx="212" cy="132"/>
                </a:xfrm>
                <a:custGeom>
                  <a:rect b="b" l="l" r="r" t="t"/>
                  <a:pathLst>
                    <a:path extrusionOk="0" h="398" w="635">
                      <a:moveTo>
                        <a:pt x="555" y="6"/>
                      </a:moveTo>
                      <a:lnTo>
                        <a:pt x="544" y="0"/>
                      </a:lnTo>
                      <a:lnTo>
                        <a:pt x="521" y="3"/>
                      </a:lnTo>
                      <a:lnTo>
                        <a:pt x="504" y="18"/>
                      </a:lnTo>
                      <a:lnTo>
                        <a:pt x="495" y="39"/>
                      </a:lnTo>
                      <a:lnTo>
                        <a:pt x="496" y="52"/>
                      </a:lnTo>
                      <a:lnTo>
                        <a:pt x="514" y="113"/>
                      </a:lnTo>
                      <a:lnTo>
                        <a:pt x="530" y="177"/>
                      </a:lnTo>
                      <a:lnTo>
                        <a:pt x="527" y="202"/>
                      </a:lnTo>
                      <a:lnTo>
                        <a:pt x="515" y="226"/>
                      </a:lnTo>
                      <a:lnTo>
                        <a:pt x="494" y="251"/>
                      </a:lnTo>
                      <a:lnTo>
                        <a:pt x="478" y="262"/>
                      </a:lnTo>
                      <a:lnTo>
                        <a:pt x="453" y="278"/>
                      </a:lnTo>
                      <a:lnTo>
                        <a:pt x="403" y="291"/>
                      </a:lnTo>
                      <a:lnTo>
                        <a:pt x="370" y="284"/>
                      </a:lnTo>
                      <a:lnTo>
                        <a:pt x="352" y="272"/>
                      </a:lnTo>
                      <a:lnTo>
                        <a:pt x="339" y="252"/>
                      </a:lnTo>
                      <a:lnTo>
                        <a:pt x="332" y="226"/>
                      </a:lnTo>
                      <a:lnTo>
                        <a:pt x="332" y="209"/>
                      </a:lnTo>
                      <a:lnTo>
                        <a:pt x="331" y="198"/>
                      </a:lnTo>
                      <a:lnTo>
                        <a:pt x="324" y="180"/>
                      </a:lnTo>
                      <a:lnTo>
                        <a:pt x="303" y="164"/>
                      </a:lnTo>
                      <a:lnTo>
                        <a:pt x="268" y="164"/>
                      </a:lnTo>
                      <a:lnTo>
                        <a:pt x="246" y="180"/>
                      </a:lnTo>
                      <a:lnTo>
                        <a:pt x="237" y="198"/>
                      </a:lnTo>
                      <a:lnTo>
                        <a:pt x="236" y="209"/>
                      </a:lnTo>
                      <a:lnTo>
                        <a:pt x="233" y="231"/>
                      </a:lnTo>
                      <a:lnTo>
                        <a:pt x="220" y="268"/>
                      </a:lnTo>
                      <a:lnTo>
                        <a:pt x="196" y="297"/>
                      </a:lnTo>
                      <a:lnTo>
                        <a:pt x="160" y="310"/>
                      </a:lnTo>
                      <a:lnTo>
                        <a:pt x="137" y="307"/>
                      </a:lnTo>
                      <a:lnTo>
                        <a:pt x="122" y="304"/>
                      </a:lnTo>
                      <a:lnTo>
                        <a:pt x="102" y="294"/>
                      </a:lnTo>
                      <a:lnTo>
                        <a:pt x="83" y="270"/>
                      </a:lnTo>
                      <a:lnTo>
                        <a:pt x="76" y="228"/>
                      </a:lnTo>
                      <a:lnTo>
                        <a:pt x="83" y="182"/>
                      </a:lnTo>
                      <a:lnTo>
                        <a:pt x="88" y="162"/>
                      </a:lnTo>
                      <a:lnTo>
                        <a:pt x="90" y="149"/>
                      </a:lnTo>
                      <a:lnTo>
                        <a:pt x="80" y="131"/>
                      </a:lnTo>
                      <a:lnTo>
                        <a:pt x="62" y="126"/>
                      </a:lnTo>
                      <a:lnTo>
                        <a:pt x="43" y="130"/>
                      </a:lnTo>
                      <a:lnTo>
                        <a:pt x="34" y="139"/>
                      </a:lnTo>
                      <a:lnTo>
                        <a:pt x="23" y="157"/>
                      </a:lnTo>
                      <a:lnTo>
                        <a:pt x="7" y="193"/>
                      </a:lnTo>
                      <a:lnTo>
                        <a:pt x="0" y="232"/>
                      </a:lnTo>
                      <a:lnTo>
                        <a:pt x="3" y="268"/>
                      </a:lnTo>
                      <a:lnTo>
                        <a:pt x="13" y="304"/>
                      </a:lnTo>
                      <a:lnTo>
                        <a:pt x="31" y="336"/>
                      </a:lnTo>
                      <a:lnTo>
                        <a:pt x="59" y="362"/>
                      </a:lnTo>
                      <a:lnTo>
                        <a:pt x="93" y="383"/>
                      </a:lnTo>
                      <a:lnTo>
                        <a:pt x="113" y="390"/>
                      </a:lnTo>
                      <a:lnTo>
                        <a:pt x="139" y="398"/>
                      </a:lnTo>
                      <a:lnTo>
                        <a:pt x="187" y="398"/>
                      </a:lnTo>
                      <a:lnTo>
                        <a:pt x="229" y="383"/>
                      </a:lnTo>
                      <a:lnTo>
                        <a:pt x="265" y="356"/>
                      </a:lnTo>
                      <a:lnTo>
                        <a:pt x="279" y="339"/>
                      </a:lnTo>
                      <a:lnTo>
                        <a:pt x="299" y="356"/>
                      </a:lnTo>
                      <a:lnTo>
                        <a:pt x="350" y="379"/>
                      </a:lnTo>
                      <a:lnTo>
                        <a:pt x="409" y="386"/>
                      </a:lnTo>
                      <a:lnTo>
                        <a:pt x="470" y="375"/>
                      </a:lnTo>
                      <a:lnTo>
                        <a:pt x="502" y="362"/>
                      </a:lnTo>
                      <a:lnTo>
                        <a:pt x="527" y="350"/>
                      </a:lnTo>
                      <a:lnTo>
                        <a:pt x="567" y="316"/>
                      </a:lnTo>
                      <a:lnTo>
                        <a:pt x="600" y="271"/>
                      </a:lnTo>
                      <a:lnTo>
                        <a:pt x="623" y="221"/>
                      </a:lnTo>
                      <a:lnTo>
                        <a:pt x="635" y="166"/>
                      </a:lnTo>
                      <a:lnTo>
                        <a:pt x="632" y="113"/>
                      </a:lnTo>
                      <a:lnTo>
                        <a:pt x="614" y="64"/>
                      </a:lnTo>
                      <a:lnTo>
                        <a:pt x="581" y="23"/>
                      </a:lnTo>
                      <a:lnTo>
                        <a:pt x="555" y="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763" name="Google Shape;763;p25"/>
                <p:cNvSpPr/>
                <p:nvPr/>
              </p:nvSpPr>
              <p:spPr>
                <a:xfrm>
                  <a:off x="1655" y="2515"/>
                  <a:ext cx="176" cy="179"/>
                </a:xfrm>
                <a:custGeom>
                  <a:rect b="b" l="l" r="r" t="t"/>
                  <a:pathLst>
                    <a:path extrusionOk="0" h="538" w="528">
                      <a:moveTo>
                        <a:pt x="311" y="0"/>
                      </a:moveTo>
                      <a:lnTo>
                        <a:pt x="301" y="1"/>
                      </a:lnTo>
                      <a:lnTo>
                        <a:pt x="285" y="9"/>
                      </a:lnTo>
                      <a:lnTo>
                        <a:pt x="268" y="27"/>
                      </a:lnTo>
                      <a:lnTo>
                        <a:pt x="263" y="60"/>
                      </a:lnTo>
                      <a:lnTo>
                        <a:pt x="273" y="82"/>
                      </a:lnTo>
                      <a:lnTo>
                        <a:pt x="288" y="92"/>
                      </a:lnTo>
                      <a:lnTo>
                        <a:pt x="298" y="95"/>
                      </a:lnTo>
                      <a:lnTo>
                        <a:pt x="321" y="99"/>
                      </a:lnTo>
                      <a:lnTo>
                        <a:pt x="373" y="112"/>
                      </a:lnTo>
                      <a:lnTo>
                        <a:pt x="404" y="129"/>
                      </a:lnTo>
                      <a:lnTo>
                        <a:pt x="419" y="145"/>
                      </a:lnTo>
                      <a:lnTo>
                        <a:pt x="426" y="165"/>
                      </a:lnTo>
                      <a:lnTo>
                        <a:pt x="423" y="191"/>
                      </a:lnTo>
                      <a:lnTo>
                        <a:pt x="416" y="206"/>
                      </a:lnTo>
                      <a:lnTo>
                        <a:pt x="409" y="220"/>
                      </a:lnTo>
                      <a:lnTo>
                        <a:pt x="391" y="242"/>
                      </a:lnTo>
                      <a:lnTo>
                        <a:pt x="357" y="265"/>
                      </a:lnTo>
                      <a:lnTo>
                        <a:pt x="302" y="276"/>
                      </a:lnTo>
                      <a:lnTo>
                        <a:pt x="245" y="269"/>
                      </a:lnTo>
                      <a:lnTo>
                        <a:pt x="217" y="260"/>
                      </a:lnTo>
                      <a:lnTo>
                        <a:pt x="207" y="256"/>
                      </a:lnTo>
                      <a:lnTo>
                        <a:pt x="199" y="253"/>
                      </a:lnTo>
                      <a:lnTo>
                        <a:pt x="188" y="250"/>
                      </a:lnTo>
                      <a:lnTo>
                        <a:pt x="171" y="253"/>
                      </a:lnTo>
                      <a:lnTo>
                        <a:pt x="150" y="268"/>
                      </a:lnTo>
                      <a:lnTo>
                        <a:pt x="135" y="299"/>
                      </a:lnTo>
                      <a:lnTo>
                        <a:pt x="141" y="324"/>
                      </a:lnTo>
                      <a:lnTo>
                        <a:pt x="151" y="337"/>
                      </a:lnTo>
                      <a:lnTo>
                        <a:pt x="161" y="341"/>
                      </a:lnTo>
                      <a:lnTo>
                        <a:pt x="167" y="344"/>
                      </a:lnTo>
                      <a:lnTo>
                        <a:pt x="173" y="347"/>
                      </a:lnTo>
                      <a:lnTo>
                        <a:pt x="173" y="347"/>
                      </a:lnTo>
                      <a:lnTo>
                        <a:pt x="178" y="348"/>
                      </a:lnTo>
                      <a:lnTo>
                        <a:pt x="184" y="351"/>
                      </a:lnTo>
                      <a:lnTo>
                        <a:pt x="184" y="351"/>
                      </a:lnTo>
                      <a:lnTo>
                        <a:pt x="184" y="351"/>
                      </a:lnTo>
                      <a:lnTo>
                        <a:pt x="220" y="367"/>
                      </a:lnTo>
                      <a:lnTo>
                        <a:pt x="252" y="386"/>
                      </a:lnTo>
                      <a:lnTo>
                        <a:pt x="243" y="399"/>
                      </a:lnTo>
                      <a:lnTo>
                        <a:pt x="220" y="420"/>
                      </a:lnTo>
                      <a:lnTo>
                        <a:pt x="180" y="443"/>
                      </a:lnTo>
                      <a:lnTo>
                        <a:pt x="150" y="452"/>
                      </a:lnTo>
                      <a:lnTo>
                        <a:pt x="131" y="456"/>
                      </a:lnTo>
                      <a:lnTo>
                        <a:pt x="85" y="459"/>
                      </a:lnTo>
                      <a:lnTo>
                        <a:pt x="62" y="456"/>
                      </a:lnTo>
                      <a:lnTo>
                        <a:pt x="57" y="453"/>
                      </a:lnTo>
                      <a:lnTo>
                        <a:pt x="50" y="443"/>
                      </a:lnTo>
                      <a:lnTo>
                        <a:pt x="30" y="438"/>
                      </a:lnTo>
                      <a:lnTo>
                        <a:pt x="10" y="446"/>
                      </a:lnTo>
                      <a:lnTo>
                        <a:pt x="0" y="463"/>
                      </a:lnTo>
                      <a:lnTo>
                        <a:pt x="3" y="475"/>
                      </a:lnTo>
                      <a:lnTo>
                        <a:pt x="13" y="498"/>
                      </a:lnTo>
                      <a:lnTo>
                        <a:pt x="45" y="525"/>
                      </a:lnTo>
                      <a:lnTo>
                        <a:pt x="88" y="537"/>
                      </a:lnTo>
                      <a:lnTo>
                        <a:pt x="134" y="538"/>
                      </a:lnTo>
                      <a:lnTo>
                        <a:pt x="155" y="534"/>
                      </a:lnTo>
                      <a:lnTo>
                        <a:pt x="190" y="528"/>
                      </a:lnTo>
                      <a:lnTo>
                        <a:pt x="250" y="504"/>
                      </a:lnTo>
                      <a:lnTo>
                        <a:pt x="302" y="465"/>
                      </a:lnTo>
                      <a:lnTo>
                        <a:pt x="341" y="414"/>
                      </a:lnTo>
                      <a:lnTo>
                        <a:pt x="355" y="383"/>
                      </a:lnTo>
                      <a:lnTo>
                        <a:pt x="358" y="374"/>
                      </a:lnTo>
                      <a:lnTo>
                        <a:pt x="357" y="366"/>
                      </a:lnTo>
                      <a:lnTo>
                        <a:pt x="381" y="360"/>
                      </a:lnTo>
                      <a:lnTo>
                        <a:pt x="425" y="341"/>
                      </a:lnTo>
                      <a:lnTo>
                        <a:pt x="463" y="311"/>
                      </a:lnTo>
                      <a:lnTo>
                        <a:pt x="497" y="271"/>
                      </a:lnTo>
                      <a:lnTo>
                        <a:pt x="509" y="246"/>
                      </a:lnTo>
                      <a:lnTo>
                        <a:pt x="520" y="220"/>
                      </a:lnTo>
                      <a:lnTo>
                        <a:pt x="528" y="171"/>
                      </a:lnTo>
                      <a:lnTo>
                        <a:pt x="520" y="127"/>
                      </a:lnTo>
                      <a:lnTo>
                        <a:pt x="499" y="86"/>
                      </a:lnTo>
                      <a:lnTo>
                        <a:pt x="469" y="53"/>
                      </a:lnTo>
                      <a:lnTo>
                        <a:pt x="430" y="26"/>
                      </a:lnTo>
                      <a:lnTo>
                        <a:pt x="384" y="9"/>
                      </a:lnTo>
                      <a:lnTo>
                        <a:pt x="337" y="0"/>
                      </a:lnTo>
                      <a:lnTo>
                        <a:pt x="311"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764" name="Google Shape;764;p25"/>
                <p:cNvSpPr/>
                <p:nvPr/>
              </p:nvSpPr>
              <p:spPr>
                <a:xfrm>
                  <a:off x="1665" y="2702"/>
                  <a:ext cx="205" cy="210"/>
                </a:xfrm>
                <a:custGeom>
                  <a:rect b="b" l="l" r="r" t="t"/>
                  <a:pathLst>
                    <a:path extrusionOk="0" h="630" w="613">
                      <a:moveTo>
                        <a:pt x="404" y="0"/>
                      </a:moveTo>
                      <a:lnTo>
                        <a:pt x="388" y="3"/>
                      </a:lnTo>
                      <a:lnTo>
                        <a:pt x="365" y="21"/>
                      </a:lnTo>
                      <a:lnTo>
                        <a:pt x="357" y="52"/>
                      </a:lnTo>
                      <a:lnTo>
                        <a:pt x="367" y="79"/>
                      </a:lnTo>
                      <a:lnTo>
                        <a:pt x="381" y="89"/>
                      </a:lnTo>
                      <a:lnTo>
                        <a:pt x="410" y="101"/>
                      </a:lnTo>
                      <a:lnTo>
                        <a:pt x="466" y="128"/>
                      </a:lnTo>
                      <a:lnTo>
                        <a:pt x="498" y="152"/>
                      </a:lnTo>
                      <a:lnTo>
                        <a:pt x="511" y="174"/>
                      </a:lnTo>
                      <a:lnTo>
                        <a:pt x="515" y="200"/>
                      </a:lnTo>
                      <a:lnTo>
                        <a:pt x="506" y="230"/>
                      </a:lnTo>
                      <a:lnTo>
                        <a:pt x="498" y="249"/>
                      </a:lnTo>
                      <a:lnTo>
                        <a:pt x="486" y="265"/>
                      </a:lnTo>
                      <a:lnTo>
                        <a:pt x="462" y="291"/>
                      </a:lnTo>
                      <a:lnTo>
                        <a:pt x="431" y="307"/>
                      </a:lnTo>
                      <a:lnTo>
                        <a:pt x="400" y="314"/>
                      </a:lnTo>
                      <a:lnTo>
                        <a:pt x="349" y="312"/>
                      </a:lnTo>
                      <a:lnTo>
                        <a:pt x="285" y="286"/>
                      </a:lnTo>
                      <a:lnTo>
                        <a:pt x="257" y="265"/>
                      </a:lnTo>
                      <a:lnTo>
                        <a:pt x="257" y="265"/>
                      </a:lnTo>
                      <a:lnTo>
                        <a:pt x="253" y="260"/>
                      </a:lnTo>
                      <a:lnTo>
                        <a:pt x="247" y="258"/>
                      </a:lnTo>
                      <a:lnTo>
                        <a:pt x="239" y="252"/>
                      </a:lnTo>
                      <a:lnTo>
                        <a:pt x="223" y="249"/>
                      </a:lnTo>
                      <a:lnTo>
                        <a:pt x="198" y="256"/>
                      </a:lnTo>
                      <a:lnTo>
                        <a:pt x="177" y="285"/>
                      </a:lnTo>
                      <a:lnTo>
                        <a:pt x="175" y="311"/>
                      </a:lnTo>
                      <a:lnTo>
                        <a:pt x="181" y="327"/>
                      </a:lnTo>
                      <a:lnTo>
                        <a:pt x="188" y="334"/>
                      </a:lnTo>
                      <a:lnTo>
                        <a:pt x="201" y="344"/>
                      </a:lnTo>
                      <a:lnTo>
                        <a:pt x="214" y="354"/>
                      </a:lnTo>
                      <a:lnTo>
                        <a:pt x="234" y="376"/>
                      </a:lnTo>
                      <a:lnTo>
                        <a:pt x="256" y="422"/>
                      </a:lnTo>
                      <a:lnTo>
                        <a:pt x="253" y="469"/>
                      </a:lnTo>
                      <a:lnTo>
                        <a:pt x="224" y="512"/>
                      </a:lnTo>
                      <a:lnTo>
                        <a:pt x="198" y="531"/>
                      </a:lnTo>
                      <a:lnTo>
                        <a:pt x="180" y="543"/>
                      </a:lnTo>
                      <a:lnTo>
                        <a:pt x="146" y="551"/>
                      </a:lnTo>
                      <a:lnTo>
                        <a:pt x="119" y="547"/>
                      </a:lnTo>
                      <a:lnTo>
                        <a:pt x="96" y="533"/>
                      </a:lnTo>
                      <a:lnTo>
                        <a:pt x="72" y="495"/>
                      </a:lnTo>
                      <a:lnTo>
                        <a:pt x="54" y="430"/>
                      </a:lnTo>
                      <a:lnTo>
                        <a:pt x="51" y="397"/>
                      </a:lnTo>
                      <a:lnTo>
                        <a:pt x="50" y="386"/>
                      </a:lnTo>
                      <a:lnTo>
                        <a:pt x="37" y="374"/>
                      </a:lnTo>
                      <a:lnTo>
                        <a:pt x="20" y="374"/>
                      </a:lnTo>
                      <a:lnTo>
                        <a:pt x="5" y="387"/>
                      </a:lnTo>
                      <a:lnTo>
                        <a:pt x="2" y="397"/>
                      </a:lnTo>
                      <a:lnTo>
                        <a:pt x="0" y="425"/>
                      </a:lnTo>
                      <a:lnTo>
                        <a:pt x="1" y="484"/>
                      </a:lnTo>
                      <a:lnTo>
                        <a:pt x="13" y="540"/>
                      </a:lnTo>
                      <a:lnTo>
                        <a:pt x="43" y="589"/>
                      </a:lnTo>
                      <a:lnTo>
                        <a:pt x="66" y="607"/>
                      </a:lnTo>
                      <a:lnTo>
                        <a:pt x="87" y="619"/>
                      </a:lnTo>
                      <a:lnTo>
                        <a:pt x="131" y="630"/>
                      </a:lnTo>
                      <a:lnTo>
                        <a:pt x="175" y="628"/>
                      </a:lnTo>
                      <a:lnTo>
                        <a:pt x="220" y="615"/>
                      </a:lnTo>
                      <a:lnTo>
                        <a:pt x="241" y="606"/>
                      </a:lnTo>
                      <a:lnTo>
                        <a:pt x="263" y="594"/>
                      </a:lnTo>
                      <a:lnTo>
                        <a:pt x="300" y="561"/>
                      </a:lnTo>
                      <a:lnTo>
                        <a:pt x="329" y="522"/>
                      </a:lnTo>
                      <a:lnTo>
                        <a:pt x="348" y="476"/>
                      </a:lnTo>
                      <a:lnTo>
                        <a:pt x="352" y="452"/>
                      </a:lnTo>
                      <a:lnTo>
                        <a:pt x="355" y="430"/>
                      </a:lnTo>
                      <a:lnTo>
                        <a:pt x="352" y="410"/>
                      </a:lnTo>
                      <a:lnTo>
                        <a:pt x="384" y="413"/>
                      </a:lnTo>
                      <a:lnTo>
                        <a:pt x="446" y="404"/>
                      </a:lnTo>
                      <a:lnTo>
                        <a:pt x="505" y="380"/>
                      </a:lnTo>
                      <a:lnTo>
                        <a:pt x="555" y="338"/>
                      </a:lnTo>
                      <a:lnTo>
                        <a:pt x="577" y="309"/>
                      </a:lnTo>
                      <a:lnTo>
                        <a:pt x="594" y="283"/>
                      </a:lnTo>
                      <a:lnTo>
                        <a:pt x="611" y="230"/>
                      </a:lnTo>
                      <a:lnTo>
                        <a:pt x="613" y="177"/>
                      </a:lnTo>
                      <a:lnTo>
                        <a:pt x="600" y="127"/>
                      </a:lnTo>
                      <a:lnTo>
                        <a:pt x="574" y="82"/>
                      </a:lnTo>
                      <a:lnTo>
                        <a:pt x="537" y="44"/>
                      </a:lnTo>
                      <a:lnTo>
                        <a:pt x="489" y="17"/>
                      </a:lnTo>
                      <a:lnTo>
                        <a:pt x="434" y="1"/>
                      </a:lnTo>
                      <a:lnTo>
                        <a:pt x="404"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p:txBody>
            </p:sp>
          </p:grpSp>
          <p:sp>
            <p:nvSpPr>
              <p:cNvPr id="765" name="Google Shape;765;p25"/>
              <p:cNvSpPr/>
              <p:nvPr/>
            </p:nvSpPr>
            <p:spPr>
              <a:xfrm>
                <a:off x="505954" y="4095210"/>
                <a:ext cx="88463" cy="88463"/>
              </a:xfrm>
              <a:custGeom>
                <a:rect b="b" l="l" r="r" t="t"/>
                <a:pathLst>
                  <a:path extrusionOk="0" h="6502400" w="6502401">
                    <a:moveTo>
                      <a:pt x="4509870" y="1250950"/>
                    </a:moveTo>
                    <a:lnTo>
                      <a:pt x="3460751" y="2299449"/>
                    </a:lnTo>
                    <a:lnTo>
                      <a:pt x="4204979" y="3043238"/>
                    </a:lnTo>
                    <a:lnTo>
                      <a:pt x="5253039" y="1994739"/>
                    </a:lnTo>
                    <a:close/>
                    <a:moveTo>
                      <a:pt x="5487377" y="0"/>
                    </a:moveTo>
                    <a:lnTo>
                      <a:pt x="5557233" y="0"/>
                    </a:lnTo>
                    <a:lnTo>
                      <a:pt x="5626559" y="6350"/>
                    </a:lnTo>
                    <a:lnTo>
                      <a:pt x="5695356" y="20108"/>
                    </a:lnTo>
                    <a:lnTo>
                      <a:pt x="5763095" y="39688"/>
                    </a:lnTo>
                    <a:lnTo>
                      <a:pt x="5828717" y="66675"/>
                    </a:lnTo>
                    <a:lnTo>
                      <a:pt x="5891693" y="100013"/>
                    </a:lnTo>
                    <a:lnTo>
                      <a:pt x="5953081" y="139700"/>
                    </a:lnTo>
                    <a:lnTo>
                      <a:pt x="6010236" y="186796"/>
                    </a:lnTo>
                    <a:lnTo>
                      <a:pt x="6036697" y="212725"/>
                    </a:lnTo>
                    <a:lnTo>
                      <a:pt x="6289659" y="465667"/>
                    </a:lnTo>
                    <a:lnTo>
                      <a:pt x="6316649" y="493183"/>
                    </a:lnTo>
                    <a:lnTo>
                      <a:pt x="6362690" y="550333"/>
                    </a:lnTo>
                    <a:lnTo>
                      <a:pt x="6402381" y="610658"/>
                    </a:lnTo>
                    <a:lnTo>
                      <a:pt x="6436250" y="674158"/>
                    </a:lnTo>
                    <a:lnTo>
                      <a:pt x="6462711" y="739246"/>
                    </a:lnTo>
                    <a:lnTo>
                      <a:pt x="6482820" y="807508"/>
                    </a:lnTo>
                    <a:lnTo>
                      <a:pt x="6495522" y="875771"/>
                    </a:lnTo>
                    <a:lnTo>
                      <a:pt x="6502401" y="946150"/>
                    </a:lnTo>
                    <a:lnTo>
                      <a:pt x="6502401" y="1015471"/>
                    </a:lnTo>
                    <a:lnTo>
                      <a:pt x="6495522" y="1085321"/>
                    </a:lnTo>
                    <a:lnTo>
                      <a:pt x="6482820" y="1154113"/>
                    </a:lnTo>
                    <a:lnTo>
                      <a:pt x="6462711" y="1221846"/>
                    </a:lnTo>
                    <a:lnTo>
                      <a:pt x="6436250" y="1287463"/>
                    </a:lnTo>
                    <a:lnTo>
                      <a:pt x="6402381" y="1350963"/>
                    </a:lnTo>
                    <a:lnTo>
                      <a:pt x="6362690" y="1410759"/>
                    </a:lnTo>
                    <a:lnTo>
                      <a:pt x="6316649" y="1467909"/>
                    </a:lnTo>
                    <a:lnTo>
                      <a:pt x="6289659" y="1495425"/>
                    </a:lnTo>
                    <a:lnTo>
                      <a:pt x="5791143" y="1993900"/>
                    </a:lnTo>
                    <a:lnTo>
                      <a:pt x="6036697" y="2239433"/>
                    </a:lnTo>
                    <a:lnTo>
                      <a:pt x="6050456" y="2253192"/>
                    </a:lnTo>
                    <a:lnTo>
                      <a:pt x="6071095" y="2284942"/>
                    </a:lnTo>
                    <a:lnTo>
                      <a:pt x="6084855" y="2319338"/>
                    </a:lnTo>
                    <a:lnTo>
                      <a:pt x="6092264" y="2355321"/>
                    </a:lnTo>
                    <a:lnTo>
                      <a:pt x="6092264" y="2391833"/>
                    </a:lnTo>
                    <a:lnTo>
                      <a:pt x="6084855" y="2428346"/>
                    </a:lnTo>
                    <a:lnTo>
                      <a:pt x="6071095" y="2462742"/>
                    </a:lnTo>
                    <a:lnTo>
                      <a:pt x="6050456" y="2493963"/>
                    </a:lnTo>
                    <a:lnTo>
                      <a:pt x="6036697" y="2508250"/>
                    </a:lnTo>
                    <a:lnTo>
                      <a:pt x="6022408" y="2522008"/>
                    </a:lnTo>
                    <a:lnTo>
                      <a:pt x="5991185" y="2542646"/>
                    </a:lnTo>
                    <a:lnTo>
                      <a:pt x="5956786" y="2556933"/>
                    </a:lnTo>
                    <a:lnTo>
                      <a:pt x="5920270" y="2563813"/>
                    </a:lnTo>
                    <a:lnTo>
                      <a:pt x="5883755" y="2563813"/>
                    </a:lnTo>
                    <a:lnTo>
                      <a:pt x="5847769" y="2556933"/>
                    </a:lnTo>
                    <a:lnTo>
                      <a:pt x="5813370" y="2542646"/>
                    </a:lnTo>
                    <a:lnTo>
                      <a:pt x="5781617" y="2522008"/>
                    </a:lnTo>
                    <a:lnTo>
                      <a:pt x="5767858" y="2508250"/>
                    </a:lnTo>
                    <a:lnTo>
                      <a:pt x="5522305" y="2263775"/>
                    </a:lnTo>
                    <a:lnTo>
                      <a:pt x="3771678" y="4014258"/>
                    </a:lnTo>
                    <a:lnTo>
                      <a:pt x="2034283" y="5750454"/>
                    </a:lnTo>
                    <a:lnTo>
                      <a:pt x="2004118" y="5780088"/>
                    </a:lnTo>
                    <a:lnTo>
                      <a:pt x="1936908" y="5832475"/>
                    </a:lnTo>
                    <a:lnTo>
                      <a:pt x="1865465" y="5876925"/>
                    </a:lnTo>
                    <a:lnTo>
                      <a:pt x="1789259" y="5911850"/>
                    </a:lnTo>
                    <a:lnTo>
                      <a:pt x="1709877" y="5938838"/>
                    </a:lnTo>
                    <a:lnTo>
                      <a:pt x="1627320" y="5955242"/>
                    </a:lnTo>
                    <a:lnTo>
                      <a:pt x="1543705" y="5963709"/>
                    </a:lnTo>
                    <a:lnTo>
                      <a:pt x="1459032" y="5961592"/>
                    </a:lnTo>
                    <a:lnTo>
                      <a:pt x="1417224" y="5956300"/>
                    </a:lnTo>
                    <a:lnTo>
                      <a:pt x="890660" y="5881688"/>
                    </a:lnTo>
                    <a:lnTo>
                      <a:pt x="324935" y="6446838"/>
                    </a:lnTo>
                    <a:lnTo>
                      <a:pt x="310646" y="6460596"/>
                    </a:lnTo>
                    <a:lnTo>
                      <a:pt x="278364" y="6481234"/>
                    </a:lnTo>
                    <a:lnTo>
                      <a:pt x="243966" y="6494992"/>
                    </a:lnTo>
                    <a:lnTo>
                      <a:pt x="208509" y="6502400"/>
                    </a:lnTo>
                    <a:lnTo>
                      <a:pt x="171464" y="6502400"/>
                    </a:lnTo>
                    <a:lnTo>
                      <a:pt x="136007" y="6494992"/>
                    </a:lnTo>
                    <a:lnTo>
                      <a:pt x="101608" y="6481234"/>
                    </a:lnTo>
                    <a:lnTo>
                      <a:pt x="69856" y="6460596"/>
                    </a:lnTo>
                    <a:lnTo>
                      <a:pt x="55038" y="6446838"/>
                    </a:lnTo>
                    <a:lnTo>
                      <a:pt x="42337" y="6432550"/>
                    </a:lnTo>
                    <a:lnTo>
                      <a:pt x="20639" y="6401329"/>
                    </a:lnTo>
                    <a:lnTo>
                      <a:pt x="6880" y="6366934"/>
                    </a:lnTo>
                    <a:lnTo>
                      <a:pt x="0" y="6330421"/>
                    </a:lnTo>
                    <a:lnTo>
                      <a:pt x="0" y="6293909"/>
                    </a:lnTo>
                    <a:lnTo>
                      <a:pt x="6880" y="6257925"/>
                    </a:lnTo>
                    <a:lnTo>
                      <a:pt x="20639" y="6223529"/>
                    </a:lnTo>
                    <a:lnTo>
                      <a:pt x="42337" y="6191779"/>
                    </a:lnTo>
                    <a:lnTo>
                      <a:pt x="55038" y="6178021"/>
                    </a:lnTo>
                    <a:lnTo>
                      <a:pt x="621292" y="5611813"/>
                    </a:lnTo>
                    <a:lnTo>
                      <a:pt x="546145" y="5085821"/>
                    </a:lnTo>
                    <a:lnTo>
                      <a:pt x="540853" y="5042959"/>
                    </a:lnTo>
                    <a:lnTo>
                      <a:pt x="539265" y="4958821"/>
                    </a:lnTo>
                    <a:lnTo>
                      <a:pt x="546674" y="4874684"/>
                    </a:lnTo>
                    <a:lnTo>
                      <a:pt x="564138" y="4792663"/>
                    </a:lnTo>
                    <a:lnTo>
                      <a:pt x="590069" y="4713288"/>
                    </a:lnTo>
                    <a:lnTo>
                      <a:pt x="626055" y="4637088"/>
                    </a:lnTo>
                    <a:lnTo>
                      <a:pt x="669980" y="4565121"/>
                    </a:lnTo>
                    <a:lnTo>
                      <a:pt x="721842" y="4498975"/>
                    </a:lnTo>
                    <a:lnTo>
                      <a:pt x="752007" y="4467754"/>
                    </a:lnTo>
                    <a:lnTo>
                      <a:pt x="2468235" y="2752196"/>
                    </a:lnTo>
                    <a:lnTo>
                      <a:pt x="4239500" y="981075"/>
                    </a:lnTo>
                    <a:lnTo>
                      <a:pt x="3993947" y="735542"/>
                    </a:lnTo>
                    <a:lnTo>
                      <a:pt x="3981246" y="721254"/>
                    </a:lnTo>
                    <a:lnTo>
                      <a:pt x="3959548" y="688975"/>
                    </a:lnTo>
                    <a:lnTo>
                      <a:pt x="3945789" y="655108"/>
                    </a:lnTo>
                    <a:lnTo>
                      <a:pt x="3939438" y="619125"/>
                    </a:lnTo>
                    <a:lnTo>
                      <a:pt x="3939438" y="582613"/>
                    </a:lnTo>
                    <a:lnTo>
                      <a:pt x="3945789" y="546629"/>
                    </a:lnTo>
                    <a:lnTo>
                      <a:pt x="3959548" y="512233"/>
                    </a:lnTo>
                    <a:lnTo>
                      <a:pt x="3981246" y="480483"/>
                    </a:lnTo>
                    <a:lnTo>
                      <a:pt x="3993947" y="465667"/>
                    </a:lnTo>
                    <a:lnTo>
                      <a:pt x="4008764" y="452967"/>
                    </a:lnTo>
                    <a:lnTo>
                      <a:pt x="4039988" y="431800"/>
                    </a:lnTo>
                    <a:lnTo>
                      <a:pt x="4074916" y="418042"/>
                    </a:lnTo>
                    <a:lnTo>
                      <a:pt x="4110902" y="411163"/>
                    </a:lnTo>
                    <a:lnTo>
                      <a:pt x="4147417" y="411163"/>
                    </a:lnTo>
                    <a:lnTo>
                      <a:pt x="4182875" y="418042"/>
                    </a:lnTo>
                    <a:lnTo>
                      <a:pt x="4217273" y="431800"/>
                    </a:lnTo>
                    <a:lnTo>
                      <a:pt x="4249555" y="452967"/>
                    </a:lnTo>
                    <a:lnTo>
                      <a:pt x="4263844" y="465667"/>
                    </a:lnTo>
                    <a:lnTo>
                      <a:pt x="4508339" y="711200"/>
                    </a:lnTo>
                    <a:lnTo>
                      <a:pt x="5007913" y="212725"/>
                    </a:lnTo>
                    <a:lnTo>
                      <a:pt x="5034373" y="186796"/>
                    </a:lnTo>
                    <a:lnTo>
                      <a:pt x="5091528" y="139700"/>
                    </a:lnTo>
                    <a:lnTo>
                      <a:pt x="5152387" y="100013"/>
                    </a:lnTo>
                    <a:lnTo>
                      <a:pt x="5215892" y="66675"/>
                    </a:lnTo>
                    <a:lnTo>
                      <a:pt x="5281514" y="39688"/>
                    </a:lnTo>
                    <a:lnTo>
                      <a:pt x="5348195" y="20108"/>
                    </a:lnTo>
                    <a:lnTo>
                      <a:pt x="5418050" y="635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p:txBody>
          </p:sp>
          <p:grpSp>
            <p:nvGrpSpPr>
              <p:cNvPr id="766" name="Google Shape;766;p25"/>
              <p:cNvGrpSpPr/>
              <p:nvPr/>
            </p:nvGrpSpPr>
            <p:grpSpPr>
              <a:xfrm>
                <a:off x="526570" y="3241551"/>
                <a:ext cx="47230" cy="122011"/>
                <a:chOff x="2375" y="2182"/>
                <a:chExt cx="144" cy="372"/>
              </a:xfrm>
            </p:grpSpPr>
            <p:sp>
              <p:nvSpPr>
                <p:cNvPr id="767" name="Google Shape;767;p25"/>
                <p:cNvSpPr/>
                <p:nvPr/>
              </p:nvSpPr>
              <p:spPr>
                <a:xfrm>
                  <a:off x="2409" y="2182"/>
                  <a:ext cx="99" cy="210"/>
                </a:xfrm>
                <a:custGeom>
                  <a:rect b="b" l="l" r="r" t="t"/>
                  <a:pathLst>
                    <a:path extrusionOk="0" h="631" w="296">
                      <a:moveTo>
                        <a:pt x="0" y="631"/>
                      </a:moveTo>
                      <a:lnTo>
                        <a:pt x="296" y="631"/>
                      </a:lnTo>
                      <a:lnTo>
                        <a:pt x="270" y="612"/>
                      </a:lnTo>
                      <a:lnTo>
                        <a:pt x="232" y="568"/>
                      </a:lnTo>
                      <a:lnTo>
                        <a:pt x="209" y="517"/>
                      </a:lnTo>
                      <a:lnTo>
                        <a:pt x="199" y="467"/>
                      </a:lnTo>
                      <a:lnTo>
                        <a:pt x="198" y="442"/>
                      </a:lnTo>
                      <a:lnTo>
                        <a:pt x="200" y="370"/>
                      </a:lnTo>
                      <a:lnTo>
                        <a:pt x="208" y="279"/>
                      </a:lnTo>
                      <a:lnTo>
                        <a:pt x="213" y="207"/>
                      </a:lnTo>
                      <a:lnTo>
                        <a:pt x="215" y="157"/>
                      </a:lnTo>
                      <a:lnTo>
                        <a:pt x="215" y="132"/>
                      </a:lnTo>
                      <a:lnTo>
                        <a:pt x="205" y="79"/>
                      </a:lnTo>
                      <a:lnTo>
                        <a:pt x="189" y="31"/>
                      </a:lnTo>
                      <a:lnTo>
                        <a:pt x="172" y="8"/>
                      </a:lnTo>
                      <a:lnTo>
                        <a:pt x="159" y="0"/>
                      </a:lnTo>
                      <a:lnTo>
                        <a:pt x="151" y="0"/>
                      </a:lnTo>
                      <a:lnTo>
                        <a:pt x="138" y="1"/>
                      </a:lnTo>
                      <a:lnTo>
                        <a:pt x="127" y="11"/>
                      </a:lnTo>
                      <a:lnTo>
                        <a:pt x="114" y="27"/>
                      </a:lnTo>
                      <a:lnTo>
                        <a:pt x="98" y="75"/>
                      </a:lnTo>
                      <a:lnTo>
                        <a:pt x="89" y="145"/>
                      </a:lnTo>
                      <a:lnTo>
                        <a:pt x="89" y="160"/>
                      </a:lnTo>
                      <a:lnTo>
                        <a:pt x="92" y="253"/>
                      </a:lnTo>
                      <a:lnTo>
                        <a:pt x="101" y="310"/>
                      </a:lnTo>
                      <a:lnTo>
                        <a:pt x="105" y="337"/>
                      </a:lnTo>
                      <a:lnTo>
                        <a:pt x="111" y="400"/>
                      </a:lnTo>
                      <a:lnTo>
                        <a:pt x="109" y="442"/>
                      </a:lnTo>
                      <a:lnTo>
                        <a:pt x="105" y="480"/>
                      </a:lnTo>
                      <a:lnTo>
                        <a:pt x="83" y="542"/>
                      </a:lnTo>
                      <a:lnTo>
                        <a:pt x="50" y="588"/>
                      </a:lnTo>
                      <a:lnTo>
                        <a:pt x="15" y="621"/>
                      </a:lnTo>
                      <a:lnTo>
                        <a:pt x="0" y="63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768" name="Google Shape;768;p25"/>
                <p:cNvSpPr/>
                <p:nvPr/>
              </p:nvSpPr>
              <p:spPr>
                <a:xfrm>
                  <a:off x="2396" y="2425"/>
                  <a:ext cx="123" cy="6"/>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769" name="Google Shape;769;p25"/>
                <p:cNvSpPr/>
                <p:nvPr/>
              </p:nvSpPr>
              <p:spPr>
                <a:xfrm>
                  <a:off x="2396" y="2437"/>
                  <a:ext cx="123" cy="13"/>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770" name="Google Shape;770;p25"/>
                <p:cNvSpPr/>
                <p:nvPr/>
              </p:nvSpPr>
              <p:spPr>
                <a:xfrm>
                  <a:off x="2396" y="2405"/>
                  <a:ext cx="123" cy="13"/>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771" name="Google Shape;771;p25"/>
                <p:cNvSpPr/>
                <p:nvPr/>
              </p:nvSpPr>
              <p:spPr>
                <a:xfrm>
                  <a:off x="2375" y="2463"/>
                  <a:ext cx="143" cy="91"/>
                </a:xfrm>
                <a:custGeom>
                  <a:rect b="b" l="l" r="r" t="t"/>
                  <a:pathLst>
                    <a:path extrusionOk="0" h="274" w="429">
                      <a:moveTo>
                        <a:pt x="4" y="241"/>
                      </a:moveTo>
                      <a:lnTo>
                        <a:pt x="0" y="247"/>
                      </a:lnTo>
                      <a:lnTo>
                        <a:pt x="0" y="252"/>
                      </a:lnTo>
                      <a:lnTo>
                        <a:pt x="4" y="261"/>
                      </a:lnTo>
                      <a:lnTo>
                        <a:pt x="19" y="265"/>
                      </a:lnTo>
                      <a:lnTo>
                        <a:pt x="40" y="268"/>
                      </a:lnTo>
                      <a:lnTo>
                        <a:pt x="66" y="271"/>
                      </a:lnTo>
                      <a:lnTo>
                        <a:pt x="68" y="271"/>
                      </a:lnTo>
                      <a:lnTo>
                        <a:pt x="68" y="271"/>
                      </a:lnTo>
                      <a:lnTo>
                        <a:pt x="78" y="270"/>
                      </a:lnTo>
                      <a:lnTo>
                        <a:pt x="95" y="254"/>
                      </a:lnTo>
                      <a:lnTo>
                        <a:pt x="121" y="210"/>
                      </a:lnTo>
                      <a:lnTo>
                        <a:pt x="134" y="179"/>
                      </a:lnTo>
                      <a:lnTo>
                        <a:pt x="130" y="208"/>
                      </a:lnTo>
                      <a:lnTo>
                        <a:pt x="117" y="274"/>
                      </a:lnTo>
                      <a:lnTo>
                        <a:pt x="144" y="274"/>
                      </a:lnTo>
                      <a:lnTo>
                        <a:pt x="172" y="274"/>
                      </a:lnTo>
                      <a:lnTo>
                        <a:pt x="231" y="274"/>
                      </a:lnTo>
                      <a:lnTo>
                        <a:pt x="329" y="267"/>
                      </a:lnTo>
                      <a:lnTo>
                        <a:pt x="363" y="260"/>
                      </a:lnTo>
                      <a:lnTo>
                        <a:pt x="379" y="255"/>
                      </a:lnTo>
                      <a:lnTo>
                        <a:pt x="400" y="235"/>
                      </a:lnTo>
                      <a:lnTo>
                        <a:pt x="405" y="222"/>
                      </a:lnTo>
                      <a:lnTo>
                        <a:pt x="416" y="164"/>
                      </a:lnTo>
                      <a:lnTo>
                        <a:pt x="428" y="36"/>
                      </a:lnTo>
                      <a:lnTo>
                        <a:pt x="429" y="0"/>
                      </a:lnTo>
                      <a:lnTo>
                        <a:pt x="64" y="0"/>
                      </a:lnTo>
                      <a:lnTo>
                        <a:pt x="64" y="46"/>
                      </a:lnTo>
                      <a:lnTo>
                        <a:pt x="48" y="159"/>
                      </a:lnTo>
                      <a:lnTo>
                        <a:pt x="30" y="208"/>
                      </a:lnTo>
                      <a:lnTo>
                        <a:pt x="14" y="234"/>
                      </a:lnTo>
                      <a:lnTo>
                        <a:pt x="4" y="24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p:txBody>
            </p:sp>
          </p:grpSp>
          <p:sp>
            <p:nvSpPr>
              <p:cNvPr id="772" name="Google Shape;772;p25"/>
              <p:cNvSpPr/>
              <p:nvPr/>
            </p:nvSpPr>
            <p:spPr>
              <a:xfrm>
                <a:off x="505805" y="3690038"/>
                <a:ext cx="88761" cy="78696"/>
              </a:xfrm>
              <a:custGeom>
                <a:rect b="b" l="l" r="r" t="t"/>
                <a:pathLst>
                  <a:path extrusionOk="0" h="3097" w="3491">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p:txBody>
          </p:sp>
          <p:grpSp>
            <p:nvGrpSpPr>
              <p:cNvPr id="773" name="Google Shape;773;p25"/>
              <p:cNvGrpSpPr/>
              <p:nvPr/>
            </p:nvGrpSpPr>
            <p:grpSpPr>
              <a:xfrm>
                <a:off x="494690" y="4510148"/>
                <a:ext cx="110991" cy="101876"/>
                <a:chOff x="2577" y="1104"/>
                <a:chExt cx="414" cy="380"/>
              </a:xfrm>
            </p:grpSpPr>
            <p:sp>
              <p:nvSpPr>
                <p:cNvPr id="774" name="Google Shape;774;p25"/>
                <p:cNvSpPr/>
                <p:nvPr/>
              </p:nvSpPr>
              <p:spPr>
                <a:xfrm>
                  <a:off x="2577" y="1104"/>
                  <a:ext cx="353" cy="380"/>
                </a:xfrm>
                <a:custGeom>
                  <a:rect b="b" l="l" r="r" t="t"/>
                  <a:pathLst>
                    <a:path extrusionOk="0" h="1141" w="1058">
                      <a:moveTo>
                        <a:pt x="78" y="1141"/>
                      </a:moveTo>
                      <a:lnTo>
                        <a:pt x="81" y="1141"/>
                      </a:lnTo>
                      <a:lnTo>
                        <a:pt x="84" y="1141"/>
                      </a:lnTo>
                      <a:lnTo>
                        <a:pt x="91" y="1140"/>
                      </a:lnTo>
                      <a:lnTo>
                        <a:pt x="97" y="1135"/>
                      </a:lnTo>
                      <a:lnTo>
                        <a:pt x="101" y="1131"/>
                      </a:lnTo>
                      <a:lnTo>
                        <a:pt x="199" y="1131"/>
                      </a:lnTo>
                      <a:lnTo>
                        <a:pt x="206" y="1129"/>
                      </a:lnTo>
                      <a:lnTo>
                        <a:pt x="208" y="1122"/>
                      </a:lnTo>
                      <a:lnTo>
                        <a:pt x="206" y="1115"/>
                      </a:lnTo>
                      <a:lnTo>
                        <a:pt x="199" y="1112"/>
                      </a:lnTo>
                      <a:lnTo>
                        <a:pt x="120" y="1112"/>
                      </a:lnTo>
                      <a:lnTo>
                        <a:pt x="310" y="922"/>
                      </a:lnTo>
                      <a:lnTo>
                        <a:pt x="352" y="962"/>
                      </a:lnTo>
                      <a:lnTo>
                        <a:pt x="357" y="967"/>
                      </a:lnTo>
                      <a:lnTo>
                        <a:pt x="365" y="968"/>
                      </a:lnTo>
                      <a:lnTo>
                        <a:pt x="372" y="967"/>
                      </a:lnTo>
                      <a:lnTo>
                        <a:pt x="378" y="962"/>
                      </a:lnTo>
                      <a:lnTo>
                        <a:pt x="993" y="348"/>
                      </a:lnTo>
                      <a:lnTo>
                        <a:pt x="994" y="347"/>
                      </a:lnTo>
                      <a:lnTo>
                        <a:pt x="994" y="345"/>
                      </a:lnTo>
                      <a:lnTo>
                        <a:pt x="997" y="343"/>
                      </a:lnTo>
                      <a:lnTo>
                        <a:pt x="1000" y="340"/>
                      </a:lnTo>
                      <a:lnTo>
                        <a:pt x="1015" y="325"/>
                      </a:lnTo>
                      <a:lnTo>
                        <a:pt x="1036" y="292"/>
                      </a:lnTo>
                      <a:lnTo>
                        <a:pt x="1051" y="256"/>
                      </a:lnTo>
                      <a:lnTo>
                        <a:pt x="1058" y="219"/>
                      </a:lnTo>
                      <a:lnTo>
                        <a:pt x="1058" y="180"/>
                      </a:lnTo>
                      <a:lnTo>
                        <a:pt x="1051" y="142"/>
                      </a:lnTo>
                      <a:lnTo>
                        <a:pt x="1036" y="106"/>
                      </a:lnTo>
                      <a:lnTo>
                        <a:pt x="1015" y="73"/>
                      </a:lnTo>
                      <a:lnTo>
                        <a:pt x="1000" y="59"/>
                      </a:lnTo>
                      <a:lnTo>
                        <a:pt x="986" y="44"/>
                      </a:lnTo>
                      <a:lnTo>
                        <a:pt x="954" y="23"/>
                      </a:lnTo>
                      <a:lnTo>
                        <a:pt x="918" y="8"/>
                      </a:lnTo>
                      <a:lnTo>
                        <a:pt x="879" y="1"/>
                      </a:lnTo>
                      <a:lnTo>
                        <a:pt x="859" y="0"/>
                      </a:lnTo>
                      <a:lnTo>
                        <a:pt x="840" y="1"/>
                      </a:lnTo>
                      <a:lnTo>
                        <a:pt x="801" y="8"/>
                      </a:lnTo>
                      <a:lnTo>
                        <a:pt x="765" y="23"/>
                      </a:lnTo>
                      <a:lnTo>
                        <a:pt x="734" y="44"/>
                      </a:lnTo>
                      <a:lnTo>
                        <a:pt x="719" y="59"/>
                      </a:lnTo>
                      <a:lnTo>
                        <a:pt x="716" y="62"/>
                      </a:lnTo>
                      <a:lnTo>
                        <a:pt x="713" y="64"/>
                      </a:lnTo>
                      <a:lnTo>
                        <a:pt x="712" y="64"/>
                      </a:lnTo>
                      <a:lnTo>
                        <a:pt x="710" y="66"/>
                      </a:lnTo>
                      <a:lnTo>
                        <a:pt x="97" y="680"/>
                      </a:lnTo>
                      <a:lnTo>
                        <a:pt x="92" y="687"/>
                      </a:lnTo>
                      <a:lnTo>
                        <a:pt x="92" y="701"/>
                      </a:lnTo>
                      <a:lnTo>
                        <a:pt x="97" y="707"/>
                      </a:lnTo>
                      <a:lnTo>
                        <a:pt x="137" y="748"/>
                      </a:lnTo>
                      <a:lnTo>
                        <a:pt x="6" y="880"/>
                      </a:lnTo>
                      <a:lnTo>
                        <a:pt x="0" y="889"/>
                      </a:lnTo>
                      <a:lnTo>
                        <a:pt x="1" y="899"/>
                      </a:lnTo>
                      <a:lnTo>
                        <a:pt x="65" y="1127"/>
                      </a:lnTo>
                      <a:lnTo>
                        <a:pt x="69" y="1137"/>
                      </a:lnTo>
                      <a:lnTo>
                        <a:pt x="78" y="1141"/>
                      </a:lnTo>
                      <a:close/>
                      <a:moveTo>
                        <a:pt x="735" y="96"/>
                      </a:moveTo>
                      <a:lnTo>
                        <a:pt x="736" y="95"/>
                      </a:lnTo>
                      <a:lnTo>
                        <a:pt x="739" y="93"/>
                      </a:lnTo>
                      <a:lnTo>
                        <a:pt x="741" y="90"/>
                      </a:lnTo>
                      <a:lnTo>
                        <a:pt x="744" y="87"/>
                      </a:lnTo>
                      <a:lnTo>
                        <a:pt x="746" y="85"/>
                      </a:lnTo>
                      <a:lnTo>
                        <a:pt x="770" y="64"/>
                      </a:lnTo>
                      <a:lnTo>
                        <a:pt x="827" y="40"/>
                      </a:lnTo>
                      <a:lnTo>
                        <a:pt x="859" y="38"/>
                      </a:lnTo>
                      <a:lnTo>
                        <a:pt x="892" y="40"/>
                      </a:lnTo>
                      <a:lnTo>
                        <a:pt x="950" y="64"/>
                      </a:lnTo>
                      <a:lnTo>
                        <a:pt x="973" y="85"/>
                      </a:lnTo>
                      <a:lnTo>
                        <a:pt x="994" y="111"/>
                      </a:lnTo>
                      <a:lnTo>
                        <a:pt x="1019" y="168"/>
                      </a:lnTo>
                      <a:lnTo>
                        <a:pt x="1019" y="230"/>
                      </a:lnTo>
                      <a:lnTo>
                        <a:pt x="994" y="288"/>
                      </a:lnTo>
                      <a:lnTo>
                        <a:pt x="973" y="312"/>
                      </a:lnTo>
                      <a:lnTo>
                        <a:pt x="971" y="315"/>
                      </a:lnTo>
                      <a:lnTo>
                        <a:pt x="968" y="318"/>
                      </a:lnTo>
                      <a:lnTo>
                        <a:pt x="966" y="319"/>
                      </a:lnTo>
                      <a:lnTo>
                        <a:pt x="964" y="321"/>
                      </a:lnTo>
                      <a:lnTo>
                        <a:pt x="963" y="324"/>
                      </a:lnTo>
                      <a:lnTo>
                        <a:pt x="365" y="922"/>
                      </a:lnTo>
                      <a:lnTo>
                        <a:pt x="324" y="880"/>
                      </a:lnTo>
                      <a:lnTo>
                        <a:pt x="177" y="735"/>
                      </a:lnTo>
                      <a:lnTo>
                        <a:pt x="137" y="694"/>
                      </a:lnTo>
                      <a:lnTo>
                        <a:pt x="735" y="9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775" name="Google Shape;775;p25"/>
                <p:cNvSpPr/>
                <p:nvPr/>
              </p:nvSpPr>
              <p:spPr>
                <a:xfrm>
                  <a:off x="2643" y="1129"/>
                  <a:ext cx="261" cy="261"/>
                </a:xfrm>
                <a:custGeom>
                  <a:rect b="b" l="l" r="r" t="t"/>
                  <a:pathLst>
                    <a:path extrusionOk="0" h="782" w="781">
                      <a:moveTo>
                        <a:pt x="153" y="778"/>
                      </a:moveTo>
                      <a:lnTo>
                        <a:pt x="158" y="782"/>
                      </a:lnTo>
                      <a:lnTo>
                        <a:pt x="166" y="782"/>
                      </a:lnTo>
                      <a:lnTo>
                        <a:pt x="173" y="782"/>
                      </a:lnTo>
                      <a:lnTo>
                        <a:pt x="179" y="778"/>
                      </a:lnTo>
                      <a:lnTo>
                        <a:pt x="572" y="385"/>
                      </a:lnTo>
                      <a:lnTo>
                        <a:pt x="576" y="390"/>
                      </a:lnTo>
                      <a:lnTo>
                        <a:pt x="584" y="395"/>
                      </a:lnTo>
                      <a:lnTo>
                        <a:pt x="591" y="396"/>
                      </a:lnTo>
                      <a:lnTo>
                        <a:pt x="598" y="395"/>
                      </a:lnTo>
                      <a:lnTo>
                        <a:pt x="604" y="390"/>
                      </a:lnTo>
                      <a:lnTo>
                        <a:pt x="735" y="259"/>
                      </a:lnTo>
                      <a:lnTo>
                        <a:pt x="741" y="252"/>
                      </a:lnTo>
                      <a:lnTo>
                        <a:pt x="741" y="245"/>
                      </a:lnTo>
                      <a:lnTo>
                        <a:pt x="741" y="238"/>
                      </a:lnTo>
                      <a:lnTo>
                        <a:pt x="735" y="232"/>
                      </a:lnTo>
                      <a:lnTo>
                        <a:pt x="729" y="226"/>
                      </a:lnTo>
                      <a:lnTo>
                        <a:pt x="748" y="210"/>
                      </a:lnTo>
                      <a:lnTo>
                        <a:pt x="764" y="190"/>
                      </a:lnTo>
                      <a:lnTo>
                        <a:pt x="781" y="147"/>
                      </a:lnTo>
                      <a:lnTo>
                        <a:pt x="781" y="99"/>
                      </a:lnTo>
                      <a:lnTo>
                        <a:pt x="764" y="55"/>
                      </a:lnTo>
                      <a:lnTo>
                        <a:pt x="748" y="36"/>
                      </a:lnTo>
                      <a:lnTo>
                        <a:pt x="729" y="20"/>
                      </a:lnTo>
                      <a:lnTo>
                        <a:pt x="684" y="3"/>
                      </a:lnTo>
                      <a:lnTo>
                        <a:pt x="660" y="0"/>
                      </a:lnTo>
                      <a:lnTo>
                        <a:pt x="637" y="3"/>
                      </a:lnTo>
                      <a:lnTo>
                        <a:pt x="592" y="20"/>
                      </a:lnTo>
                      <a:lnTo>
                        <a:pt x="573" y="37"/>
                      </a:lnTo>
                      <a:lnTo>
                        <a:pt x="558" y="55"/>
                      </a:lnTo>
                      <a:lnTo>
                        <a:pt x="547" y="45"/>
                      </a:lnTo>
                      <a:lnTo>
                        <a:pt x="542" y="40"/>
                      </a:lnTo>
                      <a:lnTo>
                        <a:pt x="527" y="40"/>
                      </a:lnTo>
                      <a:lnTo>
                        <a:pt x="520" y="45"/>
                      </a:lnTo>
                      <a:lnTo>
                        <a:pt x="389" y="176"/>
                      </a:lnTo>
                      <a:lnTo>
                        <a:pt x="385" y="182"/>
                      </a:lnTo>
                      <a:lnTo>
                        <a:pt x="385" y="196"/>
                      </a:lnTo>
                      <a:lnTo>
                        <a:pt x="389" y="203"/>
                      </a:lnTo>
                      <a:lnTo>
                        <a:pt x="399" y="212"/>
                      </a:lnTo>
                      <a:lnTo>
                        <a:pt x="6" y="604"/>
                      </a:lnTo>
                      <a:lnTo>
                        <a:pt x="1" y="611"/>
                      </a:lnTo>
                      <a:lnTo>
                        <a:pt x="0" y="618"/>
                      </a:lnTo>
                      <a:lnTo>
                        <a:pt x="1" y="625"/>
                      </a:lnTo>
                      <a:lnTo>
                        <a:pt x="6" y="631"/>
                      </a:lnTo>
                      <a:lnTo>
                        <a:pt x="153" y="778"/>
                      </a:lnTo>
                      <a:close/>
                      <a:moveTo>
                        <a:pt x="535" y="85"/>
                      </a:moveTo>
                      <a:lnTo>
                        <a:pt x="615" y="166"/>
                      </a:lnTo>
                      <a:lnTo>
                        <a:pt x="687" y="238"/>
                      </a:lnTo>
                      <a:lnTo>
                        <a:pt x="687" y="238"/>
                      </a:lnTo>
                      <a:lnTo>
                        <a:pt x="694" y="245"/>
                      </a:lnTo>
                      <a:lnTo>
                        <a:pt x="591" y="350"/>
                      </a:lnTo>
                      <a:lnTo>
                        <a:pt x="431" y="189"/>
                      </a:lnTo>
                      <a:lnTo>
                        <a:pt x="535" y="8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776" name="Google Shape;776;p25"/>
                <p:cNvSpPr/>
                <p:nvPr/>
              </p:nvSpPr>
              <p:spPr>
                <a:xfrm>
                  <a:off x="2701" y="1475"/>
                  <a:ext cx="68" cy="6"/>
                </a:xfrm>
                <a:custGeom>
                  <a:rect b="b" l="l" r="r" t="t"/>
                  <a:pathLst>
                    <a:path extrusionOk="0" h="19" w="203">
                      <a:moveTo>
                        <a:pt x="10" y="0"/>
                      </a:moveTo>
                      <a:lnTo>
                        <a:pt x="3" y="3"/>
                      </a:lnTo>
                      <a:lnTo>
                        <a:pt x="0" y="10"/>
                      </a:lnTo>
                      <a:lnTo>
                        <a:pt x="3" y="17"/>
                      </a:lnTo>
                      <a:lnTo>
                        <a:pt x="10" y="19"/>
                      </a:lnTo>
                      <a:lnTo>
                        <a:pt x="193" y="19"/>
                      </a:lnTo>
                      <a:lnTo>
                        <a:pt x="202" y="17"/>
                      </a:lnTo>
                      <a:lnTo>
                        <a:pt x="203" y="10"/>
                      </a:lnTo>
                      <a:lnTo>
                        <a:pt x="202" y="3"/>
                      </a:lnTo>
                      <a:lnTo>
                        <a:pt x="193" y="0"/>
                      </a:lnTo>
                      <a:lnTo>
                        <a:pt x="1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777" name="Google Shape;777;p25"/>
                <p:cNvSpPr/>
                <p:nvPr/>
              </p:nvSpPr>
              <p:spPr>
                <a:xfrm>
                  <a:off x="2823" y="1475"/>
                  <a:ext cx="68" cy="6"/>
                </a:xfrm>
                <a:custGeom>
                  <a:rect b="b" l="l" r="r" t="t"/>
                  <a:pathLst>
                    <a:path extrusionOk="0" h="19" w="203">
                      <a:moveTo>
                        <a:pt x="10" y="0"/>
                      </a:moveTo>
                      <a:lnTo>
                        <a:pt x="3" y="3"/>
                      </a:lnTo>
                      <a:lnTo>
                        <a:pt x="0" y="10"/>
                      </a:lnTo>
                      <a:lnTo>
                        <a:pt x="3" y="17"/>
                      </a:lnTo>
                      <a:lnTo>
                        <a:pt x="10" y="19"/>
                      </a:lnTo>
                      <a:lnTo>
                        <a:pt x="193" y="19"/>
                      </a:lnTo>
                      <a:lnTo>
                        <a:pt x="201" y="17"/>
                      </a:lnTo>
                      <a:lnTo>
                        <a:pt x="203" y="10"/>
                      </a:lnTo>
                      <a:lnTo>
                        <a:pt x="201" y="3"/>
                      </a:lnTo>
                      <a:lnTo>
                        <a:pt x="193" y="0"/>
                      </a:lnTo>
                      <a:lnTo>
                        <a:pt x="1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778" name="Google Shape;778;p25"/>
                <p:cNvSpPr/>
                <p:nvPr/>
              </p:nvSpPr>
              <p:spPr>
                <a:xfrm>
                  <a:off x="2946" y="1475"/>
                  <a:ext cx="45" cy="6"/>
                </a:xfrm>
                <a:custGeom>
                  <a:rect b="b" l="l" r="r" t="t"/>
                  <a:pathLst>
                    <a:path extrusionOk="0" h="19" w="134">
                      <a:moveTo>
                        <a:pt x="125" y="0"/>
                      </a:moveTo>
                      <a:lnTo>
                        <a:pt x="10" y="0"/>
                      </a:lnTo>
                      <a:lnTo>
                        <a:pt x="1" y="3"/>
                      </a:lnTo>
                      <a:lnTo>
                        <a:pt x="0" y="10"/>
                      </a:lnTo>
                      <a:lnTo>
                        <a:pt x="1" y="17"/>
                      </a:lnTo>
                      <a:lnTo>
                        <a:pt x="10" y="19"/>
                      </a:lnTo>
                      <a:lnTo>
                        <a:pt x="125" y="19"/>
                      </a:lnTo>
                      <a:lnTo>
                        <a:pt x="132" y="17"/>
                      </a:lnTo>
                      <a:lnTo>
                        <a:pt x="134" y="10"/>
                      </a:lnTo>
                      <a:lnTo>
                        <a:pt x="132" y="3"/>
                      </a:lnTo>
                      <a:lnTo>
                        <a:pt x="125"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p:txBody>
            </p:sp>
          </p:grpSp>
        </p:grpSp>
        <p:grpSp>
          <p:nvGrpSpPr>
            <p:cNvPr id="779" name="Google Shape;779;p25"/>
            <p:cNvGrpSpPr/>
            <p:nvPr/>
          </p:nvGrpSpPr>
          <p:grpSpPr>
            <a:xfrm>
              <a:off x="661827" y="662185"/>
              <a:ext cx="276544" cy="311257"/>
              <a:chOff x="5395274" y="2650519"/>
              <a:chExt cx="1459542" cy="1642754"/>
            </a:xfrm>
          </p:grpSpPr>
          <p:sp>
            <p:nvSpPr>
              <p:cNvPr id="780" name="Google Shape;780;p25"/>
              <p:cNvSpPr/>
              <p:nvPr/>
            </p:nvSpPr>
            <p:spPr>
              <a:xfrm>
                <a:off x="5628161" y="2650519"/>
                <a:ext cx="943373" cy="1642754"/>
              </a:xfrm>
              <a:custGeom>
                <a:rect b="b" l="l" r="r" t="t"/>
                <a:pathLst>
                  <a:path extrusionOk="0" h="1642754" w="943373">
                    <a:moveTo>
                      <a:pt x="558294" y="0"/>
                    </a:moveTo>
                    <a:lnTo>
                      <a:pt x="943373" y="0"/>
                    </a:lnTo>
                    <a:lnTo>
                      <a:pt x="430222" y="1509968"/>
                    </a:lnTo>
                    <a:cubicBezTo>
                      <a:pt x="416883" y="1549172"/>
                      <a:pt x="390851" y="1581105"/>
                      <a:pt x="352120" y="1605763"/>
                    </a:cubicBezTo>
                    <a:cubicBezTo>
                      <a:pt x="313390" y="1630424"/>
                      <a:pt x="273792" y="1642754"/>
                      <a:pt x="233323" y="1642754"/>
                    </a:cubicBezTo>
                    <a:lnTo>
                      <a:pt x="0" y="1642754"/>
                    </a:lnTo>
                    <a:close/>
                  </a:path>
                </a:pathLst>
              </a:cu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781" name="Google Shape;781;p25"/>
              <p:cNvSpPr/>
              <p:nvPr/>
            </p:nvSpPr>
            <p:spPr>
              <a:xfrm rot="10800000">
                <a:off x="5395274" y="2650519"/>
                <a:ext cx="643796" cy="867938"/>
              </a:xfrm>
              <a:custGeom>
                <a:rect b="b" l="l" r="r" t="t"/>
                <a:pathLst>
                  <a:path extrusionOk="0" h="958161" w="710719">
                    <a:moveTo>
                      <a:pt x="325633" y="0"/>
                    </a:moveTo>
                    <a:lnTo>
                      <a:pt x="710719" y="0"/>
                    </a:lnTo>
                    <a:lnTo>
                      <a:pt x="430222" y="825375"/>
                    </a:lnTo>
                    <a:cubicBezTo>
                      <a:pt x="416883" y="864579"/>
                      <a:pt x="390851" y="896512"/>
                      <a:pt x="352120" y="921170"/>
                    </a:cubicBezTo>
                    <a:cubicBezTo>
                      <a:pt x="313390" y="945831"/>
                      <a:pt x="273792" y="958161"/>
                      <a:pt x="233323" y="958161"/>
                    </a:cubicBezTo>
                    <a:lnTo>
                      <a:pt x="0" y="958161"/>
                    </a:lnTo>
                    <a:close/>
                  </a:path>
                </a:pathLst>
              </a:cu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782" name="Google Shape;782;p25"/>
              <p:cNvSpPr/>
              <p:nvPr/>
            </p:nvSpPr>
            <p:spPr>
              <a:xfrm>
                <a:off x="6393134" y="3186398"/>
                <a:ext cx="461682" cy="332059"/>
              </a:xfrm>
              <a:custGeom>
                <a:rect b="b" l="l" r="r" t="t"/>
                <a:pathLst>
                  <a:path extrusionOk="0" h="332059" w="461682">
                    <a:moveTo>
                      <a:pt x="112851" y="0"/>
                    </a:moveTo>
                    <a:lnTo>
                      <a:pt x="461682" y="0"/>
                    </a:lnTo>
                    <a:lnTo>
                      <a:pt x="389711" y="211777"/>
                    </a:lnTo>
                    <a:cubicBezTo>
                      <a:pt x="377628" y="247289"/>
                      <a:pt x="354048" y="276215"/>
                      <a:pt x="318964" y="298551"/>
                    </a:cubicBezTo>
                    <a:cubicBezTo>
                      <a:pt x="283880" y="320890"/>
                      <a:pt x="248011" y="332059"/>
                      <a:pt x="211353" y="332059"/>
                    </a:cubicBezTo>
                    <a:lnTo>
                      <a:pt x="0" y="332059"/>
                    </a:lnTo>
                    <a:close/>
                  </a:path>
                </a:pathLst>
              </a:cu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algun Gothic"/>
                  <a:ea typeface="Malgun Gothic"/>
                  <a:cs typeface="Malgun Gothic"/>
                  <a:sym typeface="Malgun Gothic"/>
                </a:endParaRPr>
              </a:p>
            </p:txBody>
          </p:sp>
        </p:grpSp>
      </p:grpSp>
      <p:sp>
        <p:nvSpPr>
          <p:cNvPr id="783" name="Google Shape;783;p25"/>
          <p:cNvSpPr txBox="1"/>
          <p:nvPr/>
        </p:nvSpPr>
        <p:spPr>
          <a:xfrm>
            <a:off x="1780673" y="2956161"/>
            <a:ext cx="8630654"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ko-KR" sz="4400">
                <a:solidFill>
                  <a:srgbClr val="FF6600"/>
                </a:solidFill>
              </a:rPr>
              <a:t>Thank you</a:t>
            </a:r>
            <a:endParaRPr b="1" sz="4400">
              <a:solidFill>
                <a:srgbClr val="3F3F3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grpSp>
        <p:nvGrpSpPr>
          <p:cNvPr id="136" name="Google Shape;136;p14"/>
          <p:cNvGrpSpPr/>
          <p:nvPr/>
        </p:nvGrpSpPr>
        <p:grpSpPr>
          <a:xfrm>
            <a:off x="112888" y="263069"/>
            <a:ext cx="11991976" cy="6350002"/>
            <a:chOff x="100012" y="266699"/>
            <a:chExt cx="11991976" cy="6350002"/>
          </a:xfrm>
        </p:grpSpPr>
        <p:sp>
          <p:nvSpPr>
            <p:cNvPr id="137" name="Google Shape;137;p14"/>
            <p:cNvSpPr/>
            <p:nvPr/>
          </p:nvSpPr>
          <p:spPr>
            <a:xfrm>
              <a:off x="290512" y="266699"/>
              <a:ext cx="11610976" cy="6123185"/>
            </a:xfrm>
            <a:prstGeom prst="round2SameRect">
              <a:avLst>
                <a:gd fmla="val 1796" name="adj1"/>
                <a:gd fmla="val 0" name="adj2"/>
              </a:avLst>
            </a:prstGeom>
            <a:solidFill>
              <a:srgbClr val="F9EFE5"/>
            </a:solidFill>
            <a:ln cap="flat" cmpd="sng" w="19050">
              <a:solidFill>
                <a:srgbClr val="262626"/>
              </a:solidFill>
              <a:prstDash val="solid"/>
              <a:miter lim="800000"/>
              <a:headEnd len="sm" w="sm" type="none"/>
              <a:tailEnd len="sm" w="sm" type="none"/>
            </a:ln>
            <a:effectLst>
              <a:outerShdw rotWithShape="0" algn="tl" dir="2700000" dist="5080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138" name="Google Shape;138;p14"/>
            <p:cNvSpPr/>
            <p:nvPr/>
          </p:nvSpPr>
          <p:spPr>
            <a:xfrm>
              <a:off x="435797" y="468117"/>
              <a:ext cx="11320406" cy="5921768"/>
            </a:xfrm>
            <a:prstGeom prst="rect">
              <a:avLst/>
            </a:prstGeom>
            <a:solidFill>
              <a:schemeClr val="lt1"/>
            </a:solidFill>
            <a:ln cap="flat" cmpd="sng" w="1905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139" name="Google Shape;139;p14"/>
            <p:cNvSpPr/>
            <p:nvPr/>
          </p:nvSpPr>
          <p:spPr>
            <a:xfrm>
              <a:off x="100012" y="6389885"/>
              <a:ext cx="11991976" cy="226816"/>
            </a:xfrm>
            <a:prstGeom prst="round2SameRect">
              <a:avLst>
                <a:gd fmla="val 1796" name="adj1"/>
                <a:gd fmla="val 50000" name="adj2"/>
              </a:avLst>
            </a:prstGeom>
            <a:solidFill>
              <a:srgbClr val="F9EFE5"/>
            </a:solidFill>
            <a:ln cap="flat" cmpd="sng" w="19050">
              <a:solidFill>
                <a:srgbClr val="262626"/>
              </a:solidFill>
              <a:prstDash val="solid"/>
              <a:miter lim="800000"/>
              <a:headEnd len="sm" w="sm" type="none"/>
              <a:tailEnd len="sm" w="sm" type="none"/>
            </a:ln>
            <a:effectLst>
              <a:outerShdw rotWithShape="0" algn="t" dir="5400000" dist="381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140" name="Google Shape;140;p14"/>
            <p:cNvSpPr/>
            <p:nvPr/>
          </p:nvSpPr>
          <p:spPr>
            <a:xfrm>
              <a:off x="5447506" y="6389885"/>
              <a:ext cx="1296988" cy="113408"/>
            </a:xfrm>
            <a:prstGeom prst="round2SameRect">
              <a:avLst>
                <a:gd fmla="val 1796" name="adj1"/>
                <a:gd fmla="val 50000" name="adj2"/>
              </a:avLst>
            </a:prstGeom>
            <a:solidFill>
              <a:srgbClr val="F9EFE5"/>
            </a:solidFill>
            <a:ln cap="flat" cmpd="sng" w="1905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grpSp>
          <p:nvGrpSpPr>
            <p:cNvPr id="141" name="Google Shape;141;p14"/>
            <p:cNvGrpSpPr/>
            <p:nvPr/>
          </p:nvGrpSpPr>
          <p:grpSpPr>
            <a:xfrm>
              <a:off x="467258" y="1197769"/>
              <a:ext cx="110991" cy="3414255"/>
              <a:chOff x="494690" y="1197769"/>
              <a:chExt cx="110991" cy="3414255"/>
            </a:xfrm>
          </p:grpSpPr>
          <p:sp>
            <p:nvSpPr>
              <p:cNvPr id="142" name="Google Shape;142;p14"/>
              <p:cNvSpPr/>
              <p:nvPr/>
            </p:nvSpPr>
            <p:spPr>
              <a:xfrm>
                <a:off x="518114" y="2402270"/>
                <a:ext cx="64143" cy="84650"/>
              </a:xfrm>
              <a:custGeom>
                <a:rect b="b" l="l" r="r" t="t"/>
                <a:pathLst>
                  <a:path extrusionOk="0" h="12286" w="9310">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143" name="Google Shape;143;p14"/>
              <p:cNvSpPr/>
              <p:nvPr/>
            </p:nvSpPr>
            <p:spPr>
              <a:xfrm>
                <a:off x="505400" y="1997402"/>
                <a:ext cx="89571" cy="78392"/>
              </a:xfrm>
              <a:custGeom>
                <a:rect b="b" l="l" r="r" t="t"/>
                <a:pathLst>
                  <a:path extrusionOk="0" h="392491" w="448462">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144" name="Google Shape;144;p14"/>
              <p:cNvSpPr/>
              <p:nvPr/>
            </p:nvSpPr>
            <p:spPr>
              <a:xfrm>
                <a:off x="515252" y="1602563"/>
                <a:ext cx="69866" cy="68363"/>
              </a:xfrm>
              <a:prstGeom prst="wedgeEllipseCallout">
                <a:avLst>
                  <a:gd fmla="val -41938" name="adj1"/>
                  <a:gd fmla="val 57878"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145" name="Google Shape;145;p14"/>
              <p:cNvSpPr/>
              <p:nvPr/>
            </p:nvSpPr>
            <p:spPr>
              <a:xfrm>
                <a:off x="511026" y="1197769"/>
                <a:ext cx="78318" cy="78318"/>
              </a:xfrm>
              <a:prstGeom prst="hear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grpSp>
            <p:nvGrpSpPr>
              <p:cNvPr id="146" name="Google Shape;146;p14"/>
              <p:cNvGrpSpPr/>
              <p:nvPr/>
            </p:nvGrpSpPr>
            <p:grpSpPr>
              <a:xfrm>
                <a:off x="505954" y="2813396"/>
                <a:ext cx="88463" cy="101679"/>
                <a:chOff x="1039" y="1681"/>
                <a:chExt cx="1071" cy="1231"/>
              </a:xfrm>
            </p:grpSpPr>
            <p:sp>
              <p:nvSpPr>
                <p:cNvPr id="147" name="Google Shape;147;p14"/>
                <p:cNvSpPr/>
                <p:nvPr/>
              </p:nvSpPr>
              <p:spPr>
                <a:xfrm>
                  <a:off x="1039" y="1681"/>
                  <a:ext cx="1071" cy="1099"/>
                </a:xfrm>
                <a:custGeom>
                  <a:rect b="b" l="l" r="r" t="t"/>
                  <a:pathLst>
                    <a:path extrusionOk="0" h="3298" w="3212">
                      <a:moveTo>
                        <a:pt x="3208" y="620"/>
                      </a:moveTo>
                      <a:lnTo>
                        <a:pt x="3206" y="606"/>
                      </a:lnTo>
                      <a:lnTo>
                        <a:pt x="3192" y="581"/>
                      </a:lnTo>
                      <a:lnTo>
                        <a:pt x="3169" y="566"/>
                      </a:lnTo>
                      <a:lnTo>
                        <a:pt x="3143" y="561"/>
                      </a:lnTo>
                      <a:lnTo>
                        <a:pt x="3130" y="564"/>
                      </a:lnTo>
                      <a:lnTo>
                        <a:pt x="3101" y="533"/>
                      </a:lnTo>
                      <a:lnTo>
                        <a:pt x="3035" y="475"/>
                      </a:lnTo>
                      <a:lnTo>
                        <a:pt x="3003" y="448"/>
                      </a:lnTo>
                      <a:lnTo>
                        <a:pt x="2931" y="383"/>
                      </a:lnTo>
                      <a:lnTo>
                        <a:pt x="2786" y="258"/>
                      </a:lnTo>
                      <a:lnTo>
                        <a:pt x="2711" y="199"/>
                      </a:lnTo>
                      <a:lnTo>
                        <a:pt x="2651" y="148"/>
                      </a:lnTo>
                      <a:lnTo>
                        <a:pt x="2507" y="53"/>
                      </a:lnTo>
                      <a:lnTo>
                        <a:pt x="2432" y="24"/>
                      </a:lnTo>
                      <a:lnTo>
                        <a:pt x="2384" y="19"/>
                      </a:lnTo>
                      <a:lnTo>
                        <a:pt x="2363" y="20"/>
                      </a:lnTo>
                      <a:lnTo>
                        <a:pt x="2361" y="17"/>
                      </a:lnTo>
                      <a:lnTo>
                        <a:pt x="2358" y="14"/>
                      </a:lnTo>
                      <a:lnTo>
                        <a:pt x="2347" y="4"/>
                      </a:lnTo>
                      <a:lnTo>
                        <a:pt x="2320" y="0"/>
                      </a:lnTo>
                      <a:lnTo>
                        <a:pt x="2294" y="10"/>
                      </a:lnTo>
                      <a:lnTo>
                        <a:pt x="2278" y="32"/>
                      </a:lnTo>
                      <a:lnTo>
                        <a:pt x="2278" y="47"/>
                      </a:lnTo>
                      <a:lnTo>
                        <a:pt x="2276" y="62"/>
                      </a:lnTo>
                      <a:lnTo>
                        <a:pt x="2253" y="102"/>
                      </a:lnTo>
                      <a:lnTo>
                        <a:pt x="2199" y="163"/>
                      </a:lnTo>
                      <a:lnTo>
                        <a:pt x="2171" y="190"/>
                      </a:lnTo>
                      <a:lnTo>
                        <a:pt x="2102" y="260"/>
                      </a:lnTo>
                      <a:lnTo>
                        <a:pt x="1952" y="394"/>
                      </a:lnTo>
                      <a:lnTo>
                        <a:pt x="1878" y="459"/>
                      </a:lnTo>
                      <a:lnTo>
                        <a:pt x="1698" y="610"/>
                      </a:lnTo>
                      <a:lnTo>
                        <a:pt x="1326" y="897"/>
                      </a:lnTo>
                      <a:lnTo>
                        <a:pt x="1138" y="1036"/>
                      </a:lnTo>
                      <a:lnTo>
                        <a:pt x="969" y="1157"/>
                      </a:lnTo>
                      <a:lnTo>
                        <a:pt x="716" y="1337"/>
                      </a:lnTo>
                      <a:lnTo>
                        <a:pt x="553" y="1467"/>
                      </a:lnTo>
                      <a:lnTo>
                        <a:pt x="475" y="1536"/>
                      </a:lnTo>
                      <a:lnTo>
                        <a:pt x="415" y="1592"/>
                      </a:lnTo>
                      <a:lnTo>
                        <a:pt x="296" y="1713"/>
                      </a:lnTo>
                      <a:lnTo>
                        <a:pt x="186" y="1845"/>
                      </a:lnTo>
                      <a:lnTo>
                        <a:pt x="117" y="1951"/>
                      </a:lnTo>
                      <a:lnTo>
                        <a:pt x="77" y="2024"/>
                      </a:lnTo>
                      <a:lnTo>
                        <a:pt x="59" y="2061"/>
                      </a:lnTo>
                      <a:lnTo>
                        <a:pt x="44" y="2100"/>
                      </a:lnTo>
                      <a:lnTo>
                        <a:pt x="21" y="2181"/>
                      </a:lnTo>
                      <a:lnTo>
                        <a:pt x="2" y="2306"/>
                      </a:lnTo>
                      <a:lnTo>
                        <a:pt x="0" y="2479"/>
                      </a:lnTo>
                      <a:lnTo>
                        <a:pt x="12" y="2650"/>
                      </a:lnTo>
                      <a:lnTo>
                        <a:pt x="18" y="2732"/>
                      </a:lnTo>
                      <a:lnTo>
                        <a:pt x="19" y="2742"/>
                      </a:lnTo>
                      <a:lnTo>
                        <a:pt x="29" y="2758"/>
                      </a:lnTo>
                      <a:lnTo>
                        <a:pt x="49" y="2771"/>
                      </a:lnTo>
                      <a:lnTo>
                        <a:pt x="67" y="2770"/>
                      </a:lnTo>
                      <a:lnTo>
                        <a:pt x="101" y="2817"/>
                      </a:lnTo>
                      <a:lnTo>
                        <a:pt x="183" y="2915"/>
                      </a:lnTo>
                      <a:lnTo>
                        <a:pt x="278" y="3016"/>
                      </a:lnTo>
                      <a:lnTo>
                        <a:pt x="383" y="3109"/>
                      </a:lnTo>
                      <a:lnTo>
                        <a:pt x="497" y="3193"/>
                      </a:lnTo>
                      <a:lnTo>
                        <a:pt x="615" y="3255"/>
                      </a:lnTo>
                      <a:lnTo>
                        <a:pt x="704" y="3285"/>
                      </a:lnTo>
                      <a:lnTo>
                        <a:pt x="765" y="3297"/>
                      </a:lnTo>
                      <a:lnTo>
                        <a:pt x="825" y="3298"/>
                      </a:lnTo>
                      <a:lnTo>
                        <a:pt x="886" y="3291"/>
                      </a:lnTo>
                      <a:lnTo>
                        <a:pt x="916" y="3282"/>
                      </a:lnTo>
                      <a:lnTo>
                        <a:pt x="955" y="3271"/>
                      </a:lnTo>
                      <a:lnTo>
                        <a:pt x="1030" y="3236"/>
                      </a:lnTo>
                      <a:lnTo>
                        <a:pt x="1138" y="3171"/>
                      </a:lnTo>
                      <a:lnTo>
                        <a:pt x="1342" y="3009"/>
                      </a:lnTo>
                      <a:lnTo>
                        <a:pt x="1463" y="2899"/>
                      </a:lnTo>
                      <a:lnTo>
                        <a:pt x="1634" y="2748"/>
                      </a:lnTo>
                      <a:lnTo>
                        <a:pt x="1808" y="2600"/>
                      </a:lnTo>
                      <a:lnTo>
                        <a:pt x="2017" y="2424"/>
                      </a:lnTo>
                      <a:lnTo>
                        <a:pt x="2429" y="2066"/>
                      </a:lnTo>
                      <a:lnTo>
                        <a:pt x="2633" y="1884"/>
                      </a:lnTo>
                      <a:lnTo>
                        <a:pt x="2812" y="1724"/>
                      </a:lnTo>
                      <a:lnTo>
                        <a:pt x="2987" y="1560"/>
                      </a:lnTo>
                      <a:lnTo>
                        <a:pt x="3021" y="1530"/>
                      </a:lnTo>
                      <a:lnTo>
                        <a:pt x="3075" y="1478"/>
                      </a:lnTo>
                      <a:lnTo>
                        <a:pt x="3103" y="1438"/>
                      </a:lnTo>
                      <a:lnTo>
                        <a:pt x="3111" y="1416"/>
                      </a:lnTo>
                      <a:lnTo>
                        <a:pt x="3124" y="1415"/>
                      </a:lnTo>
                      <a:lnTo>
                        <a:pt x="3134" y="1409"/>
                      </a:lnTo>
                      <a:lnTo>
                        <a:pt x="3146" y="1401"/>
                      </a:lnTo>
                      <a:lnTo>
                        <a:pt x="3163" y="1378"/>
                      </a:lnTo>
                      <a:lnTo>
                        <a:pt x="3180" y="1337"/>
                      </a:lnTo>
                      <a:lnTo>
                        <a:pt x="3192" y="1241"/>
                      </a:lnTo>
                      <a:lnTo>
                        <a:pt x="3193" y="1183"/>
                      </a:lnTo>
                      <a:lnTo>
                        <a:pt x="3202" y="1042"/>
                      </a:lnTo>
                      <a:lnTo>
                        <a:pt x="3212" y="832"/>
                      </a:lnTo>
                      <a:lnTo>
                        <a:pt x="3212" y="691"/>
                      </a:lnTo>
                      <a:lnTo>
                        <a:pt x="3208" y="620"/>
                      </a:lnTo>
                      <a:close/>
                      <a:moveTo>
                        <a:pt x="1004" y="2495"/>
                      </a:moveTo>
                      <a:lnTo>
                        <a:pt x="998" y="2649"/>
                      </a:lnTo>
                      <a:lnTo>
                        <a:pt x="999" y="2958"/>
                      </a:lnTo>
                      <a:lnTo>
                        <a:pt x="1001" y="3114"/>
                      </a:lnTo>
                      <a:lnTo>
                        <a:pt x="942" y="3145"/>
                      </a:lnTo>
                      <a:lnTo>
                        <a:pt x="880" y="3170"/>
                      </a:lnTo>
                      <a:lnTo>
                        <a:pt x="884" y="3137"/>
                      </a:lnTo>
                      <a:lnTo>
                        <a:pt x="881" y="3066"/>
                      </a:lnTo>
                      <a:lnTo>
                        <a:pt x="868" y="2961"/>
                      </a:lnTo>
                      <a:lnTo>
                        <a:pt x="860" y="2895"/>
                      </a:lnTo>
                      <a:lnTo>
                        <a:pt x="850" y="2780"/>
                      </a:lnTo>
                      <a:lnTo>
                        <a:pt x="844" y="2610"/>
                      </a:lnTo>
                      <a:lnTo>
                        <a:pt x="850" y="2495"/>
                      </a:lnTo>
                      <a:lnTo>
                        <a:pt x="857" y="2439"/>
                      </a:lnTo>
                      <a:lnTo>
                        <a:pt x="856" y="2424"/>
                      </a:lnTo>
                      <a:lnTo>
                        <a:pt x="840" y="2398"/>
                      </a:lnTo>
                      <a:lnTo>
                        <a:pt x="828" y="2390"/>
                      </a:lnTo>
                      <a:lnTo>
                        <a:pt x="717" y="2318"/>
                      </a:lnTo>
                      <a:lnTo>
                        <a:pt x="506" y="2162"/>
                      </a:lnTo>
                      <a:lnTo>
                        <a:pt x="401" y="2082"/>
                      </a:lnTo>
                      <a:lnTo>
                        <a:pt x="382" y="2064"/>
                      </a:lnTo>
                      <a:lnTo>
                        <a:pt x="314" y="2010"/>
                      </a:lnTo>
                      <a:lnTo>
                        <a:pt x="264" y="1978"/>
                      </a:lnTo>
                      <a:lnTo>
                        <a:pt x="241" y="1969"/>
                      </a:lnTo>
                      <a:lnTo>
                        <a:pt x="294" y="1899"/>
                      </a:lnTo>
                      <a:lnTo>
                        <a:pt x="350" y="1830"/>
                      </a:lnTo>
                      <a:lnTo>
                        <a:pt x="510" y="1955"/>
                      </a:lnTo>
                      <a:lnTo>
                        <a:pt x="752" y="2141"/>
                      </a:lnTo>
                      <a:lnTo>
                        <a:pt x="909" y="2270"/>
                      </a:lnTo>
                      <a:lnTo>
                        <a:pt x="985" y="2338"/>
                      </a:lnTo>
                      <a:lnTo>
                        <a:pt x="999" y="2349"/>
                      </a:lnTo>
                      <a:lnTo>
                        <a:pt x="1034" y="2354"/>
                      </a:lnTo>
                      <a:lnTo>
                        <a:pt x="1053" y="2346"/>
                      </a:lnTo>
                      <a:lnTo>
                        <a:pt x="1132" y="2302"/>
                      </a:lnTo>
                      <a:lnTo>
                        <a:pt x="1280" y="2195"/>
                      </a:lnTo>
                      <a:lnTo>
                        <a:pt x="1418" y="2074"/>
                      </a:lnTo>
                      <a:lnTo>
                        <a:pt x="1548" y="1943"/>
                      </a:lnTo>
                      <a:lnTo>
                        <a:pt x="1610" y="1877"/>
                      </a:lnTo>
                      <a:lnTo>
                        <a:pt x="1617" y="1868"/>
                      </a:lnTo>
                      <a:lnTo>
                        <a:pt x="1624" y="1847"/>
                      </a:lnTo>
                      <a:lnTo>
                        <a:pt x="1626" y="1827"/>
                      </a:lnTo>
                      <a:lnTo>
                        <a:pt x="1617" y="1807"/>
                      </a:lnTo>
                      <a:lnTo>
                        <a:pt x="1610" y="1796"/>
                      </a:lnTo>
                      <a:lnTo>
                        <a:pt x="1420" y="1596"/>
                      </a:lnTo>
                      <a:lnTo>
                        <a:pt x="1231" y="1395"/>
                      </a:lnTo>
                      <a:lnTo>
                        <a:pt x="1201" y="1360"/>
                      </a:lnTo>
                      <a:lnTo>
                        <a:pt x="1132" y="1288"/>
                      </a:lnTo>
                      <a:lnTo>
                        <a:pt x="1082" y="1248"/>
                      </a:lnTo>
                      <a:lnTo>
                        <a:pt x="1056" y="1235"/>
                      </a:lnTo>
                      <a:lnTo>
                        <a:pt x="1244" y="1103"/>
                      </a:lnTo>
                      <a:lnTo>
                        <a:pt x="1430" y="964"/>
                      </a:lnTo>
                      <a:lnTo>
                        <a:pt x="1614" y="825"/>
                      </a:lnTo>
                      <a:lnTo>
                        <a:pt x="1885" y="607"/>
                      </a:lnTo>
                      <a:lnTo>
                        <a:pt x="2060" y="458"/>
                      </a:lnTo>
                      <a:lnTo>
                        <a:pt x="2145" y="380"/>
                      </a:lnTo>
                      <a:lnTo>
                        <a:pt x="2194" y="338"/>
                      </a:lnTo>
                      <a:lnTo>
                        <a:pt x="2299" y="235"/>
                      </a:lnTo>
                      <a:lnTo>
                        <a:pt x="2344" y="177"/>
                      </a:lnTo>
                      <a:lnTo>
                        <a:pt x="2367" y="138"/>
                      </a:lnTo>
                      <a:lnTo>
                        <a:pt x="2374" y="118"/>
                      </a:lnTo>
                      <a:lnTo>
                        <a:pt x="2422" y="140"/>
                      </a:lnTo>
                      <a:lnTo>
                        <a:pt x="2466" y="163"/>
                      </a:lnTo>
                      <a:lnTo>
                        <a:pt x="2534" y="206"/>
                      </a:lnTo>
                      <a:lnTo>
                        <a:pt x="2661" y="304"/>
                      </a:lnTo>
                      <a:lnTo>
                        <a:pt x="2721" y="354"/>
                      </a:lnTo>
                      <a:lnTo>
                        <a:pt x="2833" y="453"/>
                      </a:lnTo>
                      <a:lnTo>
                        <a:pt x="2944" y="554"/>
                      </a:lnTo>
                      <a:lnTo>
                        <a:pt x="2993" y="603"/>
                      </a:lnTo>
                      <a:lnTo>
                        <a:pt x="3048" y="646"/>
                      </a:lnTo>
                      <a:lnTo>
                        <a:pt x="2937" y="771"/>
                      </a:lnTo>
                      <a:lnTo>
                        <a:pt x="2708" y="1016"/>
                      </a:lnTo>
                      <a:lnTo>
                        <a:pt x="2474" y="1257"/>
                      </a:lnTo>
                      <a:lnTo>
                        <a:pt x="2233" y="1490"/>
                      </a:lnTo>
                      <a:lnTo>
                        <a:pt x="2112" y="1605"/>
                      </a:lnTo>
                      <a:lnTo>
                        <a:pt x="1987" y="1720"/>
                      </a:lnTo>
                      <a:lnTo>
                        <a:pt x="1732" y="1951"/>
                      </a:lnTo>
                      <a:lnTo>
                        <a:pt x="1467" y="2169"/>
                      </a:lnTo>
                      <a:lnTo>
                        <a:pt x="1261" y="2322"/>
                      </a:lnTo>
                      <a:lnTo>
                        <a:pt x="1120" y="2417"/>
                      </a:lnTo>
                      <a:lnTo>
                        <a:pt x="1047" y="2462"/>
                      </a:lnTo>
                      <a:lnTo>
                        <a:pt x="1047" y="2462"/>
                      </a:lnTo>
                      <a:lnTo>
                        <a:pt x="1047" y="2463"/>
                      </a:lnTo>
                      <a:lnTo>
                        <a:pt x="1033" y="2460"/>
                      </a:lnTo>
                      <a:lnTo>
                        <a:pt x="1012" y="2472"/>
                      </a:lnTo>
                      <a:lnTo>
                        <a:pt x="1005" y="2485"/>
                      </a:lnTo>
                      <a:lnTo>
                        <a:pt x="1004" y="2495"/>
                      </a:lnTo>
                      <a:close/>
                      <a:moveTo>
                        <a:pt x="3082" y="1081"/>
                      </a:moveTo>
                      <a:lnTo>
                        <a:pt x="3078" y="1147"/>
                      </a:lnTo>
                      <a:lnTo>
                        <a:pt x="3074" y="1213"/>
                      </a:lnTo>
                      <a:lnTo>
                        <a:pt x="3072" y="1247"/>
                      </a:lnTo>
                      <a:lnTo>
                        <a:pt x="3069" y="1280"/>
                      </a:lnTo>
                      <a:lnTo>
                        <a:pt x="3067" y="1301"/>
                      </a:lnTo>
                      <a:lnTo>
                        <a:pt x="3065" y="1316"/>
                      </a:lnTo>
                      <a:lnTo>
                        <a:pt x="3059" y="1320"/>
                      </a:lnTo>
                      <a:lnTo>
                        <a:pt x="3052" y="1334"/>
                      </a:lnTo>
                      <a:lnTo>
                        <a:pt x="3051" y="1343"/>
                      </a:lnTo>
                      <a:lnTo>
                        <a:pt x="3038" y="1349"/>
                      </a:lnTo>
                      <a:lnTo>
                        <a:pt x="3018" y="1372"/>
                      </a:lnTo>
                      <a:lnTo>
                        <a:pt x="3016" y="1389"/>
                      </a:lnTo>
                      <a:lnTo>
                        <a:pt x="3018" y="1366"/>
                      </a:lnTo>
                      <a:lnTo>
                        <a:pt x="3010" y="1369"/>
                      </a:lnTo>
                      <a:lnTo>
                        <a:pt x="2990" y="1393"/>
                      </a:lnTo>
                      <a:lnTo>
                        <a:pt x="2941" y="1444"/>
                      </a:lnTo>
                      <a:lnTo>
                        <a:pt x="2890" y="1493"/>
                      </a:lnTo>
                      <a:lnTo>
                        <a:pt x="2734" y="1637"/>
                      </a:lnTo>
                      <a:lnTo>
                        <a:pt x="2574" y="1779"/>
                      </a:lnTo>
                      <a:lnTo>
                        <a:pt x="2201" y="2110"/>
                      </a:lnTo>
                      <a:lnTo>
                        <a:pt x="1823" y="2434"/>
                      </a:lnTo>
                      <a:lnTo>
                        <a:pt x="1804" y="2451"/>
                      </a:lnTo>
                      <a:lnTo>
                        <a:pt x="1785" y="2467"/>
                      </a:lnTo>
                      <a:lnTo>
                        <a:pt x="1778" y="2349"/>
                      </a:lnTo>
                      <a:lnTo>
                        <a:pt x="1765" y="2231"/>
                      </a:lnTo>
                      <a:lnTo>
                        <a:pt x="1764" y="2181"/>
                      </a:lnTo>
                      <a:lnTo>
                        <a:pt x="1765" y="2130"/>
                      </a:lnTo>
                      <a:lnTo>
                        <a:pt x="1764" y="2118"/>
                      </a:lnTo>
                      <a:lnTo>
                        <a:pt x="1749" y="2105"/>
                      </a:lnTo>
                      <a:lnTo>
                        <a:pt x="1739" y="2103"/>
                      </a:lnTo>
                      <a:lnTo>
                        <a:pt x="1927" y="1936"/>
                      </a:lnTo>
                      <a:lnTo>
                        <a:pt x="2106" y="1769"/>
                      </a:lnTo>
                      <a:lnTo>
                        <a:pt x="2236" y="1651"/>
                      </a:lnTo>
                      <a:lnTo>
                        <a:pt x="2489" y="1406"/>
                      </a:lnTo>
                      <a:lnTo>
                        <a:pt x="2737" y="1157"/>
                      </a:lnTo>
                      <a:lnTo>
                        <a:pt x="2977" y="901"/>
                      </a:lnTo>
                      <a:lnTo>
                        <a:pt x="3095" y="770"/>
                      </a:lnTo>
                      <a:lnTo>
                        <a:pt x="3093" y="926"/>
                      </a:lnTo>
                      <a:lnTo>
                        <a:pt x="3082" y="108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148" name="Google Shape;148;p14"/>
                <p:cNvSpPr/>
                <p:nvPr/>
              </p:nvSpPr>
              <p:spPr>
                <a:xfrm>
                  <a:off x="1398" y="2746"/>
                  <a:ext cx="212" cy="132"/>
                </a:xfrm>
                <a:custGeom>
                  <a:rect b="b" l="l" r="r" t="t"/>
                  <a:pathLst>
                    <a:path extrusionOk="0" h="398" w="635">
                      <a:moveTo>
                        <a:pt x="555" y="6"/>
                      </a:moveTo>
                      <a:lnTo>
                        <a:pt x="544" y="0"/>
                      </a:lnTo>
                      <a:lnTo>
                        <a:pt x="521" y="3"/>
                      </a:lnTo>
                      <a:lnTo>
                        <a:pt x="504" y="18"/>
                      </a:lnTo>
                      <a:lnTo>
                        <a:pt x="495" y="39"/>
                      </a:lnTo>
                      <a:lnTo>
                        <a:pt x="496" y="52"/>
                      </a:lnTo>
                      <a:lnTo>
                        <a:pt x="514" y="113"/>
                      </a:lnTo>
                      <a:lnTo>
                        <a:pt x="530" y="177"/>
                      </a:lnTo>
                      <a:lnTo>
                        <a:pt x="527" y="202"/>
                      </a:lnTo>
                      <a:lnTo>
                        <a:pt x="515" y="226"/>
                      </a:lnTo>
                      <a:lnTo>
                        <a:pt x="494" y="251"/>
                      </a:lnTo>
                      <a:lnTo>
                        <a:pt x="478" y="262"/>
                      </a:lnTo>
                      <a:lnTo>
                        <a:pt x="453" y="278"/>
                      </a:lnTo>
                      <a:lnTo>
                        <a:pt x="403" y="291"/>
                      </a:lnTo>
                      <a:lnTo>
                        <a:pt x="370" y="284"/>
                      </a:lnTo>
                      <a:lnTo>
                        <a:pt x="352" y="272"/>
                      </a:lnTo>
                      <a:lnTo>
                        <a:pt x="339" y="252"/>
                      </a:lnTo>
                      <a:lnTo>
                        <a:pt x="332" y="226"/>
                      </a:lnTo>
                      <a:lnTo>
                        <a:pt x="332" y="209"/>
                      </a:lnTo>
                      <a:lnTo>
                        <a:pt x="331" y="198"/>
                      </a:lnTo>
                      <a:lnTo>
                        <a:pt x="324" y="180"/>
                      </a:lnTo>
                      <a:lnTo>
                        <a:pt x="303" y="164"/>
                      </a:lnTo>
                      <a:lnTo>
                        <a:pt x="268" y="164"/>
                      </a:lnTo>
                      <a:lnTo>
                        <a:pt x="246" y="180"/>
                      </a:lnTo>
                      <a:lnTo>
                        <a:pt x="237" y="198"/>
                      </a:lnTo>
                      <a:lnTo>
                        <a:pt x="236" y="209"/>
                      </a:lnTo>
                      <a:lnTo>
                        <a:pt x="233" y="231"/>
                      </a:lnTo>
                      <a:lnTo>
                        <a:pt x="220" y="268"/>
                      </a:lnTo>
                      <a:lnTo>
                        <a:pt x="196" y="297"/>
                      </a:lnTo>
                      <a:lnTo>
                        <a:pt x="160" y="310"/>
                      </a:lnTo>
                      <a:lnTo>
                        <a:pt x="137" y="307"/>
                      </a:lnTo>
                      <a:lnTo>
                        <a:pt x="122" y="304"/>
                      </a:lnTo>
                      <a:lnTo>
                        <a:pt x="102" y="294"/>
                      </a:lnTo>
                      <a:lnTo>
                        <a:pt x="83" y="270"/>
                      </a:lnTo>
                      <a:lnTo>
                        <a:pt x="76" y="228"/>
                      </a:lnTo>
                      <a:lnTo>
                        <a:pt x="83" y="182"/>
                      </a:lnTo>
                      <a:lnTo>
                        <a:pt x="88" y="162"/>
                      </a:lnTo>
                      <a:lnTo>
                        <a:pt x="90" y="149"/>
                      </a:lnTo>
                      <a:lnTo>
                        <a:pt x="80" y="131"/>
                      </a:lnTo>
                      <a:lnTo>
                        <a:pt x="62" y="126"/>
                      </a:lnTo>
                      <a:lnTo>
                        <a:pt x="43" y="130"/>
                      </a:lnTo>
                      <a:lnTo>
                        <a:pt x="34" y="139"/>
                      </a:lnTo>
                      <a:lnTo>
                        <a:pt x="23" y="157"/>
                      </a:lnTo>
                      <a:lnTo>
                        <a:pt x="7" y="193"/>
                      </a:lnTo>
                      <a:lnTo>
                        <a:pt x="0" y="232"/>
                      </a:lnTo>
                      <a:lnTo>
                        <a:pt x="3" y="268"/>
                      </a:lnTo>
                      <a:lnTo>
                        <a:pt x="13" y="304"/>
                      </a:lnTo>
                      <a:lnTo>
                        <a:pt x="31" y="336"/>
                      </a:lnTo>
                      <a:lnTo>
                        <a:pt x="59" y="362"/>
                      </a:lnTo>
                      <a:lnTo>
                        <a:pt x="93" y="383"/>
                      </a:lnTo>
                      <a:lnTo>
                        <a:pt x="113" y="390"/>
                      </a:lnTo>
                      <a:lnTo>
                        <a:pt x="139" y="398"/>
                      </a:lnTo>
                      <a:lnTo>
                        <a:pt x="187" y="398"/>
                      </a:lnTo>
                      <a:lnTo>
                        <a:pt x="229" y="383"/>
                      </a:lnTo>
                      <a:lnTo>
                        <a:pt x="265" y="356"/>
                      </a:lnTo>
                      <a:lnTo>
                        <a:pt x="279" y="339"/>
                      </a:lnTo>
                      <a:lnTo>
                        <a:pt x="299" y="356"/>
                      </a:lnTo>
                      <a:lnTo>
                        <a:pt x="350" y="379"/>
                      </a:lnTo>
                      <a:lnTo>
                        <a:pt x="409" y="386"/>
                      </a:lnTo>
                      <a:lnTo>
                        <a:pt x="470" y="375"/>
                      </a:lnTo>
                      <a:lnTo>
                        <a:pt x="502" y="362"/>
                      </a:lnTo>
                      <a:lnTo>
                        <a:pt x="527" y="350"/>
                      </a:lnTo>
                      <a:lnTo>
                        <a:pt x="567" y="316"/>
                      </a:lnTo>
                      <a:lnTo>
                        <a:pt x="600" y="271"/>
                      </a:lnTo>
                      <a:lnTo>
                        <a:pt x="623" y="221"/>
                      </a:lnTo>
                      <a:lnTo>
                        <a:pt x="635" y="166"/>
                      </a:lnTo>
                      <a:lnTo>
                        <a:pt x="632" y="113"/>
                      </a:lnTo>
                      <a:lnTo>
                        <a:pt x="614" y="64"/>
                      </a:lnTo>
                      <a:lnTo>
                        <a:pt x="581" y="23"/>
                      </a:lnTo>
                      <a:lnTo>
                        <a:pt x="555" y="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149" name="Google Shape;149;p14"/>
                <p:cNvSpPr/>
                <p:nvPr/>
              </p:nvSpPr>
              <p:spPr>
                <a:xfrm>
                  <a:off x="1655" y="2515"/>
                  <a:ext cx="176" cy="179"/>
                </a:xfrm>
                <a:custGeom>
                  <a:rect b="b" l="l" r="r" t="t"/>
                  <a:pathLst>
                    <a:path extrusionOk="0" h="538" w="528">
                      <a:moveTo>
                        <a:pt x="311" y="0"/>
                      </a:moveTo>
                      <a:lnTo>
                        <a:pt x="301" y="1"/>
                      </a:lnTo>
                      <a:lnTo>
                        <a:pt x="285" y="9"/>
                      </a:lnTo>
                      <a:lnTo>
                        <a:pt x="268" y="27"/>
                      </a:lnTo>
                      <a:lnTo>
                        <a:pt x="263" y="60"/>
                      </a:lnTo>
                      <a:lnTo>
                        <a:pt x="273" y="82"/>
                      </a:lnTo>
                      <a:lnTo>
                        <a:pt x="288" y="92"/>
                      </a:lnTo>
                      <a:lnTo>
                        <a:pt x="298" y="95"/>
                      </a:lnTo>
                      <a:lnTo>
                        <a:pt x="321" y="99"/>
                      </a:lnTo>
                      <a:lnTo>
                        <a:pt x="373" y="112"/>
                      </a:lnTo>
                      <a:lnTo>
                        <a:pt x="404" y="129"/>
                      </a:lnTo>
                      <a:lnTo>
                        <a:pt x="419" y="145"/>
                      </a:lnTo>
                      <a:lnTo>
                        <a:pt x="426" y="165"/>
                      </a:lnTo>
                      <a:lnTo>
                        <a:pt x="423" y="191"/>
                      </a:lnTo>
                      <a:lnTo>
                        <a:pt x="416" y="206"/>
                      </a:lnTo>
                      <a:lnTo>
                        <a:pt x="409" y="220"/>
                      </a:lnTo>
                      <a:lnTo>
                        <a:pt x="391" y="242"/>
                      </a:lnTo>
                      <a:lnTo>
                        <a:pt x="357" y="265"/>
                      </a:lnTo>
                      <a:lnTo>
                        <a:pt x="302" y="276"/>
                      </a:lnTo>
                      <a:lnTo>
                        <a:pt x="245" y="269"/>
                      </a:lnTo>
                      <a:lnTo>
                        <a:pt x="217" y="260"/>
                      </a:lnTo>
                      <a:lnTo>
                        <a:pt x="207" y="256"/>
                      </a:lnTo>
                      <a:lnTo>
                        <a:pt x="199" y="253"/>
                      </a:lnTo>
                      <a:lnTo>
                        <a:pt x="188" y="250"/>
                      </a:lnTo>
                      <a:lnTo>
                        <a:pt x="171" y="253"/>
                      </a:lnTo>
                      <a:lnTo>
                        <a:pt x="150" y="268"/>
                      </a:lnTo>
                      <a:lnTo>
                        <a:pt x="135" y="299"/>
                      </a:lnTo>
                      <a:lnTo>
                        <a:pt x="141" y="324"/>
                      </a:lnTo>
                      <a:lnTo>
                        <a:pt x="151" y="337"/>
                      </a:lnTo>
                      <a:lnTo>
                        <a:pt x="161" y="341"/>
                      </a:lnTo>
                      <a:lnTo>
                        <a:pt x="167" y="344"/>
                      </a:lnTo>
                      <a:lnTo>
                        <a:pt x="173" y="347"/>
                      </a:lnTo>
                      <a:lnTo>
                        <a:pt x="173" y="347"/>
                      </a:lnTo>
                      <a:lnTo>
                        <a:pt x="178" y="348"/>
                      </a:lnTo>
                      <a:lnTo>
                        <a:pt x="184" y="351"/>
                      </a:lnTo>
                      <a:lnTo>
                        <a:pt x="184" y="351"/>
                      </a:lnTo>
                      <a:lnTo>
                        <a:pt x="184" y="351"/>
                      </a:lnTo>
                      <a:lnTo>
                        <a:pt x="220" y="367"/>
                      </a:lnTo>
                      <a:lnTo>
                        <a:pt x="252" y="386"/>
                      </a:lnTo>
                      <a:lnTo>
                        <a:pt x="243" y="399"/>
                      </a:lnTo>
                      <a:lnTo>
                        <a:pt x="220" y="420"/>
                      </a:lnTo>
                      <a:lnTo>
                        <a:pt x="180" y="443"/>
                      </a:lnTo>
                      <a:lnTo>
                        <a:pt x="150" y="452"/>
                      </a:lnTo>
                      <a:lnTo>
                        <a:pt x="131" y="456"/>
                      </a:lnTo>
                      <a:lnTo>
                        <a:pt x="85" y="459"/>
                      </a:lnTo>
                      <a:lnTo>
                        <a:pt x="62" y="456"/>
                      </a:lnTo>
                      <a:lnTo>
                        <a:pt x="57" y="453"/>
                      </a:lnTo>
                      <a:lnTo>
                        <a:pt x="50" y="443"/>
                      </a:lnTo>
                      <a:lnTo>
                        <a:pt x="30" y="438"/>
                      </a:lnTo>
                      <a:lnTo>
                        <a:pt x="10" y="446"/>
                      </a:lnTo>
                      <a:lnTo>
                        <a:pt x="0" y="463"/>
                      </a:lnTo>
                      <a:lnTo>
                        <a:pt x="3" y="475"/>
                      </a:lnTo>
                      <a:lnTo>
                        <a:pt x="13" y="498"/>
                      </a:lnTo>
                      <a:lnTo>
                        <a:pt x="45" y="525"/>
                      </a:lnTo>
                      <a:lnTo>
                        <a:pt x="88" y="537"/>
                      </a:lnTo>
                      <a:lnTo>
                        <a:pt x="134" y="538"/>
                      </a:lnTo>
                      <a:lnTo>
                        <a:pt x="155" y="534"/>
                      </a:lnTo>
                      <a:lnTo>
                        <a:pt x="190" y="528"/>
                      </a:lnTo>
                      <a:lnTo>
                        <a:pt x="250" y="504"/>
                      </a:lnTo>
                      <a:lnTo>
                        <a:pt x="302" y="465"/>
                      </a:lnTo>
                      <a:lnTo>
                        <a:pt x="341" y="414"/>
                      </a:lnTo>
                      <a:lnTo>
                        <a:pt x="355" y="383"/>
                      </a:lnTo>
                      <a:lnTo>
                        <a:pt x="358" y="374"/>
                      </a:lnTo>
                      <a:lnTo>
                        <a:pt x="357" y="366"/>
                      </a:lnTo>
                      <a:lnTo>
                        <a:pt x="381" y="360"/>
                      </a:lnTo>
                      <a:lnTo>
                        <a:pt x="425" y="341"/>
                      </a:lnTo>
                      <a:lnTo>
                        <a:pt x="463" y="311"/>
                      </a:lnTo>
                      <a:lnTo>
                        <a:pt x="497" y="271"/>
                      </a:lnTo>
                      <a:lnTo>
                        <a:pt x="509" y="246"/>
                      </a:lnTo>
                      <a:lnTo>
                        <a:pt x="520" y="220"/>
                      </a:lnTo>
                      <a:lnTo>
                        <a:pt x="528" y="171"/>
                      </a:lnTo>
                      <a:lnTo>
                        <a:pt x="520" y="127"/>
                      </a:lnTo>
                      <a:lnTo>
                        <a:pt x="499" y="86"/>
                      </a:lnTo>
                      <a:lnTo>
                        <a:pt x="469" y="53"/>
                      </a:lnTo>
                      <a:lnTo>
                        <a:pt x="430" y="26"/>
                      </a:lnTo>
                      <a:lnTo>
                        <a:pt x="384" y="9"/>
                      </a:lnTo>
                      <a:lnTo>
                        <a:pt x="337" y="0"/>
                      </a:lnTo>
                      <a:lnTo>
                        <a:pt x="311"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150" name="Google Shape;150;p14"/>
                <p:cNvSpPr/>
                <p:nvPr/>
              </p:nvSpPr>
              <p:spPr>
                <a:xfrm>
                  <a:off x="1665" y="2702"/>
                  <a:ext cx="205" cy="210"/>
                </a:xfrm>
                <a:custGeom>
                  <a:rect b="b" l="l" r="r" t="t"/>
                  <a:pathLst>
                    <a:path extrusionOk="0" h="630" w="613">
                      <a:moveTo>
                        <a:pt x="404" y="0"/>
                      </a:moveTo>
                      <a:lnTo>
                        <a:pt x="388" y="3"/>
                      </a:lnTo>
                      <a:lnTo>
                        <a:pt x="365" y="21"/>
                      </a:lnTo>
                      <a:lnTo>
                        <a:pt x="357" y="52"/>
                      </a:lnTo>
                      <a:lnTo>
                        <a:pt x="367" y="79"/>
                      </a:lnTo>
                      <a:lnTo>
                        <a:pt x="381" y="89"/>
                      </a:lnTo>
                      <a:lnTo>
                        <a:pt x="410" y="101"/>
                      </a:lnTo>
                      <a:lnTo>
                        <a:pt x="466" y="128"/>
                      </a:lnTo>
                      <a:lnTo>
                        <a:pt x="498" y="152"/>
                      </a:lnTo>
                      <a:lnTo>
                        <a:pt x="511" y="174"/>
                      </a:lnTo>
                      <a:lnTo>
                        <a:pt x="515" y="200"/>
                      </a:lnTo>
                      <a:lnTo>
                        <a:pt x="506" y="230"/>
                      </a:lnTo>
                      <a:lnTo>
                        <a:pt x="498" y="249"/>
                      </a:lnTo>
                      <a:lnTo>
                        <a:pt x="486" y="265"/>
                      </a:lnTo>
                      <a:lnTo>
                        <a:pt x="462" y="291"/>
                      </a:lnTo>
                      <a:lnTo>
                        <a:pt x="431" y="307"/>
                      </a:lnTo>
                      <a:lnTo>
                        <a:pt x="400" y="314"/>
                      </a:lnTo>
                      <a:lnTo>
                        <a:pt x="349" y="312"/>
                      </a:lnTo>
                      <a:lnTo>
                        <a:pt x="285" y="286"/>
                      </a:lnTo>
                      <a:lnTo>
                        <a:pt x="257" y="265"/>
                      </a:lnTo>
                      <a:lnTo>
                        <a:pt x="257" y="265"/>
                      </a:lnTo>
                      <a:lnTo>
                        <a:pt x="253" y="260"/>
                      </a:lnTo>
                      <a:lnTo>
                        <a:pt x="247" y="258"/>
                      </a:lnTo>
                      <a:lnTo>
                        <a:pt x="239" y="252"/>
                      </a:lnTo>
                      <a:lnTo>
                        <a:pt x="223" y="249"/>
                      </a:lnTo>
                      <a:lnTo>
                        <a:pt x="198" y="256"/>
                      </a:lnTo>
                      <a:lnTo>
                        <a:pt x="177" y="285"/>
                      </a:lnTo>
                      <a:lnTo>
                        <a:pt x="175" y="311"/>
                      </a:lnTo>
                      <a:lnTo>
                        <a:pt x="181" y="327"/>
                      </a:lnTo>
                      <a:lnTo>
                        <a:pt x="188" y="334"/>
                      </a:lnTo>
                      <a:lnTo>
                        <a:pt x="201" y="344"/>
                      </a:lnTo>
                      <a:lnTo>
                        <a:pt x="214" y="354"/>
                      </a:lnTo>
                      <a:lnTo>
                        <a:pt x="234" y="376"/>
                      </a:lnTo>
                      <a:lnTo>
                        <a:pt x="256" y="422"/>
                      </a:lnTo>
                      <a:lnTo>
                        <a:pt x="253" y="469"/>
                      </a:lnTo>
                      <a:lnTo>
                        <a:pt x="224" y="512"/>
                      </a:lnTo>
                      <a:lnTo>
                        <a:pt x="198" y="531"/>
                      </a:lnTo>
                      <a:lnTo>
                        <a:pt x="180" y="543"/>
                      </a:lnTo>
                      <a:lnTo>
                        <a:pt x="146" y="551"/>
                      </a:lnTo>
                      <a:lnTo>
                        <a:pt x="119" y="547"/>
                      </a:lnTo>
                      <a:lnTo>
                        <a:pt x="96" y="533"/>
                      </a:lnTo>
                      <a:lnTo>
                        <a:pt x="72" y="495"/>
                      </a:lnTo>
                      <a:lnTo>
                        <a:pt x="54" y="430"/>
                      </a:lnTo>
                      <a:lnTo>
                        <a:pt x="51" y="397"/>
                      </a:lnTo>
                      <a:lnTo>
                        <a:pt x="50" y="386"/>
                      </a:lnTo>
                      <a:lnTo>
                        <a:pt x="37" y="374"/>
                      </a:lnTo>
                      <a:lnTo>
                        <a:pt x="20" y="374"/>
                      </a:lnTo>
                      <a:lnTo>
                        <a:pt x="5" y="387"/>
                      </a:lnTo>
                      <a:lnTo>
                        <a:pt x="2" y="397"/>
                      </a:lnTo>
                      <a:lnTo>
                        <a:pt x="0" y="425"/>
                      </a:lnTo>
                      <a:lnTo>
                        <a:pt x="1" y="484"/>
                      </a:lnTo>
                      <a:lnTo>
                        <a:pt x="13" y="540"/>
                      </a:lnTo>
                      <a:lnTo>
                        <a:pt x="43" y="589"/>
                      </a:lnTo>
                      <a:lnTo>
                        <a:pt x="66" y="607"/>
                      </a:lnTo>
                      <a:lnTo>
                        <a:pt x="87" y="619"/>
                      </a:lnTo>
                      <a:lnTo>
                        <a:pt x="131" y="630"/>
                      </a:lnTo>
                      <a:lnTo>
                        <a:pt x="175" y="628"/>
                      </a:lnTo>
                      <a:lnTo>
                        <a:pt x="220" y="615"/>
                      </a:lnTo>
                      <a:lnTo>
                        <a:pt x="241" y="606"/>
                      </a:lnTo>
                      <a:lnTo>
                        <a:pt x="263" y="594"/>
                      </a:lnTo>
                      <a:lnTo>
                        <a:pt x="300" y="561"/>
                      </a:lnTo>
                      <a:lnTo>
                        <a:pt x="329" y="522"/>
                      </a:lnTo>
                      <a:lnTo>
                        <a:pt x="348" y="476"/>
                      </a:lnTo>
                      <a:lnTo>
                        <a:pt x="352" y="452"/>
                      </a:lnTo>
                      <a:lnTo>
                        <a:pt x="355" y="430"/>
                      </a:lnTo>
                      <a:lnTo>
                        <a:pt x="352" y="410"/>
                      </a:lnTo>
                      <a:lnTo>
                        <a:pt x="384" y="413"/>
                      </a:lnTo>
                      <a:lnTo>
                        <a:pt x="446" y="404"/>
                      </a:lnTo>
                      <a:lnTo>
                        <a:pt x="505" y="380"/>
                      </a:lnTo>
                      <a:lnTo>
                        <a:pt x="555" y="338"/>
                      </a:lnTo>
                      <a:lnTo>
                        <a:pt x="577" y="309"/>
                      </a:lnTo>
                      <a:lnTo>
                        <a:pt x="594" y="283"/>
                      </a:lnTo>
                      <a:lnTo>
                        <a:pt x="611" y="230"/>
                      </a:lnTo>
                      <a:lnTo>
                        <a:pt x="613" y="177"/>
                      </a:lnTo>
                      <a:lnTo>
                        <a:pt x="600" y="127"/>
                      </a:lnTo>
                      <a:lnTo>
                        <a:pt x="574" y="82"/>
                      </a:lnTo>
                      <a:lnTo>
                        <a:pt x="537" y="44"/>
                      </a:lnTo>
                      <a:lnTo>
                        <a:pt x="489" y="17"/>
                      </a:lnTo>
                      <a:lnTo>
                        <a:pt x="434" y="1"/>
                      </a:lnTo>
                      <a:lnTo>
                        <a:pt x="404"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grpSp>
          <p:sp>
            <p:nvSpPr>
              <p:cNvPr id="151" name="Google Shape;151;p14"/>
              <p:cNvSpPr/>
              <p:nvPr/>
            </p:nvSpPr>
            <p:spPr>
              <a:xfrm>
                <a:off x="505954" y="4095210"/>
                <a:ext cx="88463" cy="88463"/>
              </a:xfrm>
              <a:custGeom>
                <a:rect b="b" l="l" r="r" t="t"/>
                <a:pathLst>
                  <a:path extrusionOk="0" h="6502400" w="6502401">
                    <a:moveTo>
                      <a:pt x="4509870" y="1250950"/>
                    </a:moveTo>
                    <a:lnTo>
                      <a:pt x="3460751" y="2299449"/>
                    </a:lnTo>
                    <a:lnTo>
                      <a:pt x="4204979" y="3043238"/>
                    </a:lnTo>
                    <a:lnTo>
                      <a:pt x="5253039" y="1994739"/>
                    </a:lnTo>
                    <a:close/>
                    <a:moveTo>
                      <a:pt x="5487377" y="0"/>
                    </a:moveTo>
                    <a:lnTo>
                      <a:pt x="5557233" y="0"/>
                    </a:lnTo>
                    <a:lnTo>
                      <a:pt x="5626559" y="6350"/>
                    </a:lnTo>
                    <a:lnTo>
                      <a:pt x="5695356" y="20108"/>
                    </a:lnTo>
                    <a:lnTo>
                      <a:pt x="5763095" y="39688"/>
                    </a:lnTo>
                    <a:lnTo>
                      <a:pt x="5828717" y="66675"/>
                    </a:lnTo>
                    <a:lnTo>
                      <a:pt x="5891693" y="100013"/>
                    </a:lnTo>
                    <a:lnTo>
                      <a:pt x="5953081" y="139700"/>
                    </a:lnTo>
                    <a:lnTo>
                      <a:pt x="6010236" y="186796"/>
                    </a:lnTo>
                    <a:lnTo>
                      <a:pt x="6036697" y="212725"/>
                    </a:lnTo>
                    <a:lnTo>
                      <a:pt x="6289659" y="465667"/>
                    </a:lnTo>
                    <a:lnTo>
                      <a:pt x="6316649" y="493183"/>
                    </a:lnTo>
                    <a:lnTo>
                      <a:pt x="6362690" y="550333"/>
                    </a:lnTo>
                    <a:lnTo>
                      <a:pt x="6402381" y="610658"/>
                    </a:lnTo>
                    <a:lnTo>
                      <a:pt x="6436250" y="674158"/>
                    </a:lnTo>
                    <a:lnTo>
                      <a:pt x="6462711" y="739246"/>
                    </a:lnTo>
                    <a:lnTo>
                      <a:pt x="6482820" y="807508"/>
                    </a:lnTo>
                    <a:lnTo>
                      <a:pt x="6495522" y="875771"/>
                    </a:lnTo>
                    <a:lnTo>
                      <a:pt x="6502401" y="946150"/>
                    </a:lnTo>
                    <a:lnTo>
                      <a:pt x="6502401" y="1015471"/>
                    </a:lnTo>
                    <a:lnTo>
                      <a:pt x="6495522" y="1085321"/>
                    </a:lnTo>
                    <a:lnTo>
                      <a:pt x="6482820" y="1154113"/>
                    </a:lnTo>
                    <a:lnTo>
                      <a:pt x="6462711" y="1221846"/>
                    </a:lnTo>
                    <a:lnTo>
                      <a:pt x="6436250" y="1287463"/>
                    </a:lnTo>
                    <a:lnTo>
                      <a:pt x="6402381" y="1350963"/>
                    </a:lnTo>
                    <a:lnTo>
                      <a:pt x="6362690" y="1410759"/>
                    </a:lnTo>
                    <a:lnTo>
                      <a:pt x="6316649" y="1467909"/>
                    </a:lnTo>
                    <a:lnTo>
                      <a:pt x="6289659" y="1495425"/>
                    </a:lnTo>
                    <a:lnTo>
                      <a:pt x="5791143" y="1993900"/>
                    </a:lnTo>
                    <a:lnTo>
                      <a:pt x="6036697" y="2239433"/>
                    </a:lnTo>
                    <a:lnTo>
                      <a:pt x="6050456" y="2253192"/>
                    </a:lnTo>
                    <a:lnTo>
                      <a:pt x="6071095" y="2284942"/>
                    </a:lnTo>
                    <a:lnTo>
                      <a:pt x="6084855" y="2319338"/>
                    </a:lnTo>
                    <a:lnTo>
                      <a:pt x="6092264" y="2355321"/>
                    </a:lnTo>
                    <a:lnTo>
                      <a:pt x="6092264" y="2391833"/>
                    </a:lnTo>
                    <a:lnTo>
                      <a:pt x="6084855" y="2428346"/>
                    </a:lnTo>
                    <a:lnTo>
                      <a:pt x="6071095" y="2462742"/>
                    </a:lnTo>
                    <a:lnTo>
                      <a:pt x="6050456" y="2493963"/>
                    </a:lnTo>
                    <a:lnTo>
                      <a:pt x="6036697" y="2508250"/>
                    </a:lnTo>
                    <a:lnTo>
                      <a:pt x="6022408" y="2522008"/>
                    </a:lnTo>
                    <a:lnTo>
                      <a:pt x="5991185" y="2542646"/>
                    </a:lnTo>
                    <a:lnTo>
                      <a:pt x="5956786" y="2556933"/>
                    </a:lnTo>
                    <a:lnTo>
                      <a:pt x="5920270" y="2563813"/>
                    </a:lnTo>
                    <a:lnTo>
                      <a:pt x="5883755" y="2563813"/>
                    </a:lnTo>
                    <a:lnTo>
                      <a:pt x="5847769" y="2556933"/>
                    </a:lnTo>
                    <a:lnTo>
                      <a:pt x="5813370" y="2542646"/>
                    </a:lnTo>
                    <a:lnTo>
                      <a:pt x="5781617" y="2522008"/>
                    </a:lnTo>
                    <a:lnTo>
                      <a:pt x="5767858" y="2508250"/>
                    </a:lnTo>
                    <a:lnTo>
                      <a:pt x="5522305" y="2263775"/>
                    </a:lnTo>
                    <a:lnTo>
                      <a:pt x="3771678" y="4014258"/>
                    </a:lnTo>
                    <a:lnTo>
                      <a:pt x="2034283" y="5750454"/>
                    </a:lnTo>
                    <a:lnTo>
                      <a:pt x="2004118" y="5780088"/>
                    </a:lnTo>
                    <a:lnTo>
                      <a:pt x="1936908" y="5832475"/>
                    </a:lnTo>
                    <a:lnTo>
                      <a:pt x="1865465" y="5876925"/>
                    </a:lnTo>
                    <a:lnTo>
                      <a:pt x="1789259" y="5911850"/>
                    </a:lnTo>
                    <a:lnTo>
                      <a:pt x="1709877" y="5938838"/>
                    </a:lnTo>
                    <a:lnTo>
                      <a:pt x="1627320" y="5955242"/>
                    </a:lnTo>
                    <a:lnTo>
                      <a:pt x="1543705" y="5963709"/>
                    </a:lnTo>
                    <a:lnTo>
                      <a:pt x="1459032" y="5961592"/>
                    </a:lnTo>
                    <a:lnTo>
                      <a:pt x="1417224" y="5956300"/>
                    </a:lnTo>
                    <a:lnTo>
                      <a:pt x="890660" y="5881688"/>
                    </a:lnTo>
                    <a:lnTo>
                      <a:pt x="324935" y="6446838"/>
                    </a:lnTo>
                    <a:lnTo>
                      <a:pt x="310646" y="6460596"/>
                    </a:lnTo>
                    <a:lnTo>
                      <a:pt x="278364" y="6481234"/>
                    </a:lnTo>
                    <a:lnTo>
                      <a:pt x="243966" y="6494992"/>
                    </a:lnTo>
                    <a:lnTo>
                      <a:pt x="208509" y="6502400"/>
                    </a:lnTo>
                    <a:lnTo>
                      <a:pt x="171464" y="6502400"/>
                    </a:lnTo>
                    <a:lnTo>
                      <a:pt x="136007" y="6494992"/>
                    </a:lnTo>
                    <a:lnTo>
                      <a:pt x="101608" y="6481234"/>
                    </a:lnTo>
                    <a:lnTo>
                      <a:pt x="69856" y="6460596"/>
                    </a:lnTo>
                    <a:lnTo>
                      <a:pt x="55038" y="6446838"/>
                    </a:lnTo>
                    <a:lnTo>
                      <a:pt x="42337" y="6432550"/>
                    </a:lnTo>
                    <a:lnTo>
                      <a:pt x="20639" y="6401329"/>
                    </a:lnTo>
                    <a:lnTo>
                      <a:pt x="6880" y="6366934"/>
                    </a:lnTo>
                    <a:lnTo>
                      <a:pt x="0" y="6330421"/>
                    </a:lnTo>
                    <a:lnTo>
                      <a:pt x="0" y="6293909"/>
                    </a:lnTo>
                    <a:lnTo>
                      <a:pt x="6880" y="6257925"/>
                    </a:lnTo>
                    <a:lnTo>
                      <a:pt x="20639" y="6223529"/>
                    </a:lnTo>
                    <a:lnTo>
                      <a:pt x="42337" y="6191779"/>
                    </a:lnTo>
                    <a:lnTo>
                      <a:pt x="55038" y="6178021"/>
                    </a:lnTo>
                    <a:lnTo>
                      <a:pt x="621292" y="5611813"/>
                    </a:lnTo>
                    <a:lnTo>
                      <a:pt x="546145" y="5085821"/>
                    </a:lnTo>
                    <a:lnTo>
                      <a:pt x="540853" y="5042959"/>
                    </a:lnTo>
                    <a:lnTo>
                      <a:pt x="539265" y="4958821"/>
                    </a:lnTo>
                    <a:lnTo>
                      <a:pt x="546674" y="4874684"/>
                    </a:lnTo>
                    <a:lnTo>
                      <a:pt x="564138" y="4792663"/>
                    </a:lnTo>
                    <a:lnTo>
                      <a:pt x="590069" y="4713288"/>
                    </a:lnTo>
                    <a:lnTo>
                      <a:pt x="626055" y="4637088"/>
                    </a:lnTo>
                    <a:lnTo>
                      <a:pt x="669980" y="4565121"/>
                    </a:lnTo>
                    <a:lnTo>
                      <a:pt x="721842" y="4498975"/>
                    </a:lnTo>
                    <a:lnTo>
                      <a:pt x="752007" y="4467754"/>
                    </a:lnTo>
                    <a:lnTo>
                      <a:pt x="2468235" y="2752196"/>
                    </a:lnTo>
                    <a:lnTo>
                      <a:pt x="4239500" y="981075"/>
                    </a:lnTo>
                    <a:lnTo>
                      <a:pt x="3993947" y="735542"/>
                    </a:lnTo>
                    <a:lnTo>
                      <a:pt x="3981246" y="721254"/>
                    </a:lnTo>
                    <a:lnTo>
                      <a:pt x="3959548" y="688975"/>
                    </a:lnTo>
                    <a:lnTo>
                      <a:pt x="3945789" y="655108"/>
                    </a:lnTo>
                    <a:lnTo>
                      <a:pt x="3939438" y="619125"/>
                    </a:lnTo>
                    <a:lnTo>
                      <a:pt x="3939438" y="582613"/>
                    </a:lnTo>
                    <a:lnTo>
                      <a:pt x="3945789" y="546629"/>
                    </a:lnTo>
                    <a:lnTo>
                      <a:pt x="3959548" y="512233"/>
                    </a:lnTo>
                    <a:lnTo>
                      <a:pt x="3981246" y="480483"/>
                    </a:lnTo>
                    <a:lnTo>
                      <a:pt x="3993947" y="465667"/>
                    </a:lnTo>
                    <a:lnTo>
                      <a:pt x="4008764" y="452967"/>
                    </a:lnTo>
                    <a:lnTo>
                      <a:pt x="4039988" y="431800"/>
                    </a:lnTo>
                    <a:lnTo>
                      <a:pt x="4074916" y="418042"/>
                    </a:lnTo>
                    <a:lnTo>
                      <a:pt x="4110902" y="411163"/>
                    </a:lnTo>
                    <a:lnTo>
                      <a:pt x="4147417" y="411163"/>
                    </a:lnTo>
                    <a:lnTo>
                      <a:pt x="4182875" y="418042"/>
                    </a:lnTo>
                    <a:lnTo>
                      <a:pt x="4217273" y="431800"/>
                    </a:lnTo>
                    <a:lnTo>
                      <a:pt x="4249555" y="452967"/>
                    </a:lnTo>
                    <a:lnTo>
                      <a:pt x="4263844" y="465667"/>
                    </a:lnTo>
                    <a:lnTo>
                      <a:pt x="4508339" y="711200"/>
                    </a:lnTo>
                    <a:lnTo>
                      <a:pt x="5007913" y="212725"/>
                    </a:lnTo>
                    <a:lnTo>
                      <a:pt x="5034373" y="186796"/>
                    </a:lnTo>
                    <a:lnTo>
                      <a:pt x="5091528" y="139700"/>
                    </a:lnTo>
                    <a:lnTo>
                      <a:pt x="5152387" y="100013"/>
                    </a:lnTo>
                    <a:lnTo>
                      <a:pt x="5215892" y="66675"/>
                    </a:lnTo>
                    <a:lnTo>
                      <a:pt x="5281514" y="39688"/>
                    </a:lnTo>
                    <a:lnTo>
                      <a:pt x="5348195" y="20108"/>
                    </a:lnTo>
                    <a:lnTo>
                      <a:pt x="5418050" y="635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grpSp>
            <p:nvGrpSpPr>
              <p:cNvPr id="152" name="Google Shape;152;p14"/>
              <p:cNvGrpSpPr/>
              <p:nvPr/>
            </p:nvGrpSpPr>
            <p:grpSpPr>
              <a:xfrm>
                <a:off x="526570" y="3241551"/>
                <a:ext cx="47230" cy="122011"/>
                <a:chOff x="2375" y="2182"/>
                <a:chExt cx="144" cy="372"/>
              </a:xfrm>
            </p:grpSpPr>
            <p:sp>
              <p:nvSpPr>
                <p:cNvPr id="153" name="Google Shape;153;p14"/>
                <p:cNvSpPr/>
                <p:nvPr/>
              </p:nvSpPr>
              <p:spPr>
                <a:xfrm>
                  <a:off x="2409" y="2182"/>
                  <a:ext cx="99" cy="210"/>
                </a:xfrm>
                <a:custGeom>
                  <a:rect b="b" l="l" r="r" t="t"/>
                  <a:pathLst>
                    <a:path extrusionOk="0" h="631" w="296">
                      <a:moveTo>
                        <a:pt x="0" y="631"/>
                      </a:moveTo>
                      <a:lnTo>
                        <a:pt x="296" y="631"/>
                      </a:lnTo>
                      <a:lnTo>
                        <a:pt x="270" y="612"/>
                      </a:lnTo>
                      <a:lnTo>
                        <a:pt x="232" y="568"/>
                      </a:lnTo>
                      <a:lnTo>
                        <a:pt x="209" y="517"/>
                      </a:lnTo>
                      <a:lnTo>
                        <a:pt x="199" y="467"/>
                      </a:lnTo>
                      <a:lnTo>
                        <a:pt x="198" y="442"/>
                      </a:lnTo>
                      <a:lnTo>
                        <a:pt x="200" y="370"/>
                      </a:lnTo>
                      <a:lnTo>
                        <a:pt x="208" y="279"/>
                      </a:lnTo>
                      <a:lnTo>
                        <a:pt x="213" y="207"/>
                      </a:lnTo>
                      <a:lnTo>
                        <a:pt x="215" y="157"/>
                      </a:lnTo>
                      <a:lnTo>
                        <a:pt x="215" y="132"/>
                      </a:lnTo>
                      <a:lnTo>
                        <a:pt x="205" y="79"/>
                      </a:lnTo>
                      <a:lnTo>
                        <a:pt x="189" y="31"/>
                      </a:lnTo>
                      <a:lnTo>
                        <a:pt x="172" y="8"/>
                      </a:lnTo>
                      <a:lnTo>
                        <a:pt x="159" y="0"/>
                      </a:lnTo>
                      <a:lnTo>
                        <a:pt x="151" y="0"/>
                      </a:lnTo>
                      <a:lnTo>
                        <a:pt x="138" y="1"/>
                      </a:lnTo>
                      <a:lnTo>
                        <a:pt x="127" y="11"/>
                      </a:lnTo>
                      <a:lnTo>
                        <a:pt x="114" y="27"/>
                      </a:lnTo>
                      <a:lnTo>
                        <a:pt x="98" y="75"/>
                      </a:lnTo>
                      <a:lnTo>
                        <a:pt x="89" y="145"/>
                      </a:lnTo>
                      <a:lnTo>
                        <a:pt x="89" y="160"/>
                      </a:lnTo>
                      <a:lnTo>
                        <a:pt x="92" y="253"/>
                      </a:lnTo>
                      <a:lnTo>
                        <a:pt x="101" y="310"/>
                      </a:lnTo>
                      <a:lnTo>
                        <a:pt x="105" y="337"/>
                      </a:lnTo>
                      <a:lnTo>
                        <a:pt x="111" y="400"/>
                      </a:lnTo>
                      <a:lnTo>
                        <a:pt x="109" y="442"/>
                      </a:lnTo>
                      <a:lnTo>
                        <a:pt x="105" y="480"/>
                      </a:lnTo>
                      <a:lnTo>
                        <a:pt x="83" y="542"/>
                      </a:lnTo>
                      <a:lnTo>
                        <a:pt x="50" y="588"/>
                      </a:lnTo>
                      <a:lnTo>
                        <a:pt x="15" y="621"/>
                      </a:lnTo>
                      <a:lnTo>
                        <a:pt x="0" y="63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154" name="Google Shape;154;p14"/>
                <p:cNvSpPr/>
                <p:nvPr/>
              </p:nvSpPr>
              <p:spPr>
                <a:xfrm>
                  <a:off x="2396" y="2425"/>
                  <a:ext cx="123" cy="6"/>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155" name="Google Shape;155;p14"/>
                <p:cNvSpPr/>
                <p:nvPr/>
              </p:nvSpPr>
              <p:spPr>
                <a:xfrm>
                  <a:off x="2396" y="2437"/>
                  <a:ext cx="123" cy="13"/>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156" name="Google Shape;156;p14"/>
                <p:cNvSpPr/>
                <p:nvPr/>
              </p:nvSpPr>
              <p:spPr>
                <a:xfrm>
                  <a:off x="2396" y="2405"/>
                  <a:ext cx="123" cy="13"/>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157" name="Google Shape;157;p14"/>
                <p:cNvSpPr/>
                <p:nvPr/>
              </p:nvSpPr>
              <p:spPr>
                <a:xfrm>
                  <a:off x="2375" y="2463"/>
                  <a:ext cx="143" cy="91"/>
                </a:xfrm>
                <a:custGeom>
                  <a:rect b="b" l="l" r="r" t="t"/>
                  <a:pathLst>
                    <a:path extrusionOk="0" h="274" w="429">
                      <a:moveTo>
                        <a:pt x="4" y="241"/>
                      </a:moveTo>
                      <a:lnTo>
                        <a:pt x="0" y="247"/>
                      </a:lnTo>
                      <a:lnTo>
                        <a:pt x="0" y="252"/>
                      </a:lnTo>
                      <a:lnTo>
                        <a:pt x="4" y="261"/>
                      </a:lnTo>
                      <a:lnTo>
                        <a:pt x="19" y="265"/>
                      </a:lnTo>
                      <a:lnTo>
                        <a:pt x="40" y="268"/>
                      </a:lnTo>
                      <a:lnTo>
                        <a:pt x="66" y="271"/>
                      </a:lnTo>
                      <a:lnTo>
                        <a:pt x="68" y="271"/>
                      </a:lnTo>
                      <a:lnTo>
                        <a:pt x="68" y="271"/>
                      </a:lnTo>
                      <a:lnTo>
                        <a:pt x="78" y="270"/>
                      </a:lnTo>
                      <a:lnTo>
                        <a:pt x="95" y="254"/>
                      </a:lnTo>
                      <a:lnTo>
                        <a:pt x="121" y="210"/>
                      </a:lnTo>
                      <a:lnTo>
                        <a:pt x="134" y="179"/>
                      </a:lnTo>
                      <a:lnTo>
                        <a:pt x="130" y="208"/>
                      </a:lnTo>
                      <a:lnTo>
                        <a:pt x="117" y="274"/>
                      </a:lnTo>
                      <a:lnTo>
                        <a:pt x="144" y="274"/>
                      </a:lnTo>
                      <a:lnTo>
                        <a:pt x="172" y="274"/>
                      </a:lnTo>
                      <a:lnTo>
                        <a:pt x="231" y="274"/>
                      </a:lnTo>
                      <a:lnTo>
                        <a:pt x="329" y="267"/>
                      </a:lnTo>
                      <a:lnTo>
                        <a:pt x="363" y="260"/>
                      </a:lnTo>
                      <a:lnTo>
                        <a:pt x="379" y="255"/>
                      </a:lnTo>
                      <a:lnTo>
                        <a:pt x="400" y="235"/>
                      </a:lnTo>
                      <a:lnTo>
                        <a:pt x="405" y="222"/>
                      </a:lnTo>
                      <a:lnTo>
                        <a:pt x="416" y="164"/>
                      </a:lnTo>
                      <a:lnTo>
                        <a:pt x="428" y="36"/>
                      </a:lnTo>
                      <a:lnTo>
                        <a:pt x="429" y="0"/>
                      </a:lnTo>
                      <a:lnTo>
                        <a:pt x="64" y="0"/>
                      </a:lnTo>
                      <a:lnTo>
                        <a:pt x="64" y="46"/>
                      </a:lnTo>
                      <a:lnTo>
                        <a:pt x="48" y="159"/>
                      </a:lnTo>
                      <a:lnTo>
                        <a:pt x="30" y="208"/>
                      </a:lnTo>
                      <a:lnTo>
                        <a:pt x="14" y="234"/>
                      </a:lnTo>
                      <a:lnTo>
                        <a:pt x="4" y="24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grpSp>
          <p:sp>
            <p:nvSpPr>
              <p:cNvPr id="158" name="Google Shape;158;p14"/>
              <p:cNvSpPr/>
              <p:nvPr/>
            </p:nvSpPr>
            <p:spPr>
              <a:xfrm>
                <a:off x="505805" y="3690038"/>
                <a:ext cx="88761" cy="78696"/>
              </a:xfrm>
              <a:custGeom>
                <a:rect b="b" l="l" r="r" t="t"/>
                <a:pathLst>
                  <a:path extrusionOk="0" h="3097" w="3491">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grpSp>
            <p:nvGrpSpPr>
              <p:cNvPr id="159" name="Google Shape;159;p14"/>
              <p:cNvGrpSpPr/>
              <p:nvPr/>
            </p:nvGrpSpPr>
            <p:grpSpPr>
              <a:xfrm>
                <a:off x="494690" y="4510148"/>
                <a:ext cx="110991" cy="101876"/>
                <a:chOff x="2577" y="1104"/>
                <a:chExt cx="414" cy="380"/>
              </a:xfrm>
            </p:grpSpPr>
            <p:sp>
              <p:nvSpPr>
                <p:cNvPr id="160" name="Google Shape;160;p14"/>
                <p:cNvSpPr/>
                <p:nvPr/>
              </p:nvSpPr>
              <p:spPr>
                <a:xfrm>
                  <a:off x="2577" y="1104"/>
                  <a:ext cx="353" cy="380"/>
                </a:xfrm>
                <a:custGeom>
                  <a:rect b="b" l="l" r="r" t="t"/>
                  <a:pathLst>
                    <a:path extrusionOk="0" h="1141" w="1058">
                      <a:moveTo>
                        <a:pt x="78" y="1141"/>
                      </a:moveTo>
                      <a:lnTo>
                        <a:pt x="81" y="1141"/>
                      </a:lnTo>
                      <a:lnTo>
                        <a:pt x="84" y="1141"/>
                      </a:lnTo>
                      <a:lnTo>
                        <a:pt x="91" y="1140"/>
                      </a:lnTo>
                      <a:lnTo>
                        <a:pt x="97" y="1135"/>
                      </a:lnTo>
                      <a:lnTo>
                        <a:pt x="101" y="1131"/>
                      </a:lnTo>
                      <a:lnTo>
                        <a:pt x="199" y="1131"/>
                      </a:lnTo>
                      <a:lnTo>
                        <a:pt x="206" y="1129"/>
                      </a:lnTo>
                      <a:lnTo>
                        <a:pt x="208" y="1122"/>
                      </a:lnTo>
                      <a:lnTo>
                        <a:pt x="206" y="1115"/>
                      </a:lnTo>
                      <a:lnTo>
                        <a:pt x="199" y="1112"/>
                      </a:lnTo>
                      <a:lnTo>
                        <a:pt x="120" y="1112"/>
                      </a:lnTo>
                      <a:lnTo>
                        <a:pt x="310" y="922"/>
                      </a:lnTo>
                      <a:lnTo>
                        <a:pt x="352" y="962"/>
                      </a:lnTo>
                      <a:lnTo>
                        <a:pt x="357" y="967"/>
                      </a:lnTo>
                      <a:lnTo>
                        <a:pt x="365" y="968"/>
                      </a:lnTo>
                      <a:lnTo>
                        <a:pt x="372" y="967"/>
                      </a:lnTo>
                      <a:lnTo>
                        <a:pt x="378" y="962"/>
                      </a:lnTo>
                      <a:lnTo>
                        <a:pt x="993" y="348"/>
                      </a:lnTo>
                      <a:lnTo>
                        <a:pt x="994" y="347"/>
                      </a:lnTo>
                      <a:lnTo>
                        <a:pt x="994" y="345"/>
                      </a:lnTo>
                      <a:lnTo>
                        <a:pt x="997" y="343"/>
                      </a:lnTo>
                      <a:lnTo>
                        <a:pt x="1000" y="340"/>
                      </a:lnTo>
                      <a:lnTo>
                        <a:pt x="1015" y="325"/>
                      </a:lnTo>
                      <a:lnTo>
                        <a:pt x="1036" y="292"/>
                      </a:lnTo>
                      <a:lnTo>
                        <a:pt x="1051" y="256"/>
                      </a:lnTo>
                      <a:lnTo>
                        <a:pt x="1058" y="219"/>
                      </a:lnTo>
                      <a:lnTo>
                        <a:pt x="1058" y="180"/>
                      </a:lnTo>
                      <a:lnTo>
                        <a:pt x="1051" y="142"/>
                      </a:lnTo>
                      <a:lnTo>
                        <a:pt x="1036" y="106"/>
                      </a:lnTo>
                      <a:lnTo>
                        <a:pt x="1015" y="73"/>
                      </a:lnTo>
                      <a:lnTo>
                        <a:pt x="1000" y="59"/>
                      </a:lnTo>
                      <a:lnTo>
                        <a:pt x="986" y="44"/>
                      </a:lnTo>
                      <a:lnTo>
                        <a:pt x="954" y="23"/>
                      </a:lnTo>
                      <a:lnTo>
                        <a:pt x="918" y="8"/>
                      </a:lnTo>
                      <a:lnTo>
                        <a:pt x="879" y="1"/>
                      </a:lnTo>
                      <a:lnTo>
                        <a:pt x="859" y="0"/>
                      </a:lnTo>
                      <a:lnTo>
                        <a:pt x="840" y="1"/>
                      </a:lnTo>
                      <a:lnTo>
                        <a:pt x="801" y="8"/>
                      </a:lnTo>
                      <a:lnTo>
                        <a:pt x="765" y="23"/>
                      </a:lnTo>
                      <a:lnTo>
                        <a:pt x="734" y="44"/>
                      </a:lnTo>
                      <a:lnTo>
                        <a:pt x="719" y="59"/>
                      </a:lnTo>
                      <a:lnTo>
                        <a:pt x="716" y="62"/>
                      </a:lnTo>
                      <a:lnTo>
                        <a:pt x="713" y="64"/>
                      </a:lnTo>
                      <a:lnTo>
                        <a:pt x="712" y="64"/>
                      </a:lnTo>
                      <a:lnTo>
                        <a:pt x="710" y="66"/>
                      </a:lnTo>
                      <a:lnTo>
                        <a:pt x="97" y="680"/>
                      </a:lnTo>
                      <a:lnTo>
                        <a:pt x="92" y="687"/>
                      </a:lnTo>
                      <a:lnTo>
                        <a:pt x="92" y="701"/>
                      </a:lnTo>
                      <a:lnTo>
                        <a:pt x="97" y="707"/>
                      </a:lnTo>
                      <a:lnTo>
                        <a:pt x="137" y="748"/>
                      </a:lnTo>
                      <a:lnTo>
                        <a:pt x="6" y="880"/>
                      </a:lnTo>
                      <a:lnTo>
                        <a:pt x="0" y="889"/>
                      </a:lnTo>
                      <a:lnTo>
                        <a:pt x="1" y="899"/>
                      </a:lnTo>
                      <a:lnTo>
                        <a:pt x="65" y="1127"/>
                      </a:lnTo>
                      <a:lnTo>
                        <a:pt x="69" y="1137"/>
                      </a:lnTo>
                      <a:lnTo>
                        <a:pt x="78" y="1141"/>
                      </a:lnTo>
                      <a:close/>
                      <a:moveTo>
                        <a:pt x="735" y="96"/>
                      </a:moveTo>
                      <a:lnTo>
                        <a:pt x="736" y="95"/>
                      </a:lnTo>
                      <a:lnTo>
                        <a:pt x="739" y="93"/>
                      </a:lnTo>
                      <a:lnTo>
                        <a:pt x="741" y="90"/>
                      </a:lnTo>
                      <a:lnTo>
                        <a:pt x="744" y="87"/>
                      </a:lnTo>
                      <a:lnTo>
                        <a:pt x="746" y="85"/>
                      </a:lnTo>
                      <a:lnTo>
                        <a:pt x="770" y="64"/>
                      </a:lnTo>
                      <a:lnTo>
                        <a:pt x="827" y="40"/>
                      </a:lnTo>
                      <a:lnTo>
                        <a:pt x="859" y="38"/>
                      </a:lnTo>
                      <a:lnTo>
                        <a:pt x="892" y="40"/>
                      </a:lnTo>
                      <a:lnTo>
                        <a:pt x="950" y="64"/>
                      </a:lnTo>
                      <a:lnTo>
                        <a:pt x="973" y="85"/>
                      </a:lnTo>
                      <a:lnTo>
                        <a:pt x="994" y="111"/>
                      </a:lnTo>
                      <a:lnTo>
                        <a:pt x="1019" y="168"/>
                      </a:lnTo>
                      <a:lnTo>
                        <a:pt x="1019" y="230"/>
                      </a:lnTo>
                      <a:lnTo>
                        <a:pt x="994" y="288"/>
                      </a:lnTo>
                      <a:lnTo>
                        <a:pt x="973" y="312"/>
                      </a:lnTo>
                      <a:lnTo>
                        <a:pt x="971" y="315"/>
                      </a:lnTo>
                      <a:lnTo>
                        <a:pt x="968" y="318"/>
                      </a:lnTo>
                      <a:lnTo>
                        <a:pt x="966" y="319"/>
                      </a:lnTo>
                      <a:lnTo>
                        <a:pt x="964" y="321"/>
                      </a:lnTo>
                      <a:lnTo>
                        <a:pt x="963" y="324"/>
                      </a:lnTo>
                      <a:lnTo>
                        <a:pt x="365" y="922"/>
                      </a:lnTo>
                      <a:lnTo>
                        <a:pt x="324" y="880"/>
                      </a:lnTo>
                      <a:lnTo>
                        <a:pt x="177" y="735"/>
                      </a:lnTo>
                      <a:lnTo>
                        <a:pt x="137" y="694"/>
                      </a:lnTo>
                      <a:lnTo>
                        <a:pt x="735" y="9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161" name="Google Shape;161;p14"/>
                <p:cNvSpPr/>
                <p:nvPr/>
              </p:nvSpPr>
              <p:spPr>
                <a:xfrm>
                  <a:off x="2643" y="1129"/>
                  <a:ext cx="261" cy="261"/>
                </a:xfrm>
                <a:custGeom>
                  <a:rect b="b" l="l" r="r" t="t"/>
                  <a:pathLst>
                    <a:path extrusionOk="0" h="782" w="781">
                      <a:moveTo>
                        <a:pt x="153" y="778"/>
                      </a:moveTo>
                      <a:lnTo>
                        <a:pt x="158" y="782"/>
                      </a:lnTo>
                      <a:lnTo>
                        <a:pt x="166" y="782"/>
                      </a:lnTo>
                      <a:lnTo>
                        <a:pt x="173" y="782"/>
                      </a:lnTo>
                      <a:lnTo>
                        <a:pt x="179" y="778"/>
                      </a:lnTo>
                      <a:lnTo>
                        <a:pt x="572" y="385"/>
                      </a:lnTo>
                      <a:lnTo>
                        <a:pt x="576" y="390"/>
                      </a:lnTo>
                      <a:lnTo>
                        <a:pt x="584" y="395"/>
                      </a:lnTo>
                      <a:lnTo>
                        <a:pt x="591" y="396"/>
                      </a:lnTo>
                      <a:lnTo>
                        <a:pt x="598" y="395"/>
                      </a:lnTo>
                      <a:lnTo>
                        <a:pt x="604" y="390"/>
                      </a:lnTo>
                      <a:lnTo>
                        <a:pt x="735" y="259"/>
                      </a:lnTo>
                      <a:lnTo>
                        <a:pt x="741" y="252"/>
                      </a:lnTo>
                      <a:lnTo>
                        <a:pt x="741" y="245"/>
                      </a:lnTo>
                      <a:lnTo>
                        <a:pt x="741" y="238"/>
                      </a:lnTo>
                      <a:lnTo>
                        <a:pt x="735" y="232"/>
                      </a:lnTo>
                      <a:lnTo>
                        <a:pt x="729" y="226"/>
                      </a:lnTo>
                      <a:lnTo>
                        <a:pt x="748" y="210"/>
                      </a:lnTo>
                      <a:lnTo>
                        <a:pt x="764" y="190"/>
                      </a:lnTo>
                      <a:lnTo>
                        <a:pt x="781" y="147"/>
                      </a:lnTo>
                      <a:lnTo>
                        <a:pt x="781" y="99"/>
                      </a:lnTo>
                      <a:lnTo>
                        <a:pt x="764" y="55"/>
                      </a:lnTo>
                      <a:lnTo>
                        <a:pt x="748" y="36"/>
                      </a:lnTo>
                      <a:lnTo>
                        <a:pt x="729" y="20"/>
                      </a:lnTo>
                      <a:lnTo>
                        <a:pt x="684" y="3"/>
                      </a:lnTo>
                      <a:lnTo>
                        <a:pt x="660" y="0"/>
                      </a:lnTo>
                      <a:lnTo>
                        <a:pt x="637" y="3"/>
                      </a:lnTo>
                      <a:lnTo>
                        <a:pt x="592" y="20"/>
                      </a:lnTo>
                      <a:lnTo>
                        <a:pt x="573" y="37"/>
                      </a:lnTo>
                      <a:lnTo>
                        <a:pt x="558" y="55"/>
                      </a:lnTo>
                      <a:lnTo>
                        <a:pt x="547" y="45"/>
                      </a:lnTo>
                      <a:lnTo>
                        <a:pt x="542" y="40"/>
                      </a:lnTo>
                      <a:lnTo>
                        <a:pt x="527" y="40"/>
                      </a:lnTo>
                      <a:lnTo>
                        <a:pt x="520" y="45"/>
                      </a:lnTo>
                      <a:lnTo>
                        <a:pt x="389" y="176"/>
                      </a:lnTo>
                      <a:lnTo>
                        <a:pt x="385" y="182"/>
                      </a:lnTo>
                      <a:lnTo>
                        <a:pt x="385" y="196"/>
                      </a:lnTo>
                      <a:lnTo>
                        <a:pt x="389" y="203"/>
                      </a:lnTo>
                      <a:lnTo>
                        <a:pt x="399" y="212"/>
                      </a:lnTo>
                      <a:lnTo>
                        <a:pt x="6" y="604"/>
                      </a:lnTo>
                      <a:lnTo>
                        <a:pt x="1" y="611"/>
                      </a:lnTo>
                      <a:lnTo>
                        <a:pt x="0" y="618"/>
                      </a:lnTo>
                      <a:lnTo>
                        <a:pt x="1" y="625"/>
                      </a:lnTo>
                      <a:lnTo>
                        <a:pt x="6" y="631"/>
                      </a:lnTo>
                      <a:lnTo>
                        <a:pt x="153" y="778"/>
                      </a:lnTo>
                      <a:close/>
                      <a:moveTo>
                        <a:pt x="535" y="85"/>
                      </a:moveTo>
                      <a:lnTo>
                        <a:pt x="615" y="166"/>
                      </a:lnTo>
                      <a:lnTo>
                        <a:pt x="687" y="238"/>
                      </a:lnTo>
                      <a:lnTo>
                        <a:pt x="687" y="238"/>
                      </a:lnTo>
                      <a:lnTo>
                        <a:pt x="694" y="245"/>
                      </a:lnTo>
                      <a:lnTo>
                        <a:pt x="591" y="350"/>
                      </a:lnTo>
                      <a:lnTo>
                        <a:pt x="431" y="189"/>
                      </a:lnTo>
                      <a:lnTo>
                        <a:pt x="535" y="8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162" name="Google Shape;162;p14"/>
                <p:cNvSpPr/>
                <p:nvPr/>
              </p:nvSpPr>
              <p:spPr>
                <a:xfrm>
                  <a:off x="2701" y="1475"/>
                  <a:ext cx="68" cy="6"/>
                </a:xfrm>
                <a:custGeom>
                  <a:rect b="b" l="l" r="r" t="t"/>
                  <a:pathLst>
                    <a:path extrusionOk="0" h="19" w="203">
                      <a:moveTo>
                        <a:pt x="10" y="0"/>
                      </a:moveTo>
                      <a:lnTo>
                        <a:pt x="3" y="3"/>
                      </a:lnTo>
                      <a:lnTo>
                        <a:pt x="0" y="10"/>
                      </a:lnTo>
                      <a:lnTo>
                        <a:pt x="3" y="17"/>
                      </a:lnTo>
                      <a:lnTo>
                        <a:pt x="10" y="19"/>
                      </a:lnTo>
                      <a:lnTo>
                        <a:pt x="193" y="19"/>
                      </a:lnTo>
                      <a:lnTo>
                        <a:pt x="202" y="17"/>
                      </a:lnTo>
                      <a:lnTo>
                        <a:pt x="203" y="10"/>
                      </a:lnTo>
                      <a:lnTo>
                        <a:pt x="202" y="3"/>
                      </a:lnTo>
                      <a:lnTo>
                        <a:pt x="193" y="0"/>
                      </a:lnTo>
                      <a:lnTo>
                        <a:pt x="1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163" name="Google Shape;163;p14"/>
                <p:cNvSpPr/>
                <p:nvPr/>
              </p:nvSpPr>
              <p:spPr>
                <a:xfrm>
                  <a:off x="2823" y="1475"/>
                  <a:ext cx="68" cy="6"/>
                </a:xfrm>
                <a:custGeom>
                  <a:rect b="b" l="l" r="r" t="t"/>
                  <a:pathLst>
                    <a:path extrusionOk="0" h="19" w="203">
                      <a:moveTo>
                        <a:pt x="10" y="0"/>
                      </a:moveTo>
                      <a:lnTo>
                        <a:pt x="3" y="3"/>
                      </a:lnTo>
                      <a:lnTo>
                        <a:pt x="0" y="10"/>
                      </a:lnTo>
                      <a:lnTo>
                        <a:pt x="3" y="17"/>
                      </a:lnTo>
                      <a:lnTo>
                        <a:pt x="10" y="19"/>
                      </a:lnTo>
                      <a:lnTo>
                        <a:pt x="193" y="19"/>
                      </a:lnTo>
                      <a:lnTo>
                        <a:pt x="201" y="17"/>
                      </a:lnTo>
                      <a:lnTo>
                        <a:pt x="203" y="10"/>
                      </a:lnTo>
                      <a:lnTo>
                        <a:pt x="201" y="3"/>
                      </a:lnTo>
                      <a:lnTo>
                        <a:pt x="193" y="0"/>
                      </a:lnTo>
                      <a:lnTo>
                        <a:pt x="1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164" name="Google Shape;164;p14"/>
                <p:cNvSpPr/>
                <p:nvPr/>
              </p:nvSpPr>
              <p:spPr>
                <a:xfrm>
                  <a:off x="2946" y="1475"/>
                  <a:ext cx="45" cy="6"/>
                </a:xfrm>
                <a:custGeom>
                  <a:rect b="b" l="l" r="r" t="t"/>
                  <a:pathLst>
                    <a:path extrusionOk="0" h="19" w="134">
                      <a:moveTo>
                        <a:pt x="125" y="0"/>
                      </a:moveTo>
                      <a:lnTo>
                        <a:pt x="10" y="0"/>
                      </a:lnTo>
                      <a:lnTo>
                        <a:pt x="1" y="3"/>
                      </a:lnTo>
                      <a:lnTo>
                        <a:pt x="0" y="10"/>
                      </a:lnTo>
                      <a:lnTo>
                        <a:pt x="1" y="17"/>
                      </a:lnTo>
                      <a:lnTo>
                        <a:pt x="10" y="19"/>
                      </a:lnTo>
                      <a:lnTo>
                        <a:pt x="125" y="19"/>
                      </a:lnTo>
                      <a:lnTo>
                        <a:pt x="132" y="17"/>
                      </a:lnTo>
                      <a:lnTo>
                        <a:pt x="134" y="10"/>
                      </a:lnTo>
                      <a:lnTo>
                        <a:pt x="132" y="3"/>
                      </a:lnTo>
                      <a:lnTo>
                        <a:pt x="125"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grpSp>
        </p:grpSp>
        <p:grpSp>
          <p:nvGrpSpPr>
            <p:cNvPr id="165" name="Google Shape;165;p14"/>
            <p:cNvGrpSpPr/>
            <p:nvPr/>
          </p:nvGrpSpPr>
          <p:grpSpPr>
            <a:xfrm>
              <a:off x="661827" y="662185"/>
              <a:ext cx="276544" cy="311257"/>
              <a:chOff x="5395274" y="2650519"/>
              <a:chExt cx="1459542" cy="1642754"/>
            </a:xfrm>
          </p:grpSpPr>
          <p:sp>
            <p:nvSpPr>
              <p:cNvPr id="166" name="Google Shape;166;p14"/>
              <p:cNvSpPr/>
              <p:nvPr/>
            </p:nvSpPr>
            <p:spPr>
              <a:xfrm>
                <a:off x="5628161" y="2650519"/>
                <a:ext cx="943373" cy="1642754"/>
              </a:xfrm>
              <a:custGeom>
                <a:rect b="b" l="l" r="r" t="t"/>
                <a:pathLst>
                  <a:path extrusionOk="0" h="1642754" w="943373">
                    <a:moveTo>
                      <a:pt x="558294" y="0"/>
                    </a:moveTo>
                    <a:lnTo>
                      <a:pt x="943373" y="0"/>
                    </a:lnTo>
                    <a:lnTo>
                      <a:pt x="430222" y="1509968"/>
                    </a:lnTo>
                    <a:cubicBezTo>
                      <a:pt x="416883" y="1549172"/>
                      <a:pt x="390851" y="1581105"/>
                      <a:pt x="352120" y="1605763"/>
                    </a:cubicBezTo>
                    <a:cubicBezTo>
                      <a:pt x="313390" y="1630424"/>
                      <a:pt x="273792" y="1642754"/>
                      <a:pt x="233323" y="1642754"/>
                    </a:cubicBezTo>
                    <a:lnTo>
                      <a:pt x="0" y="1642754"/>
                    </a:lnTo>
                    <a:close/>
                  </a:path>
                </a:pathLst>
              </a:cu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167" name="Google Shape;167;p14"/>
              <p:cNvSpPr/>
              <p:nvPr/>
            </p:nvSpPr>
            <p:spPr>
              <a:xfrm rot="10800000">
                <a:off x="5395274" y="2650519"/>
                <a:ext cx="643796" cy="867938"/>
              </a:xfrm>
              <a:custGeom>
                <a:rect b="b" l="l" r="r" t="t"/>
                <a:pathLst>
                  <a:path extrusionOk="0" h="958161" w="710719">
                    <a:moveTo>
                      <a:pt x="325633" y="0"/>
                    </a:moveTo>
                    <a:lnTo>
                      <a:pt x="710719" y="0"/>
                    </a:lnTo>
                    <a:lnTo>
                      <a:pt x="430222" y="825375"/>
                    </a:lnTo>
                    <a:cubicBezTo>
                      <a:pt x="416883" y="864579"/>
                      <a:pt x="390851" y="896512"/>
                      <a:pt x="352120" y="921170"/>
                    </a:cubicBezTo>
                    <a:cubicBezTo>
                      <a:pt x="313390" y="945831"/>
                      <a:pt x="273792" y="958161"/>
                      <a:pt x="233323" y="958161"/>
                    </a:cubicBezTo>
                    <a:lnTo>
                      <a:pt x="0" y="958161"/>
                    </a:lnTo>
                    <a:close/>
                  </a:path>
                </a:pathLst>
              </a:cu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168" name="Google Shape;168;p14"/>
              <p:cNvSpPr/>
              <p:nvPr/>
            </p:nvSpPr>
            <p:spPr>
              <a:xfrm>
                <a:off x="6393134" y="3186398"/>
                <a:ext cx="461682" cy="332059"/>
              </a:xfrm>
              <a:custGeom>
                <a:rect b="b" l="l" r="r" t="t"/>
                <a:pathLst>
                  <a:path extrusionOk="0" h="332059" w="461682">
                    <a:moveTo>
                      <a:pt x="112851" y="0"/>
                    </a:moveTo>
                    <a:lnTo>
                      <a:pt x="461682" y="0"/>
                    </a:lnTo>
                    <a:lnTo>
                      <a:pt x="389711" y="211777"/>
                    </a:lnTo>
                    <a:cubicBezTo>
                      <a:pt x="377628" y="247289"/>
                      <a:pt x="354048" y="276215"/>
                      <a:pt x="318964" y="298551"/>
                    </a:cubicBezTo>
                    <a:cubicBezTo>
                      <a:pt x="283880" y="320890"/>
                      <a:pt x="248011" y="332059"/>
                      <a:pt x="211353" y="332059"/>
                    </a:cubicBezTo>
                    <a:lnTo>
                      <a:pt x="0" y="332059"/>
                    </a:lnTo>
                    <a:close/>
                  </a:path>
                </a:pathLst>
              </a:cu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grpSp>
      </p:grpSp>
      <p:sp>
        <p:nvSpPr>
          <p:cNvPr id="169" name="Google Shape;169;p14"/>
          <p:cNvSpPr txBox="1"/>
          <p:nvPr/>
        </p:nvSpPr>
        <p:spPr>
          <a:xfrm>
            <a:off x="1350721" y="589069"/>
            <a:ext cx="61008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400">
                <a:solidFill>
                  <a:srgbClr val="FF6600"/>
                </a:solidFill>
              </a:rPr>
              <a:t>Contents</a:t>
            </a:r>
            <a:endParaRPr b="0" i="0" sz="2000" u="none" cap="none" strike="noStrike">
              <a:solidFill>
                <a:srgbClr val="3F3F3F"/>
              </a:solidFill>
              <a:latin typeface="Malgun Gothic"/>
              <a:ea typeface="Malgun Gothic"/>
              <a:cs typeface="Malgun Gothic"/>
              <a:sym typeface="Malgun Gothic"/>
            </a:endParaRPr>
          </a:p>
        </p:txBody>
      </p:sp>
      <p:grpSp>
        <p:nvGrpSpPr>
          <p:cNvPr id="170" name="Google Shape;170;p14"/>
          <p:cNvGrpSpPr/>
          <p:nvPr/>
        </p:nvGrpSpPr>
        <p:grpSpPr>
          <a:xfrm>
            <a:off x="10590097" y="4946828"/>
            <a:ext cx="2149119" cy="1949408"/>
            <a:chOff x="10590097" y="4946828"/>
            <a:chExt cx="2149119" cy="1949408"/>
          </a:xfrm>
        </p:grpSpPr>
        <p:sp>
          <p:nvSpPr>
            <p:cNvPr id="171" name="Google Shape;171;p14"/>
            <p:cNvSpPr/>
            <p:nvPr/>
          </p:nvSpPr>
          <p:spPr>
            <a:xfrm flipH="1" rot="6485858">
              <a:off x="11804488" y="5501141"/>
              <a:ext cx="483045" cy="465039"/>
            </a:xfrm>
            <a:custGeom>
              <a:rect b="b" l="l" r="r" t="t"/>
              <a:pathLst>
                <a:path extrusionOk="0" h="465039" w="483045">
                  <a:moveTo>
                    <a:pt x="483045" y="157861"/>
                  </a:moveTo>
                  <a:lnTo>
                    <a:pt x="0" y="0"/>
                  </a:lnTo>
                  <a:lnTo>
                    <a:pt x="12" y="70"/>
                  </a:lnTo>
                  <a:cubicBezTo>
                    <a:pt x="8659" y="52940"/>
                    <a:pt x="17273" y="104765"/>
                    <a:pt x="28057" y="145479"/>
                  </a:cubicBezTo>
                  <a:cubicBezTo>
                    <a:pt x="49625" y="226906"/>
                    <a:pt x="63340" y="282862"/>
                    <a:pt x="101165" y="336955"/>
                  </a:cubicBezTo>
                  <a:lnTo>
                    <a:pt x="170511" y="465039"/>
                  </a:lnTo>
                  <a:lnTo>
                    <a:pt x="380761" y="272919"/>
                  </a:lnTo>
                  <a:cubicBezTo>
                    <a:pt x="373114" y="269773"/>
                    <a:pt x="402596" y="241936"/>
                    <a:pt x="456722" y="185807"/>
                  </a:cubicBezTo>
                  <a:close/>
                </a:path>
              </a:pathLst>
            </a:custGeom>
            <a:solidFill>
              <a:srgbClr val="FEBA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72" name="Google Shape;172;p14"/>
            <p:cNvSpPr/>
            <p:nvPr/>
          </p:nvSpPr>
          <p:spPr>
            <a:xfrm flipH="1" rot="7294403">
              <a:off x="11719177" y="5556203"/>
              <a:ext cx="702792" cy="716959"/>
            </a:xfrm>
            <a:custGeom>
              <a:rect b="b" l="l" r="r" t="t"/>
              <a:pathLst>
                <a:path extrusionOk="0" h="716959" w="702792">
                  <a:moveTo>
                    <a:pt x="702792" y="431911"/>
                  </a:moveTo>
                  <a:lnTo>
                    <a:pt x="0" y="0"/>
                  </a:lnTo>
                  <a:lnTo>
                    <a:pt x="26517" y="84276"/>
                  </a:lnTo>
                  <a:cubicBezTo>
                    <a:pt x="48363" y="174066"/>
                    <a:pt x="61248" y="299938"/>
                    <a:pt x="82816" y="381365"/>
                  </a:cubicBezTo>
                  <a:cubicBezTo>
                    <a:pt x="104383" y="462792"/>
                    <a:pt x="118099" y="518749"/>
                    <a:pt x="155924" y="572841"/>
                  </a:cubicBezTo>
                  <a:lnTo>
                    <a:pt x="283109" y="716959"/>
                  </a:lnTo>
                  <a:lnTo>
                    <a:pt x="468037" y="645834"/>
                  </a:lnTo>
                  <a:cubicBezTo>
                    <a:pt x="457841" y="641640"/>
                    <a:pt x="524912" y="595165"/>
                    <a:pt x="629289" y="501038"/>
                  </a:cubicBezTo>
                  <a:close/>
                </a:path>
              </a:pathLst>
            </a:custGeom>
            <a:solidFill>
              <a:srgbClr val="FEBD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73" name="Google Shape;173;p14"/>
            <p:cNvSpPr/>
            <p:nvPr/>
          </p:nvSpPr>
          <p:spPr>
            <a:xfrm flipH="1" rot="7294403">
              <a:off x="11500500" y="5513625"/>
              <a:ext cx="1057535" cy="1016682"/>
            </a:xfrm>
            <a:custGeom>
              <a:rect b="b" l="l" r="r" t="t"/>
              <a:pathLst>
                <a:path extrusionOk="0" h="1016682" w="1057535">
                  <a:moveTo>
                    <a:pt x="1057535" y="642296"/>
                  </a:moveTo>
                  <a:lnTo>
                    <a:pt x="762351" y="460887"/>
                  </a:lnTo>
                  <a:lnTo>
                    <a:pt x="761511" y="462187"/>
                  </a:lnTo>
                  <a:cubicBezTo>
                    <a:pt x="750503" y="476064"/>
                    <a:pt x="739458" y="486042"/>
                    <a:pt x="728139" y="490078"/>
                  </a:cubicBezTo>
                  <a:cubicBezTo>
                    <a:pt x="637597" y="522357"/>
                    <a:pt x="580867" y="546052"/>
                    <a:pt x="524156" y="493011"/>
                  </a:cubicBezTo>
                  <a:cubicBezTo>
                    <a:pt x="495801" y="466491"/>
                    <a:pt x="476214" y="408052"/>
                    <a:pt x="456474" y="345315"/>
                  </a:cubicBezTo>
                  <a:lnTo>
                    <a:pt x="426667" y="254587"/>
                  </a:lnTo>
                  <a:lnTo>
                    <a:pt x="250584" y="146373"/>
                  </a:lnTo>
                  <a:lnTo>
                    <a:pt x="186208" y="106810"/>
                  </a:lnTo>
                  <a:lnTo>
                    <a:pt x="178545" y="102100"/>
                  </a:lnTo>
                  <a:lnTo>
                    <a:pt x="12411" y="0"/>
                  </a:lnTo>
                  <a:lnTo>
                    <a:pt x="1394" y="13414"/>
                  </a:lnTo>
                  <a:cubicBezTo>
                    <a:pt x="-1427" y="26362"/>
                    <a:pt x="202" y="44279"/>
                    <a:pt x="4771" y="71635"/>
                  </a:cubicBezTo>
                  <a:cubicBezTo>
                    <a:pt x="13908" y="126348"/>
                    <a:pt x="57703" y="223494"/>
                    <a:pt x="79549" y="313283"/>
                  </a:cubicBezTo>
                  <a:cubicBezTo>
                    <a:pt x="101395" y="403073"/>
                    <a:pt x="114280" y="528944"/>
                    <a:pt x="135848" y="610372"/>
                  </a:cubicBezTo>
                  <a:cubicBezTo>
                    <a:pt x="157415" y="691799"/>
                    <a:pt x="171130" y="747755"/>
                    <a:pt x="208956" y="801848"/>
                  </a:cubicBezTo>
                  <a:lnTo>
                    <a:pt x="457597" y="1016682"/>
                  </a:lnTo>
                  <a:lnTo>
                    <a:pt x="569106" y="943628"/>
                  </a:lnTo>
                  <a:cubicBezTo>
                    <a:pt x="556361" y="938385"/>
                    <a:pt x="851568" y="859434"/>
                    <a:pt x="1013909" y="693824"/>
                  </a:cubicBezTo>
                  <a:close/>
                </a:path>
              </a:pathLst>
            </a:custGeom>
            <a:solidFill>
              <a:srgbClr val="FEC19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74" name="Google Shape;174;p14"/>
            <p:cNvSpPr/>
            <p:nvPr/>
          </p:nvSpPr>
          <p:spPr>
            <a:xfrm flipH="1" rot="7294403">
              <a:off x="12021552" y="6439728"/>
              <a:ext cx="133474" cy="314347"/>
            </a:xfrm>
            <a:custGeom>
              <a:rect b="b" l="l" r="r" t="t"/>
              <a:pathLst>
                <a:path extrusionOk="0" h="659044" w="279835">
                  <a:moveTo>
                    <a:pt x="16871" y="0"/>
                  </a:moveTo>
                  <a:lnTo>
                    <a:pt x="26901" y="6615"/>
                  </a:lnTo>
                  <a:cubicBezTo>
                    <a:pt x="58175" y="31539"/>
                    <a:pt x="92465" y="74719"/>
                    <a:pt x="119770" y="118534"/>
                  </a:cubicBezTo>
                  <a:cubicBezTo>
                    <a:pt x="174380" y="206164"/>
                    <a:pt x="277250" y="437304"/>
                    <a:pt x="279790" y="530014"/>
                  </a:cubicBezTo>
                  <a:cubicBezTo>
                    <a:pt x="281695" y="599547"/>
                    <a:pt x="223593" y="631932"/>
                    <a:pt x="176206" y="654494"/>
                  </a:cubicBezTo>
                  <a:lnTo>
                    <a:pt x="166973" y="659044"/>
                  </a:lnTo>
                  <a:lnTo>
                    <a:pt x="166778" y="657905"/>
                  </a:lnTo>
                  <a:cubicBezTo>
                    <a:pt x="120977" y="469657"/>
                    <a:pt x="29159" y="265986"/>
                    <a:pt x="10002" y="151278"/>
                  </a:cubicBezTo>
                  <a:cubicBezTo>
                    <a:pt x="424" y="93925"/>
                    <a:pt x="-2993" y="56361"/>
                    <a:pt x="2923" y="29215"/>
                  </a:cubicBezTo>
                  <a:lnTo>
                    <a:pt x="16871" y="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75" name="Google Shape;175;p14"/>
            <p:cNvSpPr/>
            <p:nvPr/>
          </p:nvSpPr>
          <p:spPr>
            <a:xfrm flipH="1" rot="-8563718">
              <a:off x="10993184" y="5084200"/>
              <a:ext cx="1018428" cy="1674664"/>
            </a:xfrm>
            <a:custGeom>
              <a:rect b="b" l="l" r="r" t="t"/>
              <a:pathLst>
                <a:path extrusionOk="0" h="1674664" w="1018428">
                  <a:moveTo>
                    <a:pt x="738576" y="1674664"/>
                  </a:moveTo>
                  <a:lnTo>
                    <a:pt x="1018428" y="1306925"/>
                  </a:lnTo>
                  <a:lnTo>
                    <a:pt x="961275" y="1225185"/>
                  </a:lnTo>
                  <a:cubicBezTo>
                    <a:pt x="919015" y="1164092"/>
                    <a:pt x="879443" y="1106003"/>
                    <a:pt x="844169" y="1052642"/>
                  </a:cubicBezTo>
                  <a:cubicBezTo>
                    <a:pt x="703074" y="839201"/>
                    <a:pt x="600206" y="669626"/>
                    <a:pt x="524156" y="528786"/>
                  </a:cubicBezTo>
                  <a:cubicBezTo>
                    <a:pt x="448108" y="387947"/>
                    <a:pt x="445808" y="295031"/>
                    <a:pt x="387873" y="207606"/>
                  </a:cubicBezTo>
                  <a:cubicBezTo>
                    <a:pt x="329936" y="120180"/>
                    <a:pt x="246839" y="51059"/>
                    <a:pt x="163599" y="17652"/>
                  </a:cubicBezTo>
                  <a:cubicBezTo>
                    <a:pt x="132383" y="5124"/>
                    <a:pt x="108772" y="328"/>
                    <a:pt x="90057" y="17"/>
                  </a:cubicBezTo>
                  <a:cubicBezTo>
                    <a:pt x="58864" y="-503"/>
                    <a:pt x="41269" y="11433"/>
                    <a:pt x="24724" y="20783"/>
                  </a:cubicBezTo>
                  <a:cubicBezTo>
                    <a:pt x="-1748" y="35743"/>
                    <a:pt x="-4367" y="52698"/>
                    <a:pt x="4771" y="107410"/>
                  </a:cubicBezTo>
                  <a:cubicBezTo>
                    <a:pt x="13908" y="162123"/>
                    <a:pt x="57702" y="259268"/>
                    <a:pt x="79549" y="349059"/>
                  </a:cubicBezTo>
                  <a:cubicBezTo>
                    <a:pt x="101395" y="438848"/>
                    <a:pt x="114280" y="564719"/>
                    <a:pt x="135848" y="646146"/>
                  </a:cubicBezTo>
                  <a:cubicBezTo>
                    <a:pt x="157416" y="727574"/>
                    <a:pt x="171131" y="783531"/>
                    <a:pt x="208956" y="837622"/>
                  </a:cubicBezTo>
                  <a:close/>
                </a:path>
              </a:pathLst>
            </a:custGeom>
            <a:solidFill>
              <a:srgbClr val="FEC8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76" name="Google Shape;176;p14"/>
            <p:cNvSpPr/>
            <p:nvPr/>
          </p:nvSpPr>
          <p:spPr>
            <a:xfrm flipH="1" rot="-8563718">
              <a:off x="10695698" y="6011181"/>
              <a:ext cx="133474" cy="314347"/>
            </a:xfrm>
            <a:custGeom>
              <a:rect b="b" l="l" r="r" t="t"/>
              <a:pathLst>
                <a:path extrusionOk="0" h="659044" w="279835">
                  <a:moveTo>
                    <a:pt x="16871" y="0"/>
                  </a:moveTo>
                  <a:lnTo>
                    <a:pt x="26901" y="6615"/>
                  </a:lnTo>
                  <a:cubicBezTo>
                    <a:pt x="58175" y="31539"/>
                    <a:pt x="92465" y="74719"/>
                    <a:pt x="119770" y="118534"/>
                  </a:cubicBezTo>
                  <a:cubicBezTo>
                    <a:pt x="174380" y="206164"/>
                    <a:pt x="277250" y="437304"/>
                    <a:pt x="279790" y="530014"/>
                  </a:cubicBezTo>
                  <a:cubicBezTo>
                    <a:pt x="281695" y="599547"/>
                    <a:pt x="223593" y="631932"/>
                    <a:pt x="176206" y="654494"/>
                  </a:cubicBezTo>
                  <a:lnTo>
                    <a:pt x="166973" y="659044"/>
                  </a:lnTo>
                  <a:lnTo>
                    <a:pt x="166778" y="657905"/>
                  </a:lnTo>
                  <a:cubicBezTo>
                    <a:pt x="120977" y="469657"/>
                    <a:pt x="29159" y="265986"/>
                    <a:pt x="10002" y="151278"/>
                  </a:cubicBezTo>
                  <a:cubicBezTo>
                    <a:pt x="424" y="93925"/>
                    <a:pt x="-2993" y="56361"/>
                    <a:pt x="2923" y="29215"/>
                  </a:cubicBezTo>
                  <a:lnTo>
                    <a:pt x="16871" y="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77" name="Google Shape;177;p14"/>
            <p:cNvSpPr/>
            <p:nvPr/>
          </p:nvSpPr>
          <p:spPr>
            <a:xfrm rot="-3031057">
              <a:off x="11628196" y="5947757"/>
              <a:ext cx="676036" cy="667854"/>
            </a:xfrm>
            <a:custGeom>
              <a:rect b="b" l="l" r="r" t="t"/>
              <a:pathLst>
                <a:path extrusionOk="0" h="667854" w="676036">
                  <a:moveTo>
                    <a:pt x="615633" y="273357"/>
                  </a:moveTo>
                  <a:cubicBezTo>
                    <a:pt x="636480" y="294938"/>
                    <a:pt x="655105" y="318479"/>
                    <a:pt x="672587" y="342864"/>
                  </a:cubicBezTo>
                  <a:lnTo>
                    <a:pt x="676036" y="347997"/>
                  </a:lnTo>
                  <a:lnTo>
                    <a:pt x="287776" y="667854"/>
                  </a:lnTo>
                  <a:lnTo>
                    <a:pt x="282480" y="663554"/>
                  </a:lnTo>
                  <a:cubicBezTo>
                    <a:pt x="260702" y="644103"/>
                    <a:pt x="239690" y="622720"/>
                    <a:pt x="219816" y="597338"/>
                  </a:cubicBezTo>
                  <a:cubicBezTo>
                    <a:pt x="140317" y="495810"/>
                    <a:pt x="39328" y="329269"/>
                    <a:pt x="12210" y="233130"/>
                  </a:cubicBezTo>
                  <a:cubicBezTo>
                    <a:pt x="-14909" y="136989"/>
                    <a:pt x="4487" y="53180"/>
                    <a:pt x="57108" y="20495"/>
                  </a:cubicBezTo>
                  <a:cubicBezTo>
                    <a:pt x="109728" y="-12192"/>
                    <a:pt x="234842" y="-5128"/>
                    <a:pt x="327929" y="37016"/>
                  </a:cubicBezTo>
                  <a:cubicBezTo>
                    <a:pt x="421017" y="79160"/>
                    <a:pt x="532243" y="187034"/>
                    <a:pt x="615633" y="273357"/>
                  </a:cubicBezTo>
                  <a:close/>
                </a:path>
              </a:pathLst>
            </a:custGeom>
            <a:solidFill>
              <a:srgbClr val="FEC8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78" name="Google Shape;178;p14"/>
            <p:cNvSpPr/>
            <p:nvPr/>
          </p:nvSpPr>
          <p:spPr>
            <a:xfrm rot="-3031057">
              <a:off x="11821156" y="6196173"/>
              <a:ext cx="227410" cy="201194"/>
            </a:xfrm>
            <a:custGeom>
              <a:rect b="b" l="l" r="r" t="t"/>
              <a:pathLst>
                <a:path extrusionOk="0" h="266771" w="301531">
                  <a:moveTo>
                    <a:pt x="301531" y="0"/>
                  </a:moveTo>
                  <a:lnTo>
                    <a:pt x="301067" y="25055"/>
                  </a:lnTo>
                  <a:cubicBezTo>
                    <a:pt x="297941" y="60402"/>
                    <a:pt x="286779" y="103339"/>
                    <a:pt x="263562" y="135783"/>
                  </a:cubicBezTo>
                  <a:cubicBezTo>
                    <a:pt x="232606" y="179043"/>
                    <a:pt x="166725" y="234209"/>
                    <a:pt x="115925" y="252465"/>
                  </a:cubicBezTo>
                  <a:cubicBezTo>
                    <a:pt x="90525" y="261593"/>
                    <a:pt x="62942" y="267149"/>
                    <a:pt x="35855" y="266752"/>
                  </a:cubicBezTo>
                  <a:lnTo>
                    <a:pt x="0" y="261941"/>
                  </a:lnTo>
                  <a:lnTo>
                    <a:pt x="2368" y="251869"/>
                  </a:lnTo>
                  <a:cubicBezTo>
                    <a:pt x="13828" y="207618"/>
                    <a:pt x="28612" y="161580"/>
                    <a:pt x="46868" y="133402"/>
                  </a:cubicBezTo>
                  <a:cubicBezTo>
                    <a:pt x="83380" y="77046"/>
                    <a:pt x="132593" y="41327"/>
                    <a:pt x="196887" y="21483"/>
                  </a:cubicBezTo>
                  <a:cubicBezTo>
                    <a:pt x="212961" y="16522"/>
                    <a:pt x="233822" y="11214"/>
                    <a:pt x="256549" y="6637"/>
                  </a:cubicBezTo>
                  <a:lnTo>
                    <a:pt x="301531"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79" name="Google Shape;179;p14"/>
            <p:cNvSpPr/>
            <p:nvPr/>
          </p:nvSpPr>
          <p:spPr>
            <a:xfrm rot="-3031057">
              <a:off x="11577688" y="6092277"/>
              <a:ext cx="420238" cy="416274"/>
            </a:xfrm>
            <a:custGeom>
              <a:rect b="b" l="l" r="r" t="t"/>
              <a:pathLst>
                <a:path extrusionOk="0" h="551953" w="557209">
                  <a:moveTo>
                    <a:pt x="235146" y="920"/>
                  </a:moveTo>
                  <a:lnTo>
                    <a:pt x="306952" y="11602"/>
                  </a:lnTo>
                  <a:lnTo>
                    <a:pt x="340515" y="32889"/>
                  </a:lnTo>
                  <a:cubicBezTo>
                    <a:pt x="396078" y="73767"/>
                    <a:pt x="468706" y="157905"/>
                    <a:pt x="504822" y="199577"/>
                  </a:cubicBezTo>
                  <a:cubicBezTo>
                    <a:pt x="540938" y="241249"/>
                    <a:pt x="554828" y="245217"/>
                    <a:pt x="557209" y="282920"/>
                  </a:cubicBezTo>
                  <a:lnTo>
                    <a:pt x="557078" y="290012"/>
                  </a:lnTo>
                  <a:lnTo>
                    <a:pt x="512096" y="296649"/>
                  </a:lnTo>
                  <a:cubicBezTo>
                    <a:pt x="489369" y="301226"/>
                    <a:pt x="468508" y="306534"/>
                    <a:pt x="452434" y="311495"/>
                  </a:cubicBezTo>
                  <a:cubicBezTo>
                    <a:pt x="388140" y="331339"/>
                    <a:pt x="338927" y="367058"/>
                    <a:pt x="302415" y="423414"/>
                  </a:cubicBezTo>
                  <a:cubicBezTo>
                    <a:pt x="284159" y="451592"/>
                    <a:pt x="269375" y="497630"/>
                    <a:pt x="257915" y="541881"/>
                  </a:cubicBezTo>
                  <a:lnTo>
                    <a:pt x="255547" y="551953"/>
                  </a:lnTo>
                  <a:lnTo>
                    <a:pt x="251479" y="551407"/>
                  </a:lnTo>
                  <a:cubicBezTo>
                    <a:pt x="238519" y="547934"/>
                    <a:pt x="226017" y="542675"/>
                    <a:pt x="214309" y="535333"/>
                  </a:cubicBezTo>
                  <a:cubicBezTo>
                    <a:pt x="167478" y="505964"/>
                    <a:pt x="125409" y="416270"/>
                    <a:pt x="90484" y="366264"/>
                  </a:cubicBezTo>
                  <a:cubicBezTo>
                    <a:pt x="55559" y="316258"/>
                    <a:pt x="19840" y="273395"/>
                    <a:pt x="4759" y="235295"/>
                  </a:cubicBezTo>
                  <a:lnTo>
                    <a:pt x="1974" y="225940"/>
                  </a:lnTo>
                  <a:lnTo>
                    <a:pt x="510" y="217377"/>
                  </a:lnTo>
                  <a:cubicBezTo>
                    <a:pt x="-4156" y="130312"/>
                    <a:pt x="23393" y="59678"/>
                    <a:pt x="75721" y="27174"/>
                  </a:cubicBezTo>
                  <a:cubicBezTo>
                    <a:pt x="110607" y="5505"/>
                    <a:pt x="169523" y="-2989"/>
                    <a:pt x="235146" y="920"/>
                  </a:cubicBezTo>
                  <a:close/>
                </a:path>
              </a:pathLst>
            </a:custGeom>
            <a:solidFill>
              <a:srgbClr val="FFE6D5">
                <a:alpha val="5254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180" name="Google Shape;180;p14"/>
          <p:cNvGrpSpPr/>
          <p:nvPr/>
        </p:nvGrpSpPr>
        <p:grpSpPr>
          <a:xfrm>
            <a:off x="1951814" y="1621993"/>
            <a:ext cx="8385756" cy="4089957"/>
            <a:chOff x="1763758" y="1766963"/>
            <a:chExt cx="8385756" cy="4089957"/>
          </a:xfrm>
        </p:grpSpPr>
        <p:grpSp>
          <p:nvGrpSpPr>
            <p:cNvPr id="181" name="Google Shape;181;p14"/>
            <p:cNvGrpSpPr/>
            <p:nvPr/>
          </p:nvGrpSpPr>
          <p:grpSpPr>
            <a:xfrm rot="2700000">
              <a:off x="2190832" y="2568179"/>
              <a:ext cx="3192862" cy="2530474"/>
              <a:chOff x="1095582" y="2270511"/>
              <a:chExt cx="3192862" cy="2530474"/>
            </a:xfrm>
          </p:grpSpPr>
          <p:grpSp>
            <p:nvGrpSpPr>
              <p:cNvPr id="182" name="Google Shape;182;p14"/>
              <p:cNvGrpSpPr/>
              <p:nvPr/>
            </p:nvGrpSpPr>
            <p:grpSpPr>
              <a:xfrm>
                <a:off x="2739709" y="2301418"/>
                <a:ext cx="1548735" cy="1738029"/>
                <a:chOff x="2739847" y="1138455"/>
                <a:chExt cx="1007286" cy="1130400"/>
              </a:xfrm>
            </p:grpSpPr>
            <p:cxnSp>
              <p:nvCxnSpPr>
                <p:cNvPr id="183" name="Google Shape;183;p14"/>
                <p:cNvCxnSpPr>
                  <a:endCxn id="184" idx="2"/>
                </p:cNvCxnSpPr>
                <p:nvPr/>
              </p:nvCxnSpPr>
              <p:spPr>
                <a:xfrm rot="-2700000">
                  <a:off x="2825430" y="1224038"/>
                  <a:ext cx="413233" cy="413233"/>
                </a:xfrm>
                <a:prstGeom prst="straightConnector1">
                  <a:avLst/>
                </a:prstGeom>
                <a:noFill/>
                <a:ln cap="flat" cmpd="sng" w="9525">
                  <a:solidFill>
                    <a:srgbClr val="FA7450"/>
                  </a:solidFill>
                  <a:prstDash val="solid"/>
                  <a:miter lim="800000"/>
                  <a:headEnd len="sm" w="sm" type="none"/>
                  <a:tailEnd len="sm" w="sm" type="none"/>
                </a:ln>
              </p:spPr>
            </p:cxnSp>
            <p:sp>
              <p:nvSpPr>
                <p:cNvPr id="184" name="Google Shape;184;p14"/>
                <p:cNvSpPr/>
                <p:nvPr/>
              </p:nvSpPr>
              <p:spPr>
                <a:xfrm flipH="1">
                  <a:off x="2901132" y="1430655"/>
                  <a:ext cx="846001" cy="838200"/>
                </a:xfrm>
                <a:prstGeom prst="arc">
                  <a:avLst>
                    <a:gd fmla="val 160859" name="adj1"/>
                    <a:gd fmla="val 16199063" name="adj2"/>
                  </a:avLst>
                </a:prstGeom>
                <a:noFill/>
                <a:ln cap="flat" cmpd="sng" w="9525">
                  <a:solidFill>
                    <a:srgbClr val="FA74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00000"/>
                    </a:solidFill>
                    <a:latin typeface="Malgun Gothic"/>
                    <a:ea typeface="Malgun Gothic"/>
                    <a:cs typeface="Malgun Gothic"/>
                    <a:sym typeface="Malgun Gothic"/>
                  </a:endParaRPr>
                </a:p>
              </p:txBody>
            </p:sp>
          </p:grpSp>
          <p:grpSp>
            <p:nvGrpSpPr>
              <p:cNvPr id="185" name="Google Shape;185;p14"/>
              <p:cNvGrpSpPr/>
              <p:nvPr/>
            </p:nvGrpSpPr>
            <p:grpSpPr>
              <a:xfrm>
                <a:off x="1095582" y="2270511"/>
                <a:ext cx="2182527" cy="2530474"/>
                <a:chOff x="1718310" y="1118355"/>
                <a:chExt cx="1419499" cy="1645800"/>
              </a:xfrm>
            </p:grpSpPr>
            <p:sp>
              <p:nvSpPr>
                <p:cNvPr id="186" name="Google Shape;186;p14"/>
                <p:cNvSpPr/>
                <p:nvPr/>
              </p:nvSpPr>
              <p:spPr>
                <a:xfrm>
                  <a:off x="1718310" y="1430655"/>
                  <a:ext cx="444499" cy="838200"/>
                </a:xfrm>
                <a:prstGeom prst="leftBracket">
                  <a:avLst>
                    <a:gd fmla="val 94286" name="adj"/>
                  </a:avLst>
                </a:prstGeom>
                <a:noFill/>
                <a:ln cap="flat" cmpd="sng" w="9525">
                  <a:solidFill>
                    <a:srgbClr val="FA74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00000"/>
                    </a:solidFill>
                    <a:latin typeface="Malgun Gothic"/>
                    <a:ea typeface="Malgun Gothic"/>
                    <a:cs typeface="Malgun Gothic"/>
                    <a:sym typeface="Malgun Gothic"/>
                  </a:endParaRPr>
                </a:p>
              </p:txBody>
            </p:sp>
            <p:cxnSp>
              <p:nvCxnSpPr>
                <p:cNvPr id="187" name="Google Shape;187;p14"/>
                <p:cNvCxnSpPr>
                  <a:stCxn id="186" idx="0"/>
                </p:cNvCxnSpPr>
                <p:nvPr/>
              </p:nvCxnSpPr>
              <p:spPr>
                <a:xfrm rot="-2700000">
                  <a:off x="2254280" y="1209826"/>
                  <a:ext cx="441659" cy="441659"/>
                </a:xfrm>
                <a:prstGeom prst="straightConnector1">
                  <a:avLst/>
                </a:prstGeom>
                <a:noFill/>
                <a:ln cap="flat" cmpd="sng" w="9525">
                  <a:solidFill>
                    <a:srgbClr val="FA7450"/>
                  </a:solidFill>
                  <a:prstDash val="solid"/>
                  <a:miter lim="800000"/>
                  <a:headEnd len="sm" w="sm" type="none"/>
                  <a:tailEnd len="sm" w="sm" type="none"/>
                </a:ln>
              </p:spPr>
            </p:cxnSp>
            <p:cxnSp>
              <p:nvCxnSpPr>
                <p:cNvPr id="188" name="Google Shape;188;p14"/>
                <p:cNvCxnSpPr>
                  <a:stCxn id="186" idx="2"/>
                </p:cNvCxnSpPr>
                <p:nvPr/>
              </p:nvCxnSpPr>
              <p:spPr>
                <a:xfrm rot="-2700000">
                  <a:off x="2311110" y="1926425"/>
                  <a:ext cx="678398" cy="700460"/>
                </a:xfrm>
                <a:prstGeom prst="straightConnector1">
                  <a:avLst/>
                </a:prstGeom>
                <a:noFill/>
                <a:ln cap="flat" cmpd="sng" w="9525">
                  <a:solidFill>
                    <a:srgbClr val="FA7450"/>
                  </a:solidFill>
                  <a:prstDash val="solid"/>
                  <a:miter lim="800000"/>
                  <a:headEnd len="sm" w="sm" type="none"/>
                  <a:tailEnd len="sm" w="sm" type="none"/>
                </a:ln>
              </p:spPr>
            </p:cxnSp>
          </p:grpSp>
        </p:grpSp>
        <p:grpSp>
          <p:nvGrpSpPr>
            <p:cNvPr id="189" name="Google Shape;189;p14"/>
            <p:cNvGrpSpPr/>
            <p:nvPr/>
          </p:nvGrpSpPr>
          <p:grpSpPr>
            <a:xfrm rot="-2700000">
              <a:off x="4377508" y="2597613"/>
              <a:ext cx="1951822" cy="2514506"/>
              <a:chOff x="1722344" y="2315073"/>
              <a:chExt cx="1951822" cy="2514506"/>
            </a:xfrm>
          </p:grpSpPr>
          <p:grpSp>
            <p:nvGrpSpPr>
              <p:cNvPr id="190" name="Google Shape;190;p14"/>
              <p:cNvGrpSpPr/>
              <p:nvPr/>
            </p:nvGrpSpPr>
            <p:grpSpPr>
              <a:xfrm>
                <a:off x="2129867" y="2315073"/>
                <a:ext cx="1544298" cy="2514506"/>
                <a:chOff x="2343209" y="1147336"/>
                <a:chExt cx="1004400" cy="1635414"/>
              </a:xfrm>
            </p:grpSpPr>
            <p:cxnSp>
              <p:nvCxnSpPr>
                <p:cNvPr id="191" name="Google Shape;191;p14"/>
                <p:cNvCxnSpPr/>
                <p:nvPr/>
              </p:nvCxnSpPr>
              <p:spPr>
                <a:xfrm flipH="1" rot="-8100000">
                  <a:off x="2667303" y="1226908"/>
                  <a:ext cx="395913" cy="412468"/>
                </a:xfrm>
                <a:prstGeom prst="straightConnector1">
                  <a:avLst/>
                </a:prstGeom>
                <a:noFill/>
                <a:ln cap="flat" cmpd="sng" w="9525">
                  <a:solidFill>
                    <a:srgbClr val="FA7450"/>
                  </a:solidFill>
                  <a:prstDash val="solid"/>
                  <a:miter lim="800000"/>
                  <a:headEnd len="sm" w="sm" type="none"/>
                  <a:tailEnd len="sm" w="sm" type="none"/>
                </a:ln>
              </p:spPr>
            </p:cxnSp>
            <p:cxnSp>
              <p:nvCxnSpPr>
                <p:cNvPr id="192" name="Google Shape;192;p14"/>
                <p:cNvCxnSpPr/>
                <p:nvPr/>
              </p:nvCxnSpPr>
              <p:spPr>
                <a:xfrm flipH="1" rot="-8100000">
                  <a:off x="2496240" y="1919502"/>
                  <a:ext cx="698339" cy="722097"/>
                </a:xfrm>
                <a:prstGeom prst="straightConnector1">
                  <a:avLst/>
                </a:prstGeom>
                <a:noFill/>
                <a:ln cap="flat" cmpd="sng" w="9525">
                  <a:solidFill>
                    <a:srgbClr val="FA7450"/>
                  </a:solidFill>
                  <a:prstDash val="solid"/>
                  <a:miter lim="800000"/>
                  <a:headEnd len="sm" w="sm" type="none"/>
                  <a:tailEnd len="sm" w="sm" type="none"/>
                </a:ln>
              </p:spPr>
            </p:cxnSp>
          </p:grpSp>
          <p:cxnSp>
            <p:nvCxnSpPr>
              <p:cNvPr id="193" name="Google Shape;193;p14"/>
              <p:cNvCxnSpPr/>
              <p:nvPr/>
            </p:nvCxnSpPr>
            <p:spPr>
              <a:xfrm flipH="1" rot="-8100000">
                <a:off x="1810031" y="2528326"/>
                <a:ext cx="417716" cy="421041"/>
              </a:xfrm>
              <a:prstGeom prst="straightConnector1">
                <a:avLst/>
              </a:prstGeom>
              <a:noFill/>
              <a:ln cap="flat" cmpd="sng" w="9525">
                <a:solidFill>
                  <a:srgbClr val="FA7450"/>
                </a:solidFill>
                <a:prstDash val="solid"/>
                <a:miter lim="800000"/>
                <a:headEnd len="sm" w="sm" type="none"/>
                <a:tailEnd len="sm" w="sm" type="none"/>
              </a:ln>
            </p:spPr>
          </p:cxnSp>
        </p:grpSp>
        <p:grpSp>
          <p:nvGrpSpPr>
            <p:cNvPr id="194" name="Google Shape;194;p14"/>
            <p:cNvGrpSpPr/>
            <p:nvPr/>
          </p:nvGrpSpPr>
          <p:grpSpPr>
            <a:xfrm rot="2700000">
              <a:off x="6057480" y="2699392"/>
              <a:ext cx="2282726" cy="2119491"/>
              <a:chOff x="2262463" y="890355"/>
              <a:chExt cx="1484668" cy="1378500"/>
            </a:xfrm>
          </p:grpSpPr>
          <p:cxnSp>
            <p:nvCxnSpPr>
              <p:cNvPr id="195" name="Google Shape;195;p14"/>
              <p:cNvCxnSpPr>
                <a:endCxn id="196" idx="2"/>
              </p:cNvCxnSpPr>
              <p:nvPr/>
            </p:nvCxnSpPr>
            <p:spPr>
              <a:xfrm rot="-2700000">
                <a:off x="2424255" y="1040055"/>
                <a:ext cx="739917" cy="764100"/>
              </a:xfrm>
              <a:prstGeom prst="straightConnector1">
                <a:avLst/>
              </a:prstGeom>
              <a:noFill/>
              <a:ln cap="flat" cmpd="sng" w="9525">
                <a:solidFill>
                  <a:srgbClr val="FA7450"/>
                </a:solidFill>
                <a:prstDash val="solid"/>
                <a:miter lim="800000"/>
                <a:headEnd len="sm" w="sm" type="none"/>
                <a:tailEnd len="sm" w="sm" type="none"/>
              </a:ln>
            </p:spPr>
          </p:cxnSp>
          <p:sp>
            <p:nvSpPr>
              <p:cNvPr id="196" name="Google Shape;196;p14"/>
              <p:cNvSpPr/>
              <p:nvPr/>
            </p:nvSpPr>
            <p:spPr>
              <a:xfrm flipH="1">
                <a:off x="2904567" y="1430655"/>
                <a:ext cx="842564" cy="838200"/>
              </a:xfrm>
              <a:prstGeom prst="arc">
                <a:avLst>
                  <a:gd fmla="val 320898" name="adj1"/>
                  <a:gd fmla="val 16199063" name="adj2"/>
                </a:avLst>
              </a:prstGeom>
              <a:noFill/>
              <a:ln cap="flat" cmpd="sng" w="9525">
                <a:solidFill>
                  <a:srgbClr val="FA74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00000"/>
                  </a:solidFill>
                  <a:latin typeface="Malgun Gothic"/>
                  <a:ea typeface="Malgun Gothic"/>
                  <a:cs typeface="Malgun Gothic"/>
                  <a:sym typeface="Malgun Gothic"/>
                </a:endParaRPr>
              </a:p>
            </p:txBody>
          </p:sp>
        </p:grpSp>
        <p:sp>
          <p:nvSpPr>
            <p:cNvPr id="197" name="Google Shape;197;p14"/>
            <p:cNvSpPr/>
            <p:nvPr/>
          </p:nvSpPr>
          <p:spPr>
            <a:xfrm flipH="1" rot="2700000">
              <a:off x="5250330" y="2418727"/>
              <a:ext cx="1295470" cy="1288761"/>
            </a:xfrm>
            <a:prstGeom prst="arc">
              <a:avLst>
                <a:gd fmla="val 10877210" name="adj1"/>
                <a:gd fmla="val 4789109" name="adj2"/>
              </a:avLst>
            </a:prstGeom>
            <a:noFill/>
            <a:ln cap="flat" cmpd="sng" w="9525">
              <a:solidFill>
                <a:srgbClr val="FA74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00000"/>
                </a:solidFill>
                <a:latin typeface="Malgun Gothic"/>
                <a:ea typeface="Malgun Gothic"/>
                <a:cs typeface="Malgun Gothic"/>
                <a:sym typeface="Malgun Gothic"/>
              </a:endParaRPr>
            </a:p>
          </p:txBody>
        </p:sp>
        <p:cxnSp>
          <p:nvCxnSpPr>
            <p:cNvPr id="198" name="Google Shape;198;p14"/>
            <p:cNvCxnSpPr/>
            <p:nvPr/>
          </p:nvCxnSpPr>
          <p:spPr>
            <a:xfrm>
              <a:off x="5368656" y="3428013"/>
              <a:ext cx="450545" cy="475593"/>
            </a:xfrm>
            <a:prstGeom prst="straightConnector1">
              <a:avLst/>
            </a:prstGeom>
            <a:noFill/>
            <a:ln cap="flat" cmpd="sng" w="9525">
              <a:solidFill>
                <a:srgbClr val="FA7450"/>
              </a:solidFill>
              <a:prstDash val="solid"/>
              <a:miter lim="800000"/>
              <a:headEnd len="sm" w="sm" type="none"/>
              <a:tailEnd len="sm" w="sm" type="none"/>
            </a:ln>
          </p:spPr>
        </p:cxnSp>
        <p:cxnSp>
          <p:nvCxnSpPr>
            <p:cNvPr id="199" name="Google Shape;199;p14"/>
            <p:cNvCxnSpPr/>
            <p:nvPr/>
          </p:nvCxnSpPr>
          <p:spPr>
            <a:xfrm>
              <a:off x="5992551" y="4059484"/>
              <a:ext cx="450545" cy="475593"/>
            </a:xfrm>
            <a:prstGeom prst="straightConnector1">
              <a:avLst/>
            </a:prstGeom>
            <a:noFill/>
            <a:ln cap="flat" cmpd="sng" w="9525">
              <a:solidFill>
                <a:srgbClr val="FA7450"/>
              </a:solidFill>
              <a:prstDash val="solid"/>
              <a:miter lim="800000"/>
              <a:headEnd len="sm" w="sm" type="none"/>
              <a:tailEnd len="sm" w="sm" type="none"/>
            </a:ln>
          </p:spPr>
        </p:cxnSp>
        <p:cxnSp>
          <p:nvCxnSpPr>
            <p:cNvPr id="200" name="Google Shape;200;p14"/>
            <p:cNvCxnSpPr/>
            <p:nvPr/>
          </p:nvCxnSpPr>
          <p:spPr>
            <a:xfrm flipH="1" rot="10800000">
              <a:off x="6753505" y="3583640"/>
              <a:ext cx="395373" cy="405158"/>
            </a:xfrm>
            <a:prstGeom prst="straightConnector1">
              <a:avLst/>
            </a:prstGeom>
            <a:noFill/>
            <a:ln cap="flat" cmpd="sng" w="9525">
              <a:solidFill>
                <a:srgbClr val="FA7450"/>
              </a:solidFill>
              <a:prstDash val="solid"/>
              <a:miter lim="800000"/>
              <a:headEnd len="sm" w="sm" type="none"/>
              <a:tailEnd len="sm" w="sm" type="none"/>
            </a:ln>
          </p:spPr>
        </p:cxnSp>
        <p:grpSp>
          <p:nvGrpSpPr>
            <p:cNvPr id="201" name="Google Shape;201;p14"/>
            <p:cNvGrpSpPr/>
            <p:nvPr/>
          </p:nvGrpSpPr>
          <p:grpSpPr>
            <a:xfrm rot="8100000">
              <a:off x="7170012" y="2216993"/>
              <a:ext cx="2381790" cy="2677154"/>
              <a:chOff x="1718310" y="864555"/>
              <a:chExt cx="1549099" cy="1741200"/>
            </a:xfrm>
          </p:grpSpPr>
          <p:sp>
            <p:nvSpPr>
              <p:cNvPr id="202" name="Google Shape;202;p14"/>
              <p:cNvSpPr/>
              <p:nvPr/>
            </p:nvSpPr>
            <p:spPr>
              <a:xfrm>
                <a:off x="1718310" y="1430655"/>
                <a:ext cx="444499" cy="838200"/>
              </a:xfrm>
              <a:prstGeom prst="leftBracket">
                <a:avLst>
                  <a:gd fmla="val 94286" name="adj"/>
                </a:avLst>
              </a:prstGeom>
              <a:noFill/>
              <a:ln cap="flat" cmpd="sng" w="9525">
                <a:solidFill>
                  <a:srgbClr val="FA74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00000"/>
                  </a:solidFill>
                  <a:latin typeface="Malgun Gothic"/>
                  <a:ea typeface="Malgun Gothic"/>
                  <a:cs typeface="Malgun Gothic"/>
                  <a:sym typeface="Malgun Gothic"/>
                </a:endParaRPr>
              </a:p>
            </p:txBody>
          </p:sp>
          <p:cxnSp>
            <p:nvCxnSpPr>
              <p:cNvPr id="203" name="Google Shape;203;p14"/>
              <p:cNvCxnSpPr>
                <a:stCxn id="202" idx="0"/>
              </p:cNvCxnSpPr>
              <p:nvPr/>
            </p:nvCxnSpPr>
            <p:spPr>
              <a:xfrm flipH="1" rot="-8100000">
                <a:off x="2334332" y="1016562"/>
                <a:ext cx="761554" cy="800586"/>
              </a:xfrm>
              <a:prstGeom prst="straightConnector1">
                <a:avLst/>
              </a:prstGeom>
              <a:noFill/>
              <a:ln cap="flat" cmpd="sng" w="9525">
                <a:solidFill>
                  <a:srgbClr val="FA7450"/>
                </a:solidFill>
                <a:prstDash val="solid"/>
                <a:miter lim="800000"/>
                <a:headEnd len="sm" w="sm" type="none"/>
                <a:tailEnd len="sm" w="sm" type="none"/>
              </a:ln>
            </p:spPr>
          </p:cxnSp>
          <p:cxnSp>
            <p:nvCxnSpPr>
              <p:cNvPr id="204" name="Google Shape;204;p14"/>
              <p:cNvCxnSpPr>
                <a:stCxn id="202" idx="2"/>
              </p:cNvCxnSpPr>
              <p:nvPr/>
            </p:nvCxnSpPr>
            <p:spPr>
              <a:xfrm flipH="1" rot="-8100000">
                <a:off x="2260735" y="2032441"/>
                <a:ext cx="476449" cy="474327"/>
              </a:xfrm>
              <a:prstGeom prst="straightConnector1">
                <a:avLst/>
              </a:prstGeom>
              <a:noFill/>
              <a:ln cap="flat" cmpd="sng" w="9525">
                <a:solidFill>
                  <a:srgbClr val="FA7450"/>
                </a:solidFill>
                <a:prstDash val="solid"/>
                <a:miter lim="800000"/>
                <a:headEnd len="sm" w="sm" type="none"/>
                <a:tailEnd len="sm" w="sm" type="none"/>
              </a:ln>
            </p:spPr>
          </p:cxnSp>
        </p:grpSp>
      </p:grpSp>
      <p:sp>
        <p:nvSpPr>
          <p:cNvPr id="205" name="Google Shape;205;p14"/>
          <p:cNvSpPr/>
          <p:nvPr/>
        </p:nvSpPr>
        <p:spPr>
          <a:xfrm>
            <a:off x="4197620" y="3721086"/>
            <a:ext cx="1063838" cy="1063838"/>
          </a:xfrm>
          <a:prstGeom prst="ellipse">
            <a:avLst/>
          </a:prstGeom>
          <a:solidFill>
            <a:schemeClr val="lt1"/>
          </a:solidFill>
          <a:ln>
            <a:noFill/>
          </a:ln>
          <a:effectLst>
            <a:outerShdw blurRad="50800" rotWithShape="0" algn="tr" dir="8100000" dist="38100">
              <a:srgbClr val="D60093">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06" name="Google Shape;206;p14"/>
          <p:cNvSpPr/>
          <p:nvPr/>
        </p:nvSpPr>
        <p:spPr>
          <a:xfrm>
            <a:off x="2902449" y="2411371"/>
            <a:ext cx="1063838" cy="1063838"/>
          </a:xfrm>
          <a:prstGeom prst="ellipse">
            <a:avLst/>
          </a:prstGeom>
          <a:solidFill>
            <a:schemeClr val="lt1"/>
          </a:solidFill>
          <a:ln>
            <a:noFill/>
          </a:ln>
          <a:effectLst>
            <a:outerShdw blurRad="50800" rotWithShape="0" algn="tr" dir="8100000" dist="38100">
              <a:srgbClr val="D60093">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07" name="Google Shape;207;p14"/>
          <p:cNvSpPr/>
          <p:nvPr/>
        </p:nvSpPr>
        <p:spPr>
          <a:xfrm>
            <a:off x="5547310" y="2358444"/>
            <a:ext cx="1063838" cy="1063838"/>
          </a:xfrm>
          <a:prstGeom prst="ellipse">
            <a:avLst/>
          </a:prstGeom>
          <a:solidFill>
            <a:schemeClr val="lt1"/>
          </a:solidFill>
          <a:ln>
            <a:noFill/>
          </a:ln>
          <a:effectLst>
            <a:outerShdw blurRad="50800" rotWithShape="0" algn="tr" dir="8100000" dist="38100">
              <a:srgbClr val="D60093">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08" name="Google Shape;208;p14"/>
          <p:cNvSpPr/>
          <p:nvPr/>
        </p:nvSpPr>
        <p:spPr>
          <a:xfrm>
            <a:off x="8253531" y="2358444"/>
            <a:ext cx="1063838" cy="1063838"/>
          </a:xfrm>
          <a:prstGeom prst="ellipse">
            <a:avLst/>
          </a:prstGeom>
          <a:solidFill>
            <a:schemeClr val="lt1"/>
          </a:solidFill>
          <a:ln>
            <a:noFill/>
          </a:ln>
          <a:effectLst>
            <a:outerShdw blurRad="50800" rotWithShape="0" algn="tr" dir="8100000" dist="38100">
              <a:srgbClr val="D60093">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09" name="Google Shape;209;p14"/>
          <p:cNvSpPr/>
          <p:nvPr/>
        </p:nvSpPr>
        <p:spPr>
          <a:xfrm>
            <a:off x="6919078" y="3752778"/>
            <a:ext cx="1063838" cy="1063838"/>
          </a:xfrm>
          <a:prstGeom prst="ellipse">
            <a:avLst/>
          </a:prstGeom>
          <a:solidFill>
            <a:schemeClr val="lt1"/>
          </a:solidFill>
          <a:ln>
            <a:noFill/>
          </a:ln>
          <a:effectLst>
            <a:outerShdw blurRad="50800" rotWithShape="0" algn="tr" dir="8100000" dist="38100">
              <a:srgbClr val="D60093">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10" name="Google Shape;210;p14"/>
          <p:cNvSpPr/>
          <p:nvPr/>
        </p:nvSpPr>
        <p:spPr>
          <a:xfrm>
            <a:off x="4551985" y="4056650"/>
            <a:ext cx="355108" cy="314838"/>
          </a:xfrm>
          <a:custGeom>
            <a:rect b="b" l="l" r="r" t="t"/>
            <a:pathLst>
              <a:path extrusionOk="0" h="3097" w="3491">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rgbClr val="2E75B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600" u="none" cap="none" strike="noStrike">
              <a:solidFill>
                <a:srgbClr val="000000"/>
              </a:solidFill>
              <a:latin typeface="Malgun Gothic"/>
              <a:ea typeface="Malgun Gothic"/>
              <a:cs typeface="Malgun Gothic"/>
              <a:sym typeface="Malgun Gothic"/>
            </a:endParaRPr>
          </a:p>
        </p:txBody>
      </p:sp>
      <p:sp>
        <p:nvSpPr>
          <p:cNvPr id="211" name="Google Shape;211;p14"/>
          <p:cNvSpPr/>
          <p:nvPr/>
        </p:nvSpPr>
        <p:spPr>
          <a:xfrm>
            <a:off x="8615833" y="2701749"/>
            <a:ext cx="351435" cy="307574"/>
          </a:xfrm>
          <a:custGeom>
            <a:rect b="b" l="l" r="r" t="t"/>
            <a:pathLst>
              <a:path extrusionOk="0" h="392491" w="448462">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rgbClr val="FA74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600" u="none" cap="none" strike="noStrike">
              <a:solidFill>
                <a:srgbClr val="000000"/>
              </a:solidFill>
              <a:latin typeface="Malgun Gothic"/>
              <a:ea typeface="Malgun Gothic"/>
              <a:cs typeface="Malgun Gothic"/>
              <a:sym typeface="Malgun Gothic"/>
            </a:endParaRPr>
          </a:p>
        </p:txBody>
      </p:sp>
      <p:sp>
        <p:nvSpPr>
          <p:cNvPr id="212" name="Google Shape;212;p14"/>
          <p:cNvSpPr/>
          <p:nvPr/>
        </p:nvSpPr>
        <p:spPr>
          <a:xfrm>
            <a:off x="5971961" y="2707170"/>
            <a:ext cx="179791" cy="302393"/>
          </a:xfrm>
          <a:custGeom>
            <a:rect b="b" l="l" r="r" t="t"/>
            <a:pathLst>
              <a:path extrusionOk="0" h="4045" w="1926">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rgbClr val="FA74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600" u="none" cap="none" strike="noStrike">
              <a:solidFill>
                <a:srgbClr val="000000"/>
              </a:solidFill>
              <a:latin typeface="Malgun Gothic"/>
              <a:ea typeface="Malgun Gothic"/>
              <a:cs typeface="Malgun Gothic"/>
              <a:sym typeface="Malgun Gothic"/>
            </a:endParaRPr>
          </a:p>
        </p:txBody>
      </p:sp>
      <p:sp>
        <p:nvSpPr>
          <p:cNvPr id="213" name="Google Shape;213;p14"/>
          <p:cNvSpPr/>
          <p:nvPr/>
        </p:nvSpPr>
        <p:spPr>
          <a:xfrm>
            <a:off x="3331381" y="2748088"/>
            <a:ext cx="197952" cy="261235"/>
          </a:xfrm>
          <a:custGeom>
            <a:rect b="b" l="l" r="r" t="t"/>
            <a:pathLst>
              <a:path extrusionOk="0" h="12286" w="9310">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600" u="none" cap="none" strike="noStrike">
              <a:solidFill>
                <a:srgbClr val="000000"/>
              </a:solidFill>
              <a:latin typeface="Malgun Gothic"/>
              <a:ea typeface="Malgun Gothic"/>
              <a:cs typeface="Malgun Gothic"/>
              <a:sym typeface="Malgun Gothic"/>
            </a:endParaRPr>
          </a:p>
        </p:txBody>
      </p:sp>
      <p:sp>
        <p:nvSpPr>
          <p:cNvPr id="214" name="Google Shape;214;p14"/>
          <p:cNvSpPr/>
          <p:nvPr/>
        </p:nvSpPr>
        <p:spPr>
          <a:xfrm>
            <a:off x="7327667" y="4081428"/>
            <a:ext cx="297256" cy="364946"/>
          </a:xfrm>
          <a:custGeom>
            <a:rect b="b" l="l" r="r" t="t"/>
            <a:pathLst>
              <a:path extrusionOk="0" h="3472" w="2831">
                <a:moveTo>
                  <a:pt x="2538" y="2529"/>
                </a:moveTo>
                <a:lnTo>
                  <a:pt x="2517" y="2531"/>
                </a:lnTo>
                <a:lnTo>
                  <a:pt x="2496" y="2537"/>
                </a:lnTo>
                <a:lnTo>
                  <a:pt x="2476" y="2547"/>
                </a:lnTo>
                <a:lnTo>
                  <a:pt x="2459" y="2563"/>
                </a:lnTo>
                <a:lnTo>
                  <a:pt x="2124" y="2939"/>
                </a:lnTo>
                <a:lnTo>
                  <a:pt x="1950" y="2800"/>
                </a:lnTo>
                <a:lnTo>
                  <a:pt x="1930" y="2787"/>
                </a:lnTo>
                <a:lnTo>
                  <a:pt x="1909" y="2780"/>
                </a:lnTo>
                <a:lnTo>
                  <a:pt x="1888" y="2778"/>
                </a:lnTo>
                <a:lnTo>
                  <a:pt x="1866" y="2780"/>
                </a:lnTo>
                <a:lnTo>
                  <a:pt x="1845" y="2787"/>
                </a:lnTo>
                <a:lnTo>
                  <a:pt x="1826" y="2799"/>
                </a:lnTo>
                <a:lnTo>
                  <a:pt x="1810" y="2814"/>
                </a:lnTo>
                <a:lnTo>
                  <a:pt x="1797" y="2834"/>
                </a:lnTo>
                <a:lnTo>
                  <a:pt x="1791" y="2855"/>
                </a:lnTo>
                <a:lnTo>
                  <a:pt x="1788" y="2876"/>
                </a:lnTo>
                <a:lnTo>
                  <a:pt x="1791" y="2899"/>
                </a:lnTo>
                <a:lnTo>
                  <a:pt x="1797" y="2920"/>
                </a:lnTo>
                <a:lnTo>
                  <a:pt x="1809" y="2938"/>
                </a:lnTo>
                <a:lnTo>
                  <a:pt x="1826" y="2954"/>
                </a:lnTo>
                <a:lnTo>
                  <a:pt x="2073" y="3152"/>
                </a:lnTo>
                <a:lnTo>
                  <a:pt x="2093" y="3165"/>
                </a:lnTo>
                <a:lnTo>
                  <a:pt x="2114" y="3172"/>
                </a:lnTo>
                <a:lnTo>
                  <a:pt x="2135" y="3174"/>
                </a:lnTo>
                <a:lnTo>
                  <a:pt x="2156" y="3172"/>
                </a:lnTo>
                <a:lnTo>
                  <a:pt x="2175" y="3166"/>
                </a:lnTo>
                <a:lnTo>
                  <a:pt x="2194" y="3155"/>
                </a:lnTo>
                <a:lnTo>
                  <a:pt x="2210" y="3142"/>
                </a:lnTo>
                <a:lnTo>
                  <a:pt x="2607" y="2694"/>
                </a:lnTo>
                <a:lnTo>
                  <a:pt x="2620" y="2676"/>
                </a:lnTo>
                <a:lnTo>
                  <a:pt x="2628" y="2656"/>
                </a:lnTo>
                <a:lnTo>
                  <a:pt x="2633" y="2633"/>
                </a:lnTo>
                <a:lnTo>
                  <a:pt x="2631" y="2612"/>
                </a:lnTo>
                <a:lnTo>
                  <a:pt x="2625" y="2591"/>
                </a:lnTo>
                <a:lnTo>
                  <a:pt x="2615" y="2571"/>
                </a:lnTo>
                <a:lnTo>
                  <a:pt x="2599" y="2555"/>
                </a:lnTo>
                <a:lnTo>
                  <a:pt x="2580" y="2542"/>
                </a:lnTo>
                <a:lnTo>
                  <a:pt x="2560" y="2534"/>
                </a:lnTo>
                <a:lnTo>
                  <a:pt x="2538" y="2529"/>
                </a:lnTo>
                <a:close/>
                <a:moveTo>
                  <a:pt x="944" y="2430"/>
                </a:moveTo>
                <a:lnTo>
                  <a:pt x="1391" y="2430"/>
                </a:lnTo>
                <a:lnTo>
                  <a:pt x="1406" y="2433"/>
                </a:lnTo>
                <a:lnTo>
                  <a:pt x="1420" y="2440"/>
                </a:lnTo>
                <a:lnTo>
                  <a:pt x="1431" y="2450"/>
                </a:lnTo>
                <a:lnTo>
                  <a:pt x="1438" y="2464"/>
                </a:lnTo>
                <a:lnTo>
                  <a:pt x="1440" y="2480"/>
                </a:lnTo>
                <a:lnTo>
                  <a:pt x="1440" y="2529"/>
                </a:lnTo>
                <a:lnTo>
                  <a:pt x="1438" y="2545"/>
                </a:lnTo>
                <a:lnTo>
                  <a:pt x="1431" y="2559"/>
                </a:lnTo>
                <a:lnTo>
                  <a:pt x="1420" y="2569"/>
                </a:lnTo>
                <a:lnTo>
                  <a:pt x="1406" y="2577"/>
                </a:lnTo>
                <a:lnTo>
                  <a:pt x="1391" y="2579"/>
                </a:lnTo>
                <a:lnTo>
                  <a:pt x="944" y="2579"/>
                </a:lnTo>
                <a:lnTo>
                  <a:pt x="928" y="2577"/>
                </a:lnTo>
                <a:lnTo>
                  <a:pt x="914" y="2569"/>
                </a:lnTo>
                <a:lnTo>
                  <a:pt x="904" y="2559"/>
                </a:lnTo>
                <a:lnTo>
                  <a:pt x="896" y="2545"/>
                </a:lnTo>
                <a:lnTo>
                  <a:pt x="894" y="2529"/>
                </a:lnTo>
                <a:lnTo>
                  <a:pt x="894" y="2480"/>
                </a:lnTo>
                <a:lnTo>
                  <a:pt x="896" y="2464"/>
                </a:lnTo>
                <a:lnTo>
                  <a:pt x="904" y="2450"/>
                </a:lnTo>
                <a:lnTo>
                  <a:pt x="914" y="2440"/>
                </a:lnTo>
                <a:lnTo>
                  <a:pt x="928" y="2433"/>
                </a:lnTo>
                <a:lnTo>
                  <a:pt x="944" y="2430"/>
                </a:lnTo>
                <a:close/>
                <a:moveTo>
                  <a:pt x="769" y="2319"/>
                </a:moveTo>
                <a:lnTo>
                  <a:pt x="783" y="2322"/>
                </a:lnTo>
                <a:lnTo>
                  <a:pt x="795" y="2330"/>
                </a:lnTo>
                <a:lnTo>
                  <a:pt x="805" y="2341"/>
                </a:lnTo>
                <a:lnTo>
                  <a:pt x="810" y="2355"/>
                </a:lnTo>
                <a:lnTo>
                  <a:pt x="810" y="2368"/>
                </a:lnTo>
                <a:lnTo>
                  <a:pt x="807" y="2382"/>
                </a:lnTo>
                <a:lnTo>
                  <a:pt x="800" y="2395"/>
                </a:lnTo>
                <a:lnTo>
                  <a:pt x="616" y="2600"/>
                </a:lnTo>
                <a:lnTo>
                  <a:pt x="606" y="2608"/>
                </a:lnTo>
                <a:lnTo>
                  <a:pt x="594" y="2613"/>
                </a:lnTo>
                <a:lnTo>
                  <a:pt x="581" y="2616"/>
                </a:lnTo>
                <a:lnTo>
                  <a:pt x="567" y="2612"/>
                </a:lnTo>
                <a:lnTo>
                  <a:pt x="553" y="2605"/>
                </a:lnTo>
                <a:lnTo>
                  <a:pt x="439" y="2514"/>
                </a:lnTo>
                <a:lnTo>
                  <a:pt x="430" y="2503"/>
                </a:lnTo>
                <a:lnTo>
                  <a:pt x="423" y="2490"/>
                </a:lnTo>
                <a:lnTo>
                  <a:pt x="422" y="2477"/>
                </a:lnTo>
                <a:lnTo>
                  <a:pt x="425" y="2463"/>
                </a:lnTo>
                <a:lnTo>
                  <a:pt x="432" y="2449"/>
                </a:lnTo>
                <a:lnTo>
                  <a:pt x="442" y="2440"/>
                </a:lnTo>
                <a:lnTo>
                  <a:pt x="456" y="2435"/>
                </a:lnTo>
                <a:lnTo>
                  <a:pt x="470" y="2433"/>
                </a:lnTo>
                <a:lnTo>
                  <a:pt x="484" y="2436"/>
                </a:lnTo>
                <a:lnTo>
                  <a:pt x="496" y="2443"/>
                </a:lnTo>
                <a:lnTo>
                  <a:pt x="576" y="2507"/>
                </a:lnTo>
                <a:lnTo>
                  <a:pt x="731" y="2334"/>
                </a:lnTo>
                <a:lnTo>
                  <a:pt x="742" y="2324"/>
                </a:lnTo>
                <a:lnTo>
                  <a:pt x="755" y="2320"/>
                </a:lnTo>
                <a:lnTo>
                  <a:pt x="769" y="2319"/>
                </a:lnTo>
                <a:close/>
                <a:moveTo>
                  <a:pt x="2186" y="2182"/>
                </a:moveTo>
                <a:lnTo>
                  <a:pt x="2251" y="2185"/>
                </a:lnTo>
                <a:lnTo>
                  <a:pt x="2316" y="2196"/>
                </a:lnTo>
                <a:lnTo>
                  <a:pt x="2378" y="2212"/>
                </a:lnTo>
                <a:lnTo>
                  <a:pt x="2437" y="2233"/>
                </a:lnTo>
                <a:lnTo>
                  <a:pt x="2494" y="2260"/>
                </a:lnTo>
                <a:lnTo>
                  <a:pt x="2546" y="2293"/>
                </a:lnTo>
                <a:lnTo>
                  <a:pt x="2596" y="2329"/>
                </a:lnTo>
                <a:lnTo>
                  <a:pt x="2642" y="2371"/>
                </a:lnTo>
                <a:lnTo>
                  <a:pt x="2683" y="2417"/>
                </a:lnTo>
                <a:lnTo>
                  <a:pt x="2721" y="2466"/>
                </a:lnTo>
                <a:lnTo>
                  <a:pt x="2753" y="2520"/>
                </a:lnTo>
                <a:lnTo>
                  <a:pt x="2780" y="2577"/>
                </a:lnTo>
                <a:lnTo>
                  <a:pt x="2802" y="2636"/>
                </a:lnTo>
                <a:lnTo>
                  <a:pt x="2818" y="2698"/>
                </a:lnTo>
                <a:lnTo>
                  <a:pt x="2828" y="2761"/>
                </a:lnTo>
                <a:lnTo>
                  <a:pt x="2831" y="2827"/>
                </a:lnTo>
                <a:lnTo>
                  <a:pt x="2828" y="2893"/>
                </a:lnTo>
                <a:lnTo>
                  <a:pt x="2818" y="2958"/>
                </a:lnTo>
                <a:lnTo>
                  <a:pt x="2802" y="3019"/>
                </a:lnTo>
                <a:lnTo>
                  <a:pt x="2780" y="3079"/>
                </a:lnTo>
                <a:lnTo>
                  <a:pt x="2753" y="3134"/>
                </a:lnTo>
                <a:lnTo>
                  <a:pt x="2721" y="3188"/>
                </a:lnTo>
                <a:lnTo>
                  <a:pt x="2683" y="3237"/>
                </a:lnTo>
                <a:lnTo>
                  <a:pt x="2642" y="3283"/>
                </a:lnTo>
                <a:lnTo>
                  <a:pt x="2596" y="3325"/>
                </a:lnTo>
                <a:lnTo>
                  <a:pt x="2546" y="3362"/>
                </a:lnTo>
                <a:lnTo>
                  <a:pt x="2494" y="3394"/>
                </a:lnTo>
                <a:lnTo>
                  <a:pt x="2437" y="3421"/>
                </a:lnTo>
                <a:lnTo>
                  <a:pt x="2378" y="3443"/>
                </a:lnTo>
                <a:lnTo>
                  <a:pt x="2316" y="3459"/>
                </a:lnTo>
                <a:lnTo>
                  <a:pt x="2251" y="3469"/>
                </a:lnTo>
                <a:lnTo>
                  <a:pt x="2186" y="3472"/>
                </a:lnTo>
                <a:lnTo>
                  <a:pt x="2120" y="3469"/>
                </a:lnTo>
                <a:lnTo>
                  <a:pt x="2055" y="3459"/>
                </a:lnTo>
                <a:lnTo>
                  <a:pt x="1993" y="3443"/>
                </a:lnTo>
                <a:lnTo>
                  <a:pt x="1934" y="3421"/>
                </a:lnTo>
                <a:lnTo>
                  <a:pt x="1877" y="3394"/>
                </a:lnTo>
                <a:lnTo>
                  <a:pt x="1825" y="3362"/>
                </a:lnTo>
                <a:lnTo>
                  <a:pt x="1775" y="3325"/>
                </a:lnTo>
                <a:lnTo>
                  <a:pt x="1729" y="3283"/>
                </a:lnTo>
                <a:lnTo>
                  <a:pt x="1688" y="3237"/>
                </a:lnTo>
                <a:lnTo>
                  <a:pt x="1650" y="3188"/>
                </a:lnTo>
                <a:lnTo>
                  <a:pt x="1618" y="3134"/>
                </a:lnTo>
                <a:lnTo>
                  <a:pt x="1591" y="3079"/>
                </a:lnTo>
                <a:lnTo>
                  <a:pt x="1569" y="3019"/>
                </a:lnTo>
                <a:lnTo>
                  <a:pt x="1553" y="2958"/>
                </a:lnTo>
                <a:lnTo>
                  <a:pt x="1543" y="2893"/>
                </a:lnTo>
                <a:lnTo>
                  <a:pt x="1540" y="2827"/>
                </a:lnTo>
                <a:lnTo>
                  <a:pt x="1543" y="2761"/>
                </a:lnTo>
                <a:lnTo>
                  <a:pt x="1553" y="2698"/>
                </a:lnTo>
                <a:lnTo>
                  <a:pt x="1569" y="2636"/>
                </a:lnTo>
                <a:lnTo>
                  <a:pt x="1591" y="2577"/>
                </a:lnTo>
                <a:lnTo>
                  <a:pt x="1618" y="2520"/>
                </a:lnTo>
                <a:lnTo>
                  <a:pt x="1650" y="2466"/>
                </a:lnTo>
                <a:lnTo>
                  <a:pt x="1688" y="2417"/>
                </a:lnTo>
                <a:lnTo>
                  <a:pt x="1729" y="2371"/>
                </a:lnTo>
                <a:lnTo>
                  <a:pt x="1775" y="2329"/>
                </a:lnTo>
                <a:lnTo>
                  <a:pt x="1825" y="2293"/>
                </a:lnTo>
                <a:lnTo>
                  <a:pt x="1877" y="2260"/>
                </a:lnTo>
                <a:lnTo>
                  <a:pt x="1934" y="2233"/>
                </a:lnTo>
                <a:lnTo>
                  <a:pt x="1993" y="2212"/>
                </a:lnTo>
                <a:lnTo>
                  <a:pt x="2055" y="2196"/>
                </a:lnTo>
                <a:lnTo>
                  <a:pt x="2120" y="2185"/>
                </a:lnTo>
                <a:lnTo>
                  <a:pt x="2186" y="2182"/>
                </a:lnTo>
                <a:close/>
                <a:moveTo>
                  <a:pt x="944" y="1984"/>
                </a:moveTo>
                <a:lnTo>
                  <a:pt x="1491" y="1984"/>
                </a:lnTo>
                <a:lnTo>
                  <a:pt x="1505" y="1986"/>
                </a:lnTo>
                <a:lnTo>
                  <a:pt x="1519" y="1994"/>
                </a:lnTo>
                <a:lnTo>
                  <a:pt x="1531" y="2004"/>
                </a:lnTo>
                <a:lnTo>
                  <a:pt x="1537" y="2018"/>
                </a:lnTo>
                <a:lnTo>
                  <a:pt x="1540" y="2034"/>
                </a:lnTo>
                <a:lnTo>
                  <a:pt x="1540" y="2083"/>
                </a:lnTo>
                <a:lnTo>
                  <a:pt x="1537" y="2099"/>
                </a:lnTo>
                <a:lnTo>
                  <a:pt x="1531" y="2113"/>
                </a:lnTo>
                <a:lnTo>
                  <a:pt x="1519" y="2123"/>
                </a:lnTo>
                <a:lnTo>
                  <a:pt x="1505" y="2131"/>
                </a:lnTo>
                <a:lnTo>
                  <a:pt x="1491" y="2133"/>
                </a:lnTo>
                <a:lnTo>
                  <a:pt x="944" y="2133"/>
                </a:lnTo>
                <a:lnTo>
                  <a:pt x="928" y="2131"/>
                </a:lnTo>
                <a:lnTo>
                  <a:pt x="914" y="2123"/>
                </a:lnTo>
                <a:lnTo>
                  <a:pt x="904" y="2113"/>
                </a:lnTo>
                <a:lnTo>
                  <a:pt x="896" y="2099"/>
                </a:lnTo>
                <a:lnTo>
                  <a:pt x="894" y="2083"/>
                </a:lnTo>
                <a:lnTo>
                  <a:pt x="894" y="2034"/>
                </a:lnTo>
                <a:lnTo>
                  <a:pt x="896" y="2018"/>
                </a:lnTo>
                <a:lnTo>
                  <a:pt x="904" y="2004"/>
                </a:lnTo>
                <a:lnTo>
                  <a:pt x="914" y="1994"/>
                </a:lnTo>
                <a:lnTo>
                  <a:pt x="928" y="1986"/>
                </a:lnTo>
                <a:lnTo>
                  <a:pt x="944" y="1984"/>
                </a:lnTo>
                <a:close/>
                <a:moveTo>
                  <a:pt x="769" y="1894"/>
                </a:moveTo>
                <a:lnTo>
                  <a:pt x="783" y="1897"/>
                </a:lnTo>
                <a:lnTo>
                  <a:pt x="795" y="1905"/>
                </a:lnTo>
                <a:lnTo>
                  <a:pt x="805" y="1916"/>
                </a:lnTo>
                <a:lnTo>
                  <a:pt x="810" y="1930"/>
                </a:lnTo>
                <a:lnTo>
                  <a:pt x="810" y="1943"/>
                </a:lnTo>
                <a:lnTo>
                  <a:pt x="807" y="1957"/>
                </a:lnTo>
                <a:lnTo>
                  <a:pt x="800" y="1970"/>
                </a:lnTo>
                <a:lnTo>
                  <a:pt x="616" y="2175"/>
                </a:lnTo>
                <a:lnTo>
                  <a:pt x="606" y="2183"/>
                </a:lnTo>
                <a:lnTo>
                  <a:pt x="594" y="2188"/>
                </a:lnTo>
                <a:lnTo>
                  <a:pt x="581" y="2191"/>
                </a:lnTo>
                <a:lnTo>
                  <a:pt x="567" y="2187"/>
                </a:lnTo>
                <a:lnTo>
                  <a:pt x="553" y="2180"/>
                </a:lnTo>
                <a:lnTo>
                  <a:pt x="439" y="2088"/>
                </a:lnTo>
                <a:lnTo>
                  <a:pt x="430" y="2078"/>
                </a:lnTo>
                <a:lnTo>
                  <a:pt x="423" y="2065"/>
                </a:lnTo>
                <a:lnTo>
                  <a:pt x="422" y="2052"/>
                </a:lnTo>
                <a:lnTo>
                  <a:pt x="425" y="2038"/>
                </a:lnTo>
                <a:lnTo>
                  <a:pt x="432" y="2024"/>
                </a:lnTo>
                <a:lnTo>
                  <a:pt x="442" y="2015"/>
                </a:lnTo>
                <a:lnTo>
                  <a:pt x="456" y="2010"/>
                </a:lnTo>
                <a:lnTo>
                  <a:pt x="470" y="2007"/>
                </a:lnTo>
                <a:lnTo>
                  <a:pt x="484" y="2011"/>
                </a:lnTo>
                <a:lnTo>
                  <a:pt x="496" y="2018"/>
                </a:lnTo>
                <a:lnTo>
                  <a:pt x="576" y="2082"/>
                </a:lnTo>
                <a:lnTo>
                  <a:pt x="731" y="1909"/>
                </a:lnTo>
                <a:lnTo>
                  <a:pt x="742" y="1899"/>
                </a:lnTo>
                <a:lnTo>
                  <a:pt x="755" y="1895"/>
                </a:lnTo>
                <a:lnTo>
                  <a:pt x="769" y="1894"/>
                </a:lnTo>
                <a:close/>
                <a:moveTo>
                  <a:pt x="944" y="1588"/>
                </a:moveTo>
                <a:lnTo>
                  <a:pt x="1738" y="1588"/>
                </a:lnTo>
                <a:lnTo>
                  <a:pt x="1754" y="1590"/>
                </a:lnTo>
                <a:lnTo>
                  <a:pt x="1768" y="1597"/>
                </a:lnTo>
                <a:lnTo>
                  <a:pt x="1778" y="1608"/>
                </a:lnTo>
                <a:lnTo>
                  <a:pt x="1786" y="1621"/>
                </a:lnTo>
                <a:lnTo>
                  <a:pt x="1788" y="1637"/>
                </a:lnTo>
                <a:lnTo>
                  <a:pt x="1788" y="1687"/>
                </a:lnTo>
                <a:lnTo>
                  <a:pt x="1786" y="1702"/>
                </a:lnTo>
                <a:lnTo>
                  <a:pt x="1778" y="1716"/>
                </a:lnTo>
                <a:lnTo>
                  <a:pt x="1768" y="1727"/>
                </a:lnTo>
                <a:lnTo>
                  <a:pt x="1754" y="1734"/>
                </a:lnTo>
                <a:lnTo>
                  <a:pt x="1738" y="1736"/>
                </a:lnTo>
                <a:lnTo>
                  <a:pt x="944" y="1736"/>
                </a:lnTo>
                <a:lnTo>
                  <a:pt x="928" y="1734"/>
                </a:lnTo>
                <a:lnTo>
                  <a:pt x="914" y="1727"/>
                </a:lnTo>
                <a:lnTo>
                  <a:pt x="904" y="1716"/>
                </a:lnTo>
                <a:lnTo>
                  <a:pt x="896" y="1702"/>
                </a:lnTo>
                <a:lnTo>
                  <a:pt x="894" y="1687"/>
                </a:lnTo>
                <a:lnTo>
                  <a:pt x="894" y="1637"/>
                </a:lnTo>
                <a:lnTo>
                  <a:pt x="896" y="1621"/>
                </a:lnTo>
                <a:lnTo>
                  <a:pt x="904" y="1608"/>
                </a:lnTo>
                <a:lnTo>
                  <a:pt x="914" y="1597"/>
                </a:lnTo>
                <a:lnTo>
                  <a:pt x="928" y="1590"/>
                </a:lnTo>
                <a:lnTo>
                  <a:pt x="944" y="1588"/>
                </a:lnTo>
                <a:close/>
                <a:moveTo>
                  <a:pt x="769" y="1472"/>
                </a:moveTo>
                <a:lnTo>
                  <a:pt x="783" y="1475"/>
                </a:lnTo>
                <a:lnTo>
                  <a:pt x="795" y="1483"/>
                </a:lnTo>
                <a:lnTo>
                  <a:pt x="805" y="1494"/>
                </a:lnTo>
                <a:lnTo>
                  <a:pt x="810" y="1508"/>
                </a:lnTo>
                <a:lnTo>
                  <a:pt x="810" y="1521"/>
                </a:lnTo>
                <a:lnTo>
                  <a:pt x="807" y="1535"/>
                </a:lnTo>
                <a:lnTo>
                  <a:pt x="800" y="1548"/>
                </a:lnTo>
                <a:lnTo>
                  <a:pt x="616" y="1753"/>
                </a:lnTo>
                <a:lnTo>
                  <a:pt x="606" y="1761"/>
                </a:lnTo>
                <a:lnTo>
                  <a:pt x="594" y="1767"/>
                </a:lnTo>
                <a:lnTo>
                  <a:pt x="581" y="1769"/>
                </a:lnTo>
                <a:lnTo>
                  <a:pt x="567" y="1765"/>
                </a:lnTo>
                <a:lnTo>
                  <a:pt x="553" y="1758"/>
                </a:lnTo>
                <a:lnTo>
                  <a:pt x="439" y="1667"/>
                </a:lnTo>
                <a:lnTo>
                  <a:pt x="430" y="1656"/>
                </a:lnTo>
                <a:lnTo>
                  <a:pt x="423" y="1643"/>
                </a:lnTo>
                <a:lnTo>
                  <a:pt x="422" y="1630"/>
                </a:lnTo>
                <a:lnTo>
                  <a:pt x="425" y="1615"/>
                </a:lnTo>
                <a:lnTo>
                  <a:pt x="432" y="1602"/>
                </a:lnTo>
                <a:lnTo>
                  <a:pt x="442" y="1593"/>
                </a:lnTo>
                <a:lnTo>
                  <a:pt x="456" y="1588"/>
                </a:lnTo>
                <a:lnTo>
                  <a:pt x="470" y="1586"/>
                </a:lnTo>
                <a:lnTo>
                  <a:pt x="484" y="1589"/>
                </a:lnTo>
                <a:lnTo>
                  <a:pt x="496" y="1596"/>
                </a:lnTo>
                <a:lnTo>
                  <a:pt x="576" y="1660"/>
                </a:lnTo>
                <a:lnTo>
                  <a:pt x="731" y="1487"/>
                </a:lnTo>
                <a:lnTo>
                  <a:pt x="742" y="1477"/>
                </a:lnTo>
                <a:lnTo>
                  <a:pt x="755" y="1473"/>
                </a:lnTo>
                <a:lnTo>
                  <a:pt x="769" y="1472"/>
                </a:lnTo>
                <a:close/>
                <a:moveTo>
                  <a:pt x="944" y="1140"/>
                </a:moveTo>
                <a:lnTo>
                  <a:pt x="1738" y="1140"/>
                </a:lnTo>
                <a:lnTo>
                  <a:pt x="1754" y="1144"/>
                </a:lnTo>
                <a:lnTo>
                  <a:pt x="1768" y="1150"/>
                </a:lnTo>
                <a:lnTo>
                  <a:pt x="1778" y="1162"/>
                </a:lnTo>
                <a:lnTo>
                  <a:pt x="1786" y="1175"/>
                </a:lnTo>
                <a:lnTo>
                  <a:pt x="1788" y="1190"/>
                </a:lnTo>
                <a:lnTo>
                  <a:pt x="1788" y="1240"/>
                </a:lnTo>
                <a:lnTo>
                  <a:pt x="1786" y="1255"/>
                </a:lnTo>
                <a:lnTo>
                  <a:pt x="1778" y="1269"/>
                </a:lnTo>
                <a:lnTo>
                  <a:pt x="1768" y="1280"/>
                </a:lnTo>
                <a:lnTo>
                  <a:pt x="1754" y="1287"/>
                </a:lnTo>
                <a:lnTo>
                  <a:pt x="1738" y="1290"/>
                </a:lnTo>
                <a:lnTo>
                  <a:pt x="944" y="1290"/>
                </a:lnTo>
                <a:lnTo>
                  <a:pt x="928" y="1287"/>
                </a:lnTo>
                <a:lnTo>
                  <a:pt x="914" y="1280"/>
                </a:lnTo>
                <a:lnTo>
                  <a:pt x="904" y="1269"/>
                </a:lnTo>
                <a:lnTo>
                  <a:pt x="896" y="1255"/>
                </a:lnTo>
                <a:lnTo>
                  <a:pt x="894" y="1240"/>
                </a:lnTo>
                <a:lnTo>
                  <a:pt x="894" y="1190"/>
                </a:lnTo>
                <a:lnTo>
                  <a:pt x="896" y="1175"/>
                </a:lnTo>
                <a:lnTo>
                  <a:pt x="904" y="1162"/>
                </a:lnTo>
                <a:lnTo>
                  <a:pt x="914" y="1150"/>
                </a:lnTo>
                <a:lnTo>
                  <a:pt x="928" y="1144"/>
                </a:lnTo>
                <a:lnTo>
                  <a:pt x="944" y="1140"/>
                </a:lnTo>
                <a:close/>
                <a:moveTo>
                  <a:pt x="769" y="1030"/>
                </a:moveTo>
                <a:lnTo>
                  <a:pt x="783" y="1034"/>
                </a:lnTo>
                <a:lnTo>
                  <a:pt x="795" y="1042"/>
                </a:lnTo>
                <a:lnTo>
                  <a:pt x="805" y="1053"/>
                </a:lnTo>
                <a:lnTo>
                  <a:pt x="810" y="1066"/>
                </a:lnTo>
                <a:lnTo>
                  <a:pt x="810" y="1081"/>
                </a:lnTo>
                <a:lnTo>
                  <a:pt x="807" y="1094"/>
                </a:lnTo>
                <a:lnTo>
                  <a:pt x="800" y="1106"/>
                </a:lnTo>
                <a:lnTo>
                  <a:pt x="616" y="1312"/>
                </a:lnTo>
                <a:lnTo>
                  <a:pt x="606" y="1320"/>
                </a:lnTo>
                <a:lnTo>
                  <a:pt x="594" y="1326"/>
                </a:lnTo>
                <a:lnTo>
                  <a:pt x="581" y="1327"/>
                </a:lnTo>
                <a:lnTo>
                  <a:pt x="567" y="1325"/>
                </a:lnTo>
                <a:lnTo>
                  <a:pt x="553" y="1317"/>
                </a:lnTo>
                <a:lnTo>
                  <a:pt x="439" y="1226"/>
                </a:lnTo>
                <a:lnTo>
                  <a:pt x="430" y="1215"/>
                </a:lnTo>
                <a:lnTo>
                  <a:pt x="423" y="1202"/>
                </a:lnTo>
                <a:lnTo>
                  <a:pt x="422" y="1188"/>
                </a:lnTo>
                <a:lnTo>
                  <a:pt x="425" y="1174"/>
                </a:lnTo>
                <a:lnTo>
                  <a:pt x="432" y="1162"/>
                </a:lnTo>
                <a:lnTo>
                  <a:pt x="442" y="1152"/>
                </a:lnTo>
                <a:lnTo>
                  <a:pt x="456" y="1146"/>
                </a:lnTo>
                <a:lnTo>
                  <a:pt x="470" y="1145"/>
                </a:lnTo>
                <a:lnTo>
                  <a:pt x="484" y="1147"/>
                </a:lnTo>
                <a:lnTo>
                  <a:pt x="496" y="1154"/>
                </a:lnTo>
                <a:lnTo>
                  <a:pt x="576" y="1218"/>
                </a:lnTo>
                <a:lnTo>
                  <a:pt x="731" y="1046"/>
                </a:lnTo>
                <a:lnTo>
                  <a:pt x="742" y="1036"/>
                </a:lnTo>
                <a:lnTo>
                  <a:pt x="755" y="1031"/>
                </a:lnTo>
                <a:lnTo>
                  <a:pt x="769" y="1030"/>
                </a:lnTo>
                <a:close/>
                <a:moveTo>
                  <a:pt x="150" y="347"/>
                </a:moveTo>
                <a:lnTo>
                  <a:pt x="552" y="347"/>
                </a:lnTo>
                <a:lnTo>
                  <a:pt x="548" y="372"/>
                </a:lnTo>
                <a:lnTo>
                  <a:pt x="547" y="399"/>
                </a:lnTo>
                <a:lnTo>
                  <a:pt x="550" y="439"/>
                </a:lnTo>
                <a:lnTo>
                  <a:pt x="559" y="477"/>
                </a:lnTo>
                <a:lnTo>
                  <a:pt x="574" y="511"/>
                </a:lnTo>
                <a:lnTo>
                  <a:pt x="594" y="544"/>
                </a:lnTo>
                <a:lnTo>
                  <a:pt x="618" y="572"/>
                </a:lnTo>
                <a:lnTo>
                  <a:pt x="648" y="598"/>
                </a:lnTo>
                <a:lnTo>
                  <a:pt x="681" y="618"/>
                </a:lnTo>
                <a:lnTo>
                  <a:pt x="715" y="632"/>
                </a:lnTo>
                <a:lnTo>
                  <a:pt x="753" y="642"/>
                </a:lnTo>
                <a:lnTo>
                  <a:pt x="793" y="645"/>
                </a:lnTo>
                <a:lnTo>
                  <a:pt x="1442" y="645"/>
                </a:lnTo>
                <a:lnTo>
                  <a:pt x="1482" y="642"/>
                </a:lnTo>
                <a:lnTo>
                  <a:pt x="1520" y="632"/>
                </a:lnTo>
                <a:lnTo>
                  <a:pt x="1555" y="618"/>
                </a:lnTo>
                <a:lnTo>
                  <a:pt x="1588" y="597"/>
                </a:lnTo>
                <a:lnTo>
                  <a:pt x="1616" y="572"/>
                </a:lnTo>
                <a:lnTo>
                  <a:pt x="1641" y="543"/>
                </a:lnTo>
                <a:lnTo>
                  <a:pt x="1661" y="510"/>
                </a:lnTo>
                <a:lnTo>
                  <a:pt x="1676" y="475"/>
                </a:lnTo>
                <a:lnTo>
                  <a:pt x="1686" y="436"/>
                </a:lnTo>
                <a:lnTo>
                  <a:pt x="1689" y="396"/>
                </a:lnTo>
                <a:lnTo>
                  <a:pt x="1688" y="371"/>
                </a:lnTo>
                <a:lnTo>
                  <a:pt x="1683" y="347"/>
                </a:lnTo>
                <a:lnTo>
                  <a:pt x="1987" y="347"/>
                </a:lnTo>
                <a:lnTo>
                  <a:pt x="2029" y="349"/>
                </a:lnTo>
                <a:lnTo>
                  <a:pt x="2067" y="356"/>
                </a:lnTo>
                <a:lnTo>
                  <a:pt x="2101" y="366"/>
                </a:lnTo>
                <a:lnTo>
                  <a:pt x="2132" y="379"/>
                </a:lnTo>
                <a:lnTo>
                  <a:pt x="2159" y="396"/>
                </a:lnTo>
                <a:lnTo>
                  <a:pt x="2182" y="416"/>
                </a:lnTo>
                <a:lnTo>
                  <a:pt x="2201" y="438"/>
                </a:lnTo>
                <a:lnTo>
                  <a:pt x="2215" y="462"/>
                </a:lnTo>
                <a:lnTo>
                  <a:pt x="2226" y="488"/>
                </a:lnTo>
                <a:lnTo>
                  <a:pt x="2233" y="517"/>
                </a:lnTo>
                <a:lnTo>
                  <a:pt x="2235" y="546"/>
                </a:lnTo>
                <a:lnTo>
                  <a:pt x="2235" y="2036"/>
                </a:lnTo>
                <a:lnTo>
                  <a:pt x="2210" y="2035"/>
                </a:lnTo>
                <a:lnTo>
                  <a:pt x="2186" y="2034"/>
                </a:lnTo>
                <a:lnTo>
                  <a:pt x="2118" y="2037"/>
                </a:lnTo>
                <a:lnTo>
                  <a:pt x="2051" y="2045"/>
                </a:lnTo>
                <a:lnTo>
                  <a:pt x="1987" y="2060"/>
                </a:lnTo>
                <a:lnTo>
                  <a:pt x="1987" y="893"/>
                </a:lnTo>
                <a:lnTo>
                  <a:pt x="249" y="893"/>
                </a:lnTo>
                <a:lnTo>
                  <a:pt x="249" y="2876"/>
                </a:lnTo>
                <a:lnTo>
                  <a:pt x="1394" y="2876"/>
                </a:lnTo>
                <a:lnTo>
                  <a:pt x="1400" y="2942"/>
                </a:lnTo>
                <a:lnTo>
                  <a:pt x="1412" y="3005"/>
                </a:lnTo>
                <a:lnTo>
                  <a:pt x="1429" y="3066"/>
                </a:lnTo>
                <a:lnTo>
                  <a:pt x="1450" y="3125"/>
                </a:lnTo>
                <a:lnTo>
                  <a:pt x="199" y="3125"/>
                </a:lnTo>
                <a:lnTo>
                  <a:pt x="163" y="3122"/>
                </a:lnTo>
                <a:lnTo>
                  <a:pt x="130" y="3112"/>
                </a:lnTo>
                <a:lnTo>
                  <a:pt x="99" y="3097"/>
                </a:lnTo>
                <a:lnTo>
                  <a:pt x="71" y="3079"/>
                </a:lnTo>
                <a:lnTo>
                  <a:pt x="47" y="3054"/>
                </a:lnTo>
                <a:lnTo>
                  <a:pt x="27" y="3027"/>
                </a:lnTo>
                <a:lnTo>
                  <a:pt x="13" y="2995"/>
                </a:lnTo>
                <a:lnTo>
                  <a:pt x="3" y="2962"/>
                </a:lnTo>
                <a:lnTo>
                  <a:pt x="0" y="2926"/>
                </a:lnTo>
                <a:lnTo>
                  <a:pt x="0" y="546"/>
                </a:lnTo>
                <a:lnTo>
                  <a:pt x="3" y="513"/>
                </a:lnTo>
                <a:lnTo>
                  <a:pt x="9" y="483"/>
                </a:lnTo>
                <a:lnTo>
                  <a:pt x="21" y="455"/>
                </a:lnTo>
                <a:lnTo>
                  <a:pt x="36" y="428"/>
                </a:lnTo>
                <a:lnTo>
                  <a:pt x="53" y="405"/>
                </a:lnTo>
                <a:lnTo>
                  <a:pt x="71" y="385"/>
                </a:lnTo>
                <a:lnTo>
                  <a:pt x="91" y="369"/>
                </a:lnTo>
                <a:lnTo>
                  <a:pt x="111" y="358"/>
                </a:lnTo>
                <a:lnTo>
                  <a:pt x="131" y="349"/>
                </a:lnTo>
                <a:lnTo>
                  <a:pt x="150" y="347"/>
                </a:lnTo>
                <a:close/>
                <a:moveTo>
                  <a:pt x="1118" y="99"/>
                </a:moveTo>
                <a:lnTo>
                  <a:pt x="1098" y="102"/>
                </a:lnTo>
                <a:lnTo>
                  <a:pt x="1080" y="109"/>
                </a:lnTo>
                <a:lnTo>
                  <a:pt x="1065" y="121"/>
                </a:lnTo>
                <a:lnTo>
                  <a:pt x="1053" y="136"/>
                </a:lnTo>
                <a:lnTo>
                  <a:pt x="1046" y="154"/>
                </a:lnTo>
                <a:lnTo>
                  <a:pt x="1043" y="174"/>
                </a:lnTo>
                <a:lnTo>
                  <a:pt x="1046" y="194"/>
                </a:lnTo>
                <a:lnTo>
                  <a:pt x="1053" y="211"/>
                </a:lnTo>
                <a:lnTo>
                  <a:pt x="1065" y="226"/>
                </a:lnTo>
                <a:lnTo>
                  <a:pt x="1080" y="238"/>
                </a:lnTo>
                <a:lnTo>
                  <a:pt x="1098" y="245"/>
                </a:lnTo>
                <a:lnTo>
                  <a:pt x="1118" y="248"/>
                </a:lnTo>
                <a:lnTo>
                  <a:pt x="1138" y="245"/>
                </a:lnTo>
                <a:lnTo>
                  <a:pt x="1156" y="238"/>
                </a:lnTo>
                <a:lnTo>
                  <a:pt x="1170" y="226"/>
                </a:lnTo>
                <a:lnTo>
                  <a:pt x="1182" y="211"/>
                </a:lnTo>
                <a:lnTo>
                  <a:pt x="1189" y="194"/>
                </a:lnTo>
                <a:lnTo>
                  <a:pt x="1193" y="174"/>
                </a:lnTo>
                <a:lnTo>
                  <a:pt x="1189" y="154"/>
                </a:lnTo>
                <a:lnTo>
                  <a:pt x="1182" y="136"/>
                </a:lnTo>
                <a:lnTo>
                  <a:pt x="1170" y="121"/>
                </a:lnTo>
                <a:lnTo>
                  <a:pt x="1156" y="109"/>
                </a:lnTo>
                <a:lnTo>
                  <a:pt x="1138" y="102"/>
                </a:lnTo>
                <a:lnTo>
                  <a:pt x="1118" y="99"/>
                </a:lnTo>
                <a:close/>
                <a:moveTo>
                  <a:pt x="1116" y="0"/>
                </a:moveTo>
                <a:lnTo>
                  <a:pt x="1120" y="0"/>
                </a:lnTo>
                <a:lnTo>
                  <a:pt x="1150" y="3"/>
                </a:lnTo>
                <a:lnTo>
                  <a:pt x="1180" y="11"/>
                </a:lnTo>
                <a:lnTo>
                  <a:pt x="1206" y="23"/>
                </a:lnTo>
                <a:lnTo>
                  <a:pt x="1230" y="40"/>
                </a:lnTo>
                <a:lnTo>
                  <a:pt x="1252" y="61"/>
                </a:lnTo>
                <a:lnTo>
                  <a:pt x="1268" y="85"/>
                </a:lnTo>
                <a:lnTo>
                  <a:pt x="1281" y="112"/>
                </a:lnTo>
                <a:lnTo>
                  <a:pt x="1288" y="141"/>
                </a:lnTo>
                <a:lnTo>
                  <a:pt x="1292" y="171"/>
                </a:lnTo>
                <a:lnTo>
                  <a:pt x="1292" y="174"/>
                </a:lnTo>
                <a:lnTo>
                  <a:pt x="1294" y="194"/>
                </a:lnTo>
                <a:lnTo>
                  <a:pt x="1302" y="211"/>
                </a:lnTo>
                <a:lnTo>
                  <a:pt x="1314" y="226"/>
                </a:lnTo>
                <a:lnTo>
                  <a:pt x="1328" y="238"/>
                </a:lnTo>
                <a:lnTo>
                  <a:pt x="1345" y="245"/>
                </a:lnTo>
                <a:lnTo>
                  <a:pt x="1365" y="248"/>
                </a:lnTo>
                <a:lnTo>
                  <a:pt x="1442" y="248"/>
                </a:lnTo>
                <a:lnTo>
                  <a:pt x="1472" y="251"/>
                </a:lnTo>
                <a:lnTo>
                  <a:pt x="1499" y="260"/>
                </a:lnTo>
                <a:lnTo>
                  <a:pt x="1524" y="274"/>
                </a:lnTo>
                <a:lnTo>
                  <a:pt x="1547" y="291"/>
                </a:lnTo>
                <a:lnTo>
                  <a:pt x="1564" y="312"/>
                </a:lnTo>
                <a:lnTo>
                  <a:pt x="1578" y="338"/>
                </a:lnTo>
                <a:lnTo>
                  <a:pt x="1587" y="366"/>
                </a:lnTo>
                <a:lnTo>
                  <a:pt x="1590" y="396"/>
                </a:lnTo>
                <a:lnTo>
                  <a:pt x="1590" y="399"/>
                </a:lnTo>
                <a:lnTo>
                  <a:pt x="1587" y="428"/>
                </a:lnTo>
                <a:lnTo>
                  <a:pt x="1578" y="456"/>
                </a:lnTo>
                <a:lnTo>
                  <a:pt x="1564" y="481"/>
                </a:lnTo>
                <a:lnTo>
                  <a:pt x="1547" y="503"/>
                </a:lnTo>
                <a:lnTo>
                  <a:pt x="1524" y="521"/>
                </a:lnTo>
                <a:lnTo>
                  <a:pt x="1499" y="534"/>
                </a:lnTo>
                <a:lnTo>
                  <a:pt x="1472" y="543"/>
                </a:lnTo>
                <a:lnTo>
                  <a:pt x="1442" y="546"/>
                </a:lnTo>
                <a:lnTo>
                  <a:pt x="793" y="546"/>
                </a:lnTo>
                <a:lnTo>
                  <a:pt x="764" y="543"/>
                </a:lnTo>
                <a:lnTo>
                  <a:pt x="736" y="534"/>
                </a:lnTo>
                <a:lnTo>
                  <a:pt x="711" y="521"/>
                </a:lnTo>
                <a:lnTo>
                  <a:pt x="689" y="503"/>
                </a:lnTo>
                <a:lnTo>
                  <a:pt x="671" y="481"/>
                </a:lnTo>
                <a:lnTo>
                  <a:pt x="657" y="456"/>
                </a:lnTo>
                <a:lnTo>
                  <a:pt x="649" y="428"/>
                </a:lnTo>
                <a:lnTo>
                  <a:pt x="646" y="399"/>
                </a:lnTo>
                <a:lnTo>
                  <a:pt x="646" y="396"/>
                </a:lnTo>
                <a:lnTo>
                  <a:pt x="649" y="366"/>
                </a:lnTo>
                <a:lnTo>
                  <a:pt x="657" y="338"/>
                </a:lnTo>
                <a:lnTo>
                  <a:pt x="671" y="312"/>
                </a:lnTo>
                <a:lnTo>
                  <a:pt x="689" y="291"/>
                </a:lnTo>
                <a:lnTo>
                  <a:pt x="711" y="274"/>
                </a:lnTo>
                <a:lnTo>
                  <a:pt x="736" y="260"/>
                </a:lnTo>
                <a:lnTo>
                  <a:pt x="764" y="251"/>
                </a:lnTo>
                <a:lnTo>
                  <a:pt x="793" y="248"/>
                </a:lnTo>
                <a:lnTo>
                  <a:pt x="870" y="248"/>
                </a:lnTo>
                <a:lnTo>
                  <a:pt x="889" y="245"/>
                </a:lnTo>
                <a:lnTo>
                  <a:pt x="907" y="238"/>
                </a:lnTo>
                <a:lnTo>
                  <a:pt x="922" y="226"/>
                </a:lnTo>
                <a:lnTo>
                  <a:pt x="933" y="211"/>
                </a:lnTo>
                <a:lnTo>
                  <a:pt x="941" y="194"/>
                </a:lnTo>
                <a:lnTo>
                  <a:pt x="944" y="174"/>
                </a:lnTo>
                <a:lnTo>
                  <a:pt x="944" y="171"/>
                </a:lnTo>
                <a:lnTo>
                  <a:pt x="947" y="141"/>
                </a:lnTo>
                <a:lnTo>
                  <a:pt x="954" y="112"/>
                </a:lnTo>
                <a:lnTo>
                  <a:pt x="967" y="85"/>
                </a:lnTo>
                <a:lnTo>
                  <a:pt x="984" y="61"/>
                </a:lnTo>
                <a:lnTo>
                  <a:pt x="1005" y="40"/>
                </a:lnTo>
                <a:lnTo>
                  <a:pt x="1029" y="23"/>
                </a:lnTo>
                <a:lnTo>
                  <a:pt x="1056" y="11"/>
                </a:lnTo>
                <a:lnTo>
                  <a:pt x="1085" y="3"/>
                </a:lnTo>
                <a:lnTo>
                  <a:pt x="1116" y="0"/>
                </a:lnTo>
                <a:close/>
              </a:path>
            </a:pathLst>
          </a:custGeom>
          <a:solidFill>
            <a:srgbClr val="2E75B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Malgun Gothic"/>
              <a:ea typeface="Malgun Gothic"/>
              <a:cs typeface="Malgun Gothic"/>
              <a:sym typeface="Malgun Gothic"/>
            </a:endParaRPr>
          </a:p>
        </p:txBody>
      </p:sp>
      <p:sp>
        <p:nvSpPr>
          <p:cNvPr id="215" name="Google Shape;215;p14"/>
          <p:cNvSpPr/>
          <p:nvPr/>
        </p:nvSpPr>
        <p:spPr>
          <a:xfrm>
            <a:off x="3690552" y="5059472"/>
            <a:ext cx="2106409" cy="454292"/>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i="0" lang="ko-KR" sz="1800" u="none" cap="none" strike="noStrike">
                <a:solidFill>
                  <a:srgbClr val="3F3F3F"/>
                </a:solidFill>
                <a:latin typeface="Malgun Gothic"/>
                <a:ea typeface="Malgun Gothic"/>
                <a:cs typeface="Malgun Gothic"/>
                <a:sym typeface="Malgun Gothic"/>
              </a:rPr>
              <a:t>2. </a:t>
            </a:r>
            <a:r>
              <a:rPr b="1" lang="ko-KR" sz="1800">
                <a:solidFill>
                  <a:srgbClr val="3F3F3F"/>
                </a:solidFill>
                <a:latin typeface="Malgun Gothic"/>
                <a:ea typeface="Malgun Gothic"/>
                <a:cs typeface="Malgun Gothic"/>
                <a:sym typeface="Malgun Gothic"/>
              </a:rPr>
              <a:t>Data</a:t>
            </a:r>
            <a:endParaRPr b="1" i="0" sz="1800" u="none" cap="none" strike="noStrike">
              <a:solidFill>
                <a:srgbClr val="7F7F7F"/>
              </a:solidFill>
              <a:latin typeface="Malgun Gothic"/>
              <a:ea typeface="Malgun Gothic"/>
              <a:cs typeface="Malgun Gothic"/>
              <a:sym typeface="Malgun Gothic"/>
            </a:endParaRPr>
          </a:p>
        </p:txBody>
      </p:sp>
      <p:sp>
        <p:nvSpPr>
          <p:cNvPr id="216" name="Google Shape;216;p14"/>
          <p:cNvSpPr/>
          <p:nvPr/>
        </p:nvSpPr>
        <p:spPr>
          <a:xfrm>
            <a:off x="6283729" y="5072366"/>
            <a:ext cx="2106409" cy="454292"/>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i="0" lang="ko-KR" sz="1800" u="none" cap="none" strike="noStrike">
                <a:solidFill>
                  <a:srgbClr val="3F3F3F"/>
                </a:solidFill>
                <a:latin typeface="Malgun Gothic"/>
                <a:ea typeface="Malgun Gothic"/>
                <a:cs typeface="Malgun Gothic"/>
                <a:sym typeface="Malgun Gothic"/>
              </a:rPr>
              <a:t>4.</a:t>
            </a:r>
            <a:r>
              <a:rPr b="1" lang="ko-KR" sz="1800">
                <a:solidFill>
                  <a:srgbClr val="3F3F3F"/>
                </a:solidFill>
                <a:latin typeface="Malgun Gothic"/>
                <a:ea typeface="Malgun Gothic"/>
                <a:cs typeface="Malgun Gothic"/>
                <a:sym typeface="Malgun Gothic"/>
              </a:rPr>
              <a:t> Analysis</a:t>
            </a:r>
            <a:endParaRPr b="1" i="0" sz="1800" u="none" cap="none" strike="noStrike">
              <a:solidFill>
                <a:srgbClr val="7F7F7F"/>
              </a:solidFill>
              <a:latin typeface="Malgun Gothic"/>
              <a:ea typeface="Malgun Gothic"/>
              <a:cs typeface="Malgun Gothic"/>
              <a:sym typeface="Malgun Gothic"/>
            </a:endParaRPr>
          </a:p>
        </p:txBody>
      </p:sp>
      <p:sp>
        <p:nvSpPr>
          <p:cNvPr id="217" name="Google Shape;217;p14"/>
          <p:cNvSpPr/>
          <p:nvPr/>
        </p:nvSpPr>
        <p:spPr>
          <a:xfrm>
            <a:off x="2266022" y="1622650"/>
            <a:ext cx="2328669" cy="454292"/>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i="0" lang="ko-KR" sz="1800" u="none" cap="none" strike="noStrike">
                <a:solidFill>
                  <a:srgbClr val="3F3F3F"/>
                </a:solidFill>
                <a:latin typeface="Malgun Gothic"/>
                <a:ea typeface="Malgun Gothic"/>
                <a:cs typeface="Malgun Gothic"/>
                <a:sym typeface="Malgun Gothic"/>
              </a:rPr>
              <a:t>1. </a:t>
            </a:r>
            <a:r>
              <a:rPr b="1" lang="ko-KR" sz="1800">
                <a:solidFill>
                  <a:srgbClr val="3F3F3F"/>
                </a:solidFill>
                <a:latin typeface="Malgun Gothic"/>
                <a:ea typeface="Malgun Gothic"/>
                <a:cs typeface="Malgun Gothic"/>
                <a:sym typeface="Malgun Gothic"/>
              </a:rPr>
              <a:t>Purpose/Goal</a:t>
            </a:r>
            <a:endParaRPr b="1" i="0" sz="1800" u="none" cap="none" strike="noStrike">
              <a:solidFill>
                <a:srgbClr val="7F7F7F"/>
              </a:solidFill>
              <a:latin typeface="Malgun Gothic"/>
              <a:ea typeface="Malgun Gothic"/>
              <a:cs typeface="Malgun Gothic"/>
              <a:sym typeface="Malgun Gothic"/>
            </a:endParaRPr>
          </a:p>
        </p:txBody>
      </p:sp>
      <p:sp>
        <p:nvSpPr>
          <p:cNvPr id="218" name="Google Shape;218;p14"/>
          <p:cNvSpPr/>
          <p:nvPr/>
        </p:nvSpPr>
        <p:spPr>
          <a:xfrm>
            <a:off x="5008651" y="1624283"/>
            <a:ext cx="2106409" cy="454292"/>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i="0" lang="ko-KR" sz="1800" u="none" cap="none" strike="noStrike">
                <a:solidFill>
                  <a:srgbClr val="3F3F3F"/>
                </a:solidFill>
                <a:latin typeface="Malgun Gothic"/>
                <a:ea typeface="Malgun Gothic"/>
                <a:cs typeface="Malgun Gothic"/>
                <a:sym typeface="Malgun Gothic"/>
              </a:rPr>
              <a:t>3. </a:t>
            </a:r>
            <a:r>
              <a:rPr b="1" lang="ko-KR" sz="1800">
                <a:solidFill>
                  <a:srgbClr val="3F3F3F"/>
                </a:solidFill>
                <a:latin typeface="Malgun Gothic"/>
                <a:ea typeface="Malgun Gothic"/>
                <a:cs typeface="Malgun Gothic"/>
                <a:sym typeface="Malgun Gothic"/>
              </a:rPr>
              <a:t>EDA</a:t>
            </a:r>
            <a:endParaRPr b="1" i="0" sz="1800" u="none" cap="none" strike="noStrike">
              <a:solidFill>
                <a:srgbClr val="7F7F7F"/>
              </a:solidFill>
              <a:latin typeface="Malgun Gothic"/>
              <a:ea typeface="Malgun Gothic"/>
              <a:cs typeface="Malgun Gothic"/>
              <a:sym typeface="Malgun Gothic"/>
            </a:endParaRPr>
          </a:p>
        </p:txBody>
      </p:sp>
      <p:sp>
        <p:nvSpPr>
          <p:cNvPr id="219" name="Google Shape;219;p14"/>
          <p:cNvSpPr/>
          <p:nvPr/>
        </p:nvSpPr>
        <p:spPr>
          <a:xfrm>
            <a:off x="7660472" y="1624283"/>
            <a:ext cx="2249955" cy="454292"/>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i="0" lang="ko-KR" sz="1800" u="none" cap="none" strike="noStrike">
                <a:solidFill>
                  <a:srgbClr val="3F3F3F"/>
                </a:solidFill>
                <a:latin typeface="Malgun Gothic"/>
                <a:ea typeface="Malgun Gothic"/>
                <a:cs typeface="Malgun Gothic"/>
                <a:sym typeface="Malgun Gothic"/>
              </a:rPr>
              <a:t>5. </a:t>
            </a:r>
            <a:r>
              <a:rPr b="1" lang="ko-KR" sz="1800">
                <a:solidFill>
                  <a:srgbClr val="3F3F3F"/>
                </a:solidFill>
                <a:latin typeface="Malgun Gothic"/>
                <a:ea typeface="Malgun Gothic"/>
                <a:cs typeface="Malgun Gothic"/>
                <a:sym typeface="Malgun Gothic"/>
              </a:rPr>
              <a:t>Conclusion</a:t>
            </a:r>
            <a:endParaRPr b="1" i="0" sz="1800" u="none" cap="none" strike="noStrike">
              <a:solidFill>
                <a:srgbClr val="7F7F7F"/>
              </a:solidFill>
              <a:latin typeface="Malgun Gothic"/>
              <a:ea typeface="Malgun Gothic"/>
              <a:cs typeface="Malgun Gothic"/>
              <a:sym typeface="Malgun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grpSp>
        <p:nvGrpSpPr>
          <p:cNvPr id="224" name="Google Shape;224;p15"/>
          <p:cNvGrpSpPr/>
          <p:nvPr/>
        </p:nvGrpSpPr>
        <p:grpSpPr>
          <a:xfrm>
            <a:off x="112888" y="263069"/>
            <a:ext cx="11991900" cy="6349986"/>
            <a:chOff x="100012" y="266699"/>
            <a:chExt cx="11991900" cy="6349986"/>
          </a:xfrm>
        </p:grpSpPr>
        <p:sp>
          <p:nvSpPr>
            <p:cNvPr id="225" name="Google Shape;225;p15"/>
            <p:cNvSpPr/>
            <p:nvPr/>
          </p:nvSpPr>
          <p:spPr>
            <a:xfrm>
              <a:off x="290512" y="266699"/>
              <a:ext cx="11610900" cy="6123300"/>
            </a:xfrm>
            <a:prstGeom prst="round2SameRect">
              <a:avLst>
                <a:gd fmla="val 1796" name="adj1"/>
                <a:gd fmla="val 0" name="adj2"/>
              </a:avLst>
            </a:prstGeom>
            <a:solidFill>
              <a:srgbClr val="F9EFE5"/>
            </a:solidFill>
            <a:ln cap="flat" cmpd="sng" w="19050">
              <a:solidFill>
                <a:srgbClr val="262626"/>
              </a:solidFill>
              <a:prstDash val="solid"/>
              <a:miter lim="800000"/>
              <a:headEnd len="sm" w="sm" type="none"/>
              <a:tailEnd len="sm" w="sm" type="none"/>
            </a:ln>
            <a:effectLst>
              <a:outerShdw rotWithShape="0" algn="tl" dir="2700000" dist="50800">
                <a:srgbClr val="000000">
                  <a:alpha val="2471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226" name="Google Shape;226;p15"/>
            <p:cNvSpPr/>
            <p:nvPr/>
          </p:nvSpPr>
          <p:spPr>
            <a:xfrm>
              <a:off x="429442" y="466215"/>
              <a:ext cx="11205900" cy="5921700"/>
            </a:xfrm>
            <a:prstGeom prst="rect">
              <a:avLst/>
            </a:prstGeom>
            <a:solidFill>
              <a:schemeClr val="lt1"/>
            </a:solidFill>
            <a:ln cap="flat" cmpd="sng" w="1905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227" name="Google Shape;227;p15"/>
            <p:cNvSpPr/>
            <p:nvPr/>
          </p:nvSpPr>
          <p:spPr>
            <a:xfrm>
              <a:off x="100012" y="6389885"/>
              <a:ext cx="11991900" cy="226800"/>
            </a:xfrm>
            <a:prstGeom prst="round2SameRect">
              <a:avLst>
                <a:gd fmla="val 1796" name="adj1"/>
                <a:gd fmla="val 50000" name="adj2"/>
              </a:avLst>
            </a:prstGeom>
            <a:solidFill>
              <a:srgbClr val="F9EFE5"/>
            </a:solidFill>
            <a:ln cap="flat" cmpd="sng" w="19050">
              <a:solidFill>
                <a:srgbClr val="262626"/>
              </a:solidFill>
              <a:prstDash val="solid"/>
              <a:miter lim="800000"/>
              <a:headEnd len="sm" w="sm" type="none"/>
              <a:tailEnd len="sm" w="sm" type="none"/>
            </a:ln>
            <a:effectLst>
              <a:outerShdw rotWithShape="0" algn="t" dir="5400000" dist="381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228" name="Google Shape;228;p15"/>
            <p:cNvSpPr/>
            <p:nvPr/>
          </p:nvSpPr>
          <p:spPr>
            <a:xfrm>
              <a:off x="5447506" y="6389885"/>
              <a:ext cx="1296900" cy="113400"/>
            </a:xfrm>
            <a:prstGeom prst="round2SameRect">
              <a:avLst>
                <a:gd fmla="val 1796" name="adj1"/>
                <a:gd fmla="val 50000" name="adj2"/>
              </a:avLst>
            </a:prstGeom>
            <a:solidFill>
              <a:srgbClr val="F9EFE5"/>
            </a:solidFill>
            <a:ln cap="flat" cmpd="sng" w="1905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229" name="Google Shape;229;p15"/>
            <p:cNvSpPr/>
            <p:nvPr/>
          </p:nvSpPr>
          <p:spPr>
            <a:xfrm>
              <a:off x="435796" y="468115"/>
              <a:ext cx="729300" cy="5921700"/>
            </a:xfrm>
            <a:prstGeom prst="rect">
              <a:avLst/>
            </a:prstGeom>
            <a:solidFill>
              <a:srgbClr val="262626"/>
            </a:solidFill>
            <a:ln cap="flat" cmpd="sng" w="19050">
              <a:solidFill>
                <a:srgbClr val="262626"/>
              </a:solidFill>
              <a:prstDash val="solid"/>
              <a:miter lim="800000"/>
              <a:headEnd len="sm" w="sm" type="none"/>
              <a:tailEnd len="sm" w="sm" type="none"/>
            </a:ln>
          </p:spPr>
          <p:txBody>
            <a:bodyPr anchorCtr="0" anchor="b" bIns="828000" lIns="91425" spcFirstLastPara="1" rIns="91425" wrap="square" tIns="45700">
              <a:noAutofit/>
            </a:bodyPr>
            <a:lstStyle/>
            <a:p>
              <a:pPr indent="0" lvl="0" marL="0" marR="0" rtl="0" algn="l">
                <a:lnSpc>
                  <a:spcPct val="200000"/>
                </a:lnSpc>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grpSp>
          <p:nvGrpSpPr>
            <p:cNvPr id="230" name="Google Shape;230;p15"/>
            <p:cNvGrpSpPr/>
            <p:nvPr/>
          </p:nvGrpSpPr>
          <p:grpSpPr>
            <a:xfrm>
              <a:off x="477968" y="1197769"/>
              <a:ext cx="100254" cy="3413553"/>
              <a:chOff x="505400" y="1197769"/>
              <a:chExt cx="100254" cy="3413553"/>
            </a:xfrm>
          </p:grpSpPr>
          <p:sp>
            <p:nvSpPr>
              <p:cNvPr id="231" name="Google Shape;231;p15"/>
              <p:cNvSpPr/>
              <p:nvPr/>
            </p:nvSpPr>
            <p:spPr>
              <a:xfrm>
                <a:off x="518114" y="2402270"/>
                <a:ext cx="64146" cy="84651"/>
              </a:xfrm>
              <a:custGeom>
                <a:rect b="b" l="l" r="r" t="t"/>
                <a:pathLst>
                  <a:path extrusionOk="0" h="12286" w="9310">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232" name="Google Shape;232;p15"/>
              <p:cNvSpPr/>
              <p:nvPr/>
            </p:nvSpPr>
            <p:spPr>
              <a:xfrm>
                <a:off x="505400" y="1997402"/>
                <a:ext cx="89692" cy="78498"/>
              </a:xfrm>
              <a:custGeom>
                <a:rect b="b" l="l" r="r" t="t"/>
                <a:pathLst>
                  <a:path extrusionOk="0" h="392491" w="448462">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233" name="Google Shape;233;p15"/>
              <p:cNvSpPr/>
              <p:nvPr/>
            </p:nvSpPr>
            <p:spPr>
              <a:xfrm>
                <a:off x="515252" y="1602563"/>
                <a:ext cx="69900" cy="68400"/>
              </a:xfrm>
              <a:prstGeom prst="wedgeEllipseCallout">
                <a:avLst>
                  <a:gd fmla="val -41938" name="adj1"/>
                  <a:gd fmla="val 57878"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234" name="Google Shape;234;p15"/>
              <p:cNvSpPr/>
              <p:nvPr/>
            </p:nvSpPr>
            <p:spPr>
              <a:xfrm>
                <a:off x="511026" y="1197769"/>
                <a:ext cx="78300" cy="78300"/>
              </a:xfrm>
              <a:prstGeom prst="hear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grpSp>
            <p:nvGrpSpPr>
              <p:cNvPr id="235" name="Google Shape;235;p15"/>
              <p:cNvGrpSpPr/>
              <p:nvPr/>
            </p:nvGrpSpPr>
            <p:grpSpPr>
              <a:xfrm>
                <a:off x="505954" y="2813396"/>
                <a:ext cx="88214" cy="101636"/>
                <a:chOff x="1039" y="1681"/>
                <a:chExt cx="1068" cy="1230"/>
              </a:xfrm>
            </p:grpSpPr>
            <p:sp>
              <p:nvSpPr>
                <p:cNvPr id="236" name="Google Shape;236;p15"/>
                <p:cNvSpPr/>
                <p:nvPr/>
              </p:nvSpPr>
              <p:spPr>
                <a:xfrm>
                  <a:off x="1039" y="1681"/>
                  <a:ext cx="1068" cy="1097"/>
                </a:xfrm>
                <a:custGeom>
                  <a:rect b="b" l="l" r="r" t="t"/>
                  <a:pathLst>
                    <a:path extrusionOk="0" h="3298" w="3212">
                      <a:moveTo>
                        <a:pt x="3208" y="620"/>
                      </a:moveTo>
                      <a:lnTo>
                        <a:pt x="3206" y="606"/>
                      </a:lnTo>
                      <a:lnTo>
                        <a:pt x="3192" y="581"/>
                      </a:lnTo>
                      <a:lnTo>
                        <a:pt x="3169" y="566"/>
                      </a:lnTo>
                      <a:lnTo>
                        <a:pt x="3143" y="561"/>
                      </a:lnTo>
                      <a:lnTo>
                        <a:pt x="3130" y="564"/>
                      </a:lnTo>
                      <a:lnTo>
                        <a:pt x="3101" y="533"/>
                      </a:lnTo>
                      <a:lnTo>
                        <a:pt x="3035" y="475"/>
                      </a:lnTo>
                      <a:lnTo>
                        <a:pt x="3003" y="448"/>
                      </a:lnTo>
                      <a:lnTo>
                        <a:pt x="2931" y="383"/>
                      </a:lnTo>
                      <a:lnTo>
                        <a:pt x="2786" y="258"/>
                      </a:lnTo>
                      <a:lnTo>
                        <a:pt x="2711" y="199"/>
                      </a:lnTo>
                      <a:lnTo>
                        <a:pt x="2651" y="148"/>
                      </a:lnTo>
                      <a:lnTo>
                        <a:pt x="2507" y="53"/>
                      </a:lnTo>
                      <a:lnTo>
                        <a:pt x="2432" y="24"/>
                      </a:lnTo>
                      <a:lnTo>
                        <a:pt x="2384" y="19"/>
                      </a:lnTo>
                      <a:lnTo>
                        <a:pt x="2363" y="20"/>
                      </a:lnTo>
                      <a:lnTo>
                        <a:pt x="2361" y="17"/>
                      </a:lnTo>
                      <a:lnTo>
                        <a:pt x="2358" y="14"/>
                      </a:lnTo>
                      <a:lnTo>
                        <a:pt x="2347" y="4"/>
                      </a:lnTo>
                      <a:lnTo>
                        <a:pt x="2320" y="0"/>
                      </a:lnTo>
                      <a:lnTo>
                        <a:pt x="2294" y="10"/>
                      </a:lnTo>
                      <a:lnTo>
                        <a:pt x="2278" y="32"/>
                      </a:lnTo>
                      <a:lnTo>
                        <a:pt x="2278" y="47"/>
                      </a:lnTo>
                      <a:lnTo>
                        <a:pt x="2276" y="62"/>
                      </a:lnTo>
                      <a:lnTo>
                        <a:pt x="2253" y="102"/>
                      </a:lnTo>
                      <a:lnTo>
                        <a:pt x="2199" y="163"/>
                      </a:lnTo>
                      <a:lnTo>
                        <a:pt x="2171" y="190"/>
                      </a:lnTo>
                      <a:lnTo>
                        <a:pt x="2102" y="260"/>
                      </a:lnTo>
                      <a:lnTo>
                        <a:pt x="1952" y="394"/>
                      </a:lnTo>
                      <a:lnTo>
                        <a:pt x="1878" y="459"/>
                      </a:lnTo>
                      <a:lnTo>
                        <a:pt x="1698" y="610"/>
                      </a:lnTo>
                      <a:lnTo>
                        <a:pt x="1326" y="897"/>
                      </a:lnTo>
                      <a:lnTo>
                        <a:pt x="1138" y="1036"/>
                      </a:lnTo>
                      <a:lnTo>
                        <a:pt x="969" y="1157"/>
                      </a:lnTo>
                      <a:lnTo>
                        <a:pt x="716" y="1337"/>
                      </a:lnTo>
                      <a:lnTo>
                        <a:pt x="553" y="1467"/>
                      </a:lnTo>
                      <a:lnTo>
                        <a:pt x="475" y="1536"/>
                      </a:lnTo>
                      <a:lnTo>
                        <a:pt x="415" y="1592"/>
                      </a:lnTo>
                      <a:lnTo>
                        <a:pt x="296" y="1713"/>
                      </a:lnTo>
                      <a:lnTo>
                        <a:pt x="186" y="1845"/>
                      </a:lnTo>
                      <a:lnTo>
                        <a:pt x="117" y="1951"/>
                      </a:lnTo>
                      <a:lnTo>
                        <a:pt x="77" y="2024"/>
                      </a:lnTo>
                      <a:lnTo>
                        <a:pt x="59" y="2061"/>
                      </a:lnTo>
                      <a:lnTo>
                        <a:pt x="44" y="2100"/>
                      </a:lnTo>
                      <a:lnTo>
                        <a:pt x="21" y="2181"/>
                      </a:lnTo>
                      <a:lnTo>
                        <a:pt x="2" y="2306"/>
                      </a:lnTo>
                      <a:lnTo>
                        <a:pt x="0" y="2479"/>
                      </a:lnTo>
                      <a:lnTo>
                        <a:pt x="12" y="2650"/>
                      </a:lnTo>
                      <a:lnTo>
                        <a:pt x="18" y="2732"/>
                      </a:lnTo>
                      <a:lnTo>
                        <a:pt x="19" y="2742"/>
                      </a:lnTo>
                      <a:lnTo>
                        <a:pt x="29" y="2758"/>
                      </a:lnTo>
                      <a:lnTo>
                        <a:pt x="49" y="2771"/>
                      </a:lnTo>
                      <a:lnTo>
                        <a:pt x="67" y="2770"/>
                      </a:lnTo>
                      <a:lnTo>
                        <a:pt x="101" y="2817"/>
                      </a:lnTo>
                      <a:lnTo>
                        <a:pt x="183" y="2915"/>
                      </a:lnTo>
                      <a:lnTo>
                        <a:pt x="278" y="3016"/>
                      </a:lnTo>
                      <a:lnTo>
                        <a:pt x="383" y="3109"/>
                      </a:lnTo>
                      <a:lnTo>
                        <a:pt x="497" y="3193"/>
                      </a:lnTo>
                      <a:lnTo>
                        <a:pt x="615" y="3255"/>
                      </a:lnTo>
                      <a:lnTo>
                        <a:pt x="704" y="3285"/>
                      </a:lnTo>
                      <a:lnTo>
                        <a:pt x="765" y="3297"/>
                      </a:lnTo>
                      <a:lnTo>
                        <a:pt x="825" y="3298"/>
                      </a:lnTo>
                      <a:lnTo>
                        <a:pt x="886" y="3291"/>
                      </a:lnTo>
                      <a:lnTo>
                        <a:pt x="916" y="3282"/>
                      </a:lnTo>
                      <a:lnTo>
                        <a:pt x="955" y="3271"/>
                      </a:lnTo>
                      <a:lnTo>
                        <a:pt x="1030" y="3236"/>
                      </a:lnTo>
                      <a:lnTo>
                        <a:pt x="1138" y="3171"/>
                      </a:lnTo>
                      <a:lnTo>
                        <a:pt x="1342" y="3009"/>
                      </a:lnTo>
                      <a:lnTo>
                        <a:pt x="1463" y="2899"/>
                      </a:lnTo>
                      <a:lnTo>
                        <a:pt x="1634" y="2748"/>
                      </a:lnTo>
                      <a:lnTo>
                        <a:pt x="1808" y="2600"/>
                      </a:lnTo>
                      <a:lnTo>
                        <a:pt x="2017" y="2424"/>
                      </a:lnTo>
                      <a:lnTo>
                        <a:pt x="2429" y="2066"/>
                      </a:lnTo>
                      <a:lnTo>
                        <a:pt x="2633" y="1884"/>
                      </a:lnTo>
                      <a:lnTo>
                        <a:pt x="2812" y="1724"/>
                      </a:lnTo>
                      <a:lnTo>
                        <a:pt x="2987" y="1560"/>
                      </a:lnTo>
                      <a:lnTo>
                        <a:pt x="3021" y="1530"/>
                      </a:lnTo>
                      <a:lnTo>
                        <a:pt x="3075" y="1478"/>
                      </a:lnTo>
                      <a:lnTo>
                        <a:pt x="3103" y="1438"/>
                      </a:lnTo>
                      <a:lnTo>
                        <a:pt x="3111" y="1416"/>
                      </a:lnTo>
                      <a:lnTo>
                        <a:pt x="3124" y="1415"/>
                      </a:lnTo>
                      <a:lnTo>
                        <a:pt x="3134" y="1409"/>
                      </a:lnTo>
                      <a:lnTo>
                        <a:pt x="3146" y="1401"/>
                      </a:lnTo>
                      <a:lnTo>
                        <a:pt x="3163" y="1378"/>
                      </a:lnTo>
                      <a:lnTo>
                        <a:pt x="3180" y="1337"/>
                      </a:lnTo>
                      <a:lnTo>
                        <a:pt x="3192" y="1241"/>
                      </a:lnTo>
                      <a:lnTo>
                        <a:pt x="3193" y="1183"/>
                      </a:lnTo>
                      <a:lnTo>
                        <a:pt x="3202" y="1042"/>
                      </a:lnTo>
                      <a:lnTo>
                        <a:pt x="3212" y="832"/>
                      </a:lnTo>
                      <a:lnTo>
                        <a:pt x="3212" y="691"/>
                      </a:lnTo>
                      <a:lnTo>
                        <a:pt x="3208" y="620"/>
                      </a:lnTo>
                      <a:close/>
                      <a:moveTo>
                        <a:pt x="1004" y="2495"/>
                      </a:moveTo>
                      <a:lnTo>
                        <a:pt x="998" y="2649"/>
                      </a:lnTo>
                      <a:lnTo>
                        <a:pt x="999" y="2958"/>
                      </a:lnTo>
                      <a:lnTo>
                        <a:pt x="1001" y="3114"/>
                      </a:lnTo>
                      <a:lnTo>
                        <a:pt x="942" y="3145"/>
                      </a:lnTo>
                      <a:lnTo>
                        <a:pt x="880" y="3170"/>
                      </a:lnTo>
                      <a:lnTo>
                        <a:pt x="884" y="3137"/>
                      </a:lnTo>
                      <a:lnTo>
                        <a:pt x="881" y="3066"/>
                      </a:lnTo>
                      <a:lnTo>
                        <a:pt x="868" y="2961"/>
                      </a:lnTo>
                      <a:lnTo>
                        <a:pt x="860" y="2895"/>
                      </a:lnTo>
                      <a:lnTo>
                        <a:pt x="850" y="2780"/>
                      </a:lnTo>
                      <a:lnTo>
                        <a:pt x="844" y="2610"/>
                      </a:lnTo>
                      <a:lnTo>
                        <a:pt x="850" y="2495"/>
                      </a:lnTo>
                      <a:lnTo>
                        <a:pt x="857" y="2439"/>
                      </a:lnTo>
                      <a:lnTo>
                        <a:pt x="856" y="2424"/>
                      </a:lnTo>
                      <a:lnTo>
                        <a:pt x="840" y="2398"/>
                      </a:lnTo>
                      <a:lnTo>
                        <a:pt x="828" y="2390"/>
                      </a:lnTo>
                      <a:lnTo>
                        <a:pt x="717" y="2318"/>
                      </a:lnTo>
                      <a:lnTo>
                        <a:pt x="506" y="2162"/>
                      </a:lnTo>
                      <a:lnTo>
                        <a:pt x="401" y="2082"/>
                      </a:lnTo>
                      <a:lnTo>
                        <a:pt x="382" y="2064"/>
                      </a:lnTo>
                      <a:lnTo>
                        <a:pt x="314" y="2010"/>
                      </a:lnTo>
                      <a:lnTo>
                        <a:pt x="264" y="1978"/>
                      </a:lnTo>
                      <a:lnTo>
                        <a:pt x="241" y="1969"/>
                      </a:lnTo>
                      <a:lnTo>
                        <a:pt x="294" y="1899"/>
                      </a:lnTo>
                      <a:lnTo>
                        <a:pt x="350" y="1830"/>
                      </a:lnTo>
                      <a:lnTo>
                        <a:pt x="510" y="1955"/>
                      </a:lnTo>
                      <a:lnTo>
                        <a:pt x="752" y="2141"/>
                      </a:lnTo>
                      <a:lnTo>
                        <a:pt x="909" y="2270"/>
                      </a:lnTo>
                      <a:lnTo>
                        <a:pt x="985" y="2338"/>
                      </a:lnTo>
                      <a:lnTo>
                        <a:pt x="999" y="2349"/>
                      </a:lnTo>
                      <a:lnTo>
                        <a:pt x="1034" y="2354"/>
                      </a:lnTo>
                      <a:lnTo>
                        <a:pt x="1053" y="2346"/>
                      </a:lnTo>
                      <a:lnTo>
                        <a:pt x="1132" y="2302"/>
                      </a:lnTo>
                      <a:lnTo>
                        <a:pt x="1280" y="2195"/>
                      </a:lnTo>
                      <a:lnTo>
                        <a:pt x="1418" y="2074"/>
                      </a:lnTo>
                      <a:lnTo>
                        <a:pt x="1548" y="1943"/>
                      </a:lnTo>
                      <a:lnTo>
                        <a:pt x="1610" y="1877"/>
                      </a:lnTo>
                      <a:lnTo>
                        <a:pt x="1617" y="1868"/>
                      </a:lnTo>
                      <a:lnTo>
                        <a:pt x="1624" y="1847"/>
                      </a:lnTo>
                      <a:lnTo>
                        <a:pt x="1626" y="1827"/>
                      </a:lnTo>
                      <a:lnTo>
                        <a:pt x="1617" y="1807"/>
                      </a:lnTo>
                      <a:lnTo>
                        <a:pt x="1610" y="1796"/>
                      </a:lnTo>
                      <a:lnTo>
                        <a:pt x="1420" y="1596"/>
                      </a:lnTo>
                      <a:lnTo>
                        <a:pt x="1231" y="1395"/>
                      </a:lnTo>
                      <a:lnTo>
                        <a:pt x="1201" y="1360"/>
                      </a:lnTo>
                      <a:lnTo>
                        <a:pt x="1132" y="1288"/>
                      </a:lnTo>
                      <a:lnTo>
                        <a:pt x="1082" y="1248"/>
                      </a:lnTo>
                      <a:lnTo>
                        <a:pt x="1056" y="1235"/>
                      </a:lnTo>
                      <a:lnTo>
                        <a:pt x="1244" y="1103"/>
                      </a:lnTo>
                      <a:lnTo>
                        <a:pt x="1430" y="964"/>
                      </a:lnTo>
                      <a:lnTo>
                        <a:pt x="1614" y="825"/>
                      </a:lnTo>
                      <a:lnTo>
                        <a:pt x="1885" y="607"/>
                      </a:lnTo>
                      <a:lnTo>
                        <a:pt x="2060" y="458"/>
                      </a:lnTo>
                      <a:lnTo>
                        <a:pt x="2145" y="380"/>
                      </a:lnTo>
                      <a:lnTo>
                        <a:pt x="2194" y="338"/>
                      </a:lnTo>
                      <a:lnTo>
                        <a:pt x="2299" y="235"/>
                      </a:lnTo>
                      <a:lnTo>
                        <a:pt x="2344" y="177"/>
                      </a:lnTo>
                      <a:lnTo>
                        <a:pt x="2367" y="138"/>
                      </a:lnTo>
                      <a:lnTo>
                        <a:pt x="2374" y="118"/>
                      </a:lnTo>
                      <a:lnTo>
                        <a:pt x="2422" y="140"/>
                      </a:lnTo>
                      <a:lnTo>
                        <a:pt x="2466" y="163"/>
                      </a:lnTo>
                      <a:lnTo>
                        <a:pt x="2534" y="206"/>
                      </a:lnTo>
                      <a:lnTo>
                        <a:pt x="2661" y="304"/>
                      </a:lnTo>
                      <a:lnTo>
                        <a:pt x="2721" y="354"/>
                      </a:lnTo>
                      <a:lnTo>
                        <a:pt x="2833" y="453"/>
                      </a:lnTo>
                      <a:lnTo>
                        <a:pt x="2944" y="554"/>
                      </a:lnTo>
                      <a:lnTo>
                        <a:pt x="2993" y="603"/>
                      </a:lnTo>
                      <a:lnTo>
                        <a:pt x="3048" y="646"/>
                      </a:lnTo>
                      <a:lnTo>
                        <a:pt x="2937" y="771"/>
                      </a:lnTo>
                      <a:lnTo>
                        <a:pt x="2708" y="1016"/>
                      </a:lnTo>
                      <a:lnTo>
                        <a:pt x="2474" y="1257"/>
                      </a:lnTo>
                      <a:lnTo>
                        <a:pt x="2233" y="1490"/>
                      </a:lnTo>
                      <a:lnTo>
                        <a:pt x="2112" y="1605"/>
                      </a:lnTo>
                      <a:lnTo>
                        <a:pt x="1987" y="1720"/>
                      </a:lnTo>
                      <a:lnTo>
                        <a:pt x="1732" y="1951"/>
                      </a:lnTo>
                      <a:lnTo>
                        <a:pt x="1467" y="2169"/>
                      </a:lnTo>
                      <a:lnTo>
                        <a:pt x="1261" y="2322"/>
                      </a:lnTo>
                      <a:lnTo>
                        <a:pt x="1120" y="2417"/>
                      </a:lnTo>
                      <a:lnTo>
                        <a:pt x="1047" y="2462"/>
                      </a:lnTo>
                      <a:lnTo>
                        <a:pt x="1047" y="2462"/>
                      </a:lnTo>
                      <a:lnTo>
                        <a:pt x="1047" y="2463"/>
                      </a:lnTo>
                      <a:lnTo>
                        <a:pt x="1033" y="2460"/>
                      </a:lnTo>
                      <a:lnTo>
                        <a:pt x="1012" y="2472"/>
                      </a:lnTo>
                      <a:lnTo>
                        <a:pt x="1005" y="2485"/>
                      </a:lnTo>
                      <a:lnTo>
                        <a:pt x="1004" y="2495"/>
                      </a:lnTo>
                      <a:close/>
                      <a:moveTo>
                        <a:pt x="3082" y="1081"/>
                      </a:moveTo>
                      <a:lnTo>
                        <a:pt x="3078" y="1147"/>
                      </a:lnTo>
                      <a:lnTo>
                        <a:pt x="3074" y="1213"/>
                      </a:lnTo>
                      <a:lnTo>
                        <a:pt x="3072" y="1247"/>
                      </a:lnTo>
                      <a:lnTo>
                        <a:pt x="3069" y="1280"/>
                      </a:lnTo>
                      <a:lnTo>
                        <a:pt x="3067" y="1301"/>
                      </a:lnTo>
                      <a:lnTo>
                        <a:pt x="3065" y="1316"/>
                      </a:lnTo>
                      <a:lnTo>
                        <a:pt x="3059" y="1320"/>
                      </a:lnTo>
                      <a:lnTo>
                        <a:pt x="3052" y="1334"/>
                      </a:lnTo>
                      <a:lnTo>
                        <a:pt x="3051" y="1343"/>
                      </a:lnTo>
                      <a:lnTo>
                        <a:pt x="3038" y="1349"/>
                      </a:lnTo>
                      <a:lnTo>
                        <a:pt x="3018" y="1372"/>
                      </a:lnTo>
                      <a:lnTo>
                        <a:pt x="3016" y="1389"/>
                      </a:lnTo>
                      <a:lnTo>
                        <a:pt x="3018" y="1366"/>
                      </a:lnTo>
                      <a:lnTo>
                        <a:pt x="3010" y="1369"/>
                      </a:lnTo>
                      <a:lnTo>
                        <a:pt x="2990" y="1393"/>
                      </a:lnTo>
                      <a:lnTo>
                        <a:pt x="2941" y="1444"/>
                      </a:lnTo>
                      <a:lnTo>
                        <a:pt x="2890" y="1493"/>
                      </a:lnTo>
                      <a:lnTo>
                        <a:pt x="2734" y="1637"/>
                      </a:lnTo>
                      <a:lnTo>
                        <a:pt x="2574" y="1779"/>
                      </a:lnTo>
                      <a:lnTo>
                        <a:pt x="2201" y="2110"/>
                      </a:lnTo>
                      <a:lnTo>
                        <a:pt x="1823" y="2434"/>
                      </a:lnTo>
                      <a:lnTo>
                        <a:pt x="1804" y="2451"/>
                      </a:lnTo>
                      <a:lnTo>
                        <a:pt x="1785" y="2467"/>
                      </a:lnTo>
                      <a:lnTo>
                        <a:pt x="1778" y="2349"/>
                      </a:lnTo>
                      <a:lnTo>
                        <a:pt x="1765" y="2231"/>
                      </a:lnTo>
                      <a:lnTo>
                        <a:pt x="1764" y="2181"/>
                      </a:lnTo>
                      <a:lnTo>
                        <a:pt x="1765" y="2130"/>
                      </a:lnTo>
                      <a:lnTo>
                        <a:pt x="1764" y="2118"/>
                      </a:lnTo>
                      <a:lnTo>
                        <a:pt x="1749" y="2105"/>
                      </a:lnTo>
                      <a:lnTo>
                        <a:pt x="1739" y="2103"/>
                      </a:lnTo>
                      <a:lnTo>
                        <a:pt x="1927" y="1936"/>
                      </a:lnTo>
                      <a:lnTo>
                        <a:pt x="2106" y="1769"/>
                      </a:lnTo>
                      <a:lnTo>
                        <a:pt x="2236" y="1651"/>
                      </a:lnTo>
                      <a:lnTo>
                        <a:pt x="2489" y="1406"/>
                      </a:lnTo>
                      <a:lnTo>
                        <a:pt x="2737" y="1157"/>
                      </a:lnTo>
                      <a:lnTo>
                        <a:pt x="2977" y="901"/>
                      </a:lnTo>
                      <a:lnTo>
                        <a:pt x="3095" y="770"/>
                      </a:lnTo>
                      <a:lnTo>
                        <a:pt x="3093" y="926"/>
                      </a:lnTo>
                      <a:lnTo>
                        <a:pt x="3082" y="108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237" name="Google Shape;237;p15"/>
                <p:cNvSpPr/>
                <p:nvPr/>
              </p:nvSpPr>
              <p:spPr>
                <a:xfrm>
                  <a:off x="1398" y="2746"/>
                  <a:ext cx="213" cy="132"/>
                </a:xfrm>
                <a:custGeom>
                  <a:rect b="b" l="l" r="r" t="t"/>
                  <a:pathLst>
                    <a:path extrusionOk="0" h="398" w="635">
                      <a:moveTo>
                        <a:pt x="555" y="6"/>
                      </a:moveTo>
                      <a:lnTo>
                        <a:pt x="544" y="0"/>
                      </a:lnTo>
                      <a:lnTo>
                        <a:pt x="521" y="3"/>
                      </a:lnTo>
                      <a:lnTo>
                        <a:pt x="504" y="18"/>
                      </a:lnTo>
                      <a:lnTo>
                        <a:pt x="495" y="39"/>
                      </a:lnTo>
                      <a:lnTo>
                        <a:pt x="496" y="52"/>
                      </a:lnTo>
                      <a:lnTo>
                        <a:pt x="514" y="113"/>
                      </a:lnTo>
                      <a:lnTo>
                        <a:pt x="530" y="177"/>
                      </a:lnTo>
                      <a:lnTo>
                        <a:pt x="527" y="202"/>
                      </a:lnTo>
                      <a:lnTo>
                        <a:pt x="515" y="226"/>
                      </a:lnTo>
                      <a:lnTo>
                        <a:pt x="494" y="251"/>
                      </a:lnTo>
                      <a:lnTo>
                        <a:pt x="478" y="262"/>
                      </a:lnTo>
                      <a:lnTo>
                        <a:pt x="453" y="278"/>
                      </a:lnTo>
                      <a:lnTo>
                        <a:pt x="403" y="291"/>
                      </a:lnTo>
                      <a:lnTo>
                        <a:pt x="370" y="284"/>
                      </a:lnTo>
                      <a:lnTo>
                        <a:pt x="352" y="272"/>
                      </a:lnTo>
                      <a:lnTo>
                        <a:pt x="339" y="252"/>
                      </a:lnTo>
                      <a:lnTo>
                        <a:pt x="332" y="226"/>
                      </a:lnTo>
                      <a:lnTo>
                        <a:pt x="332" y="209"/>
                      </a:lnTo>
                      <a:lnTo>
                        <a:pt x="331" y="198"/>
                      </a:lnTo>
                      <a:lnTo>
                        <a:pt x="324" y="180"/>
                      </a:lnTo>
                      <a:lnTo>
                        <a:pt x="303" y="164"/>
                      </a:lnTo>
                      <a:lnTo>
                        <a:pt x="268" y="164"/>
                      </a:lnTo>
                      <a:lnTo>
                        <a:pt x="246" y="180"/>
                      </a:lnTo>
                      <a:lnTo>
                        <a:pt x="237" y="198"/>
                      </a:lnTo>
                      <a:lnTo>
                        <a:pt x="236" y="209"/>
                      </a:lnTo>
                      <a:lnTo>
                        <a:pt x="233" y="231"/>
                      </a:lnTo>
                      <a:lnTo>
                        <a:pt x="220" y="268"/>
                      </a:lnTo>
                      <a:lnTo>
                        <a:pt x="196" y="297"/>
                      </a:lnTo>
                      <a:lnTo>
                        <a:pt x="160" y="310"/>
                      </a:lnTo>
                      <a:lnTo>
                        <a:pt x="137" y="307"/>
                      </a:lnTo>
                      <a:lnTo>
                        <a:pt x="122" y="304"/>
                      </a:lnTo>
                      <a:lnTo>
                        <a:pt x="102" y="294"/>
                      </a:lnTo>
                      <a:lnTo>
                        <a:pt x="83" y="270"/>
                      </a:lnTo>
                      <a:lnTo>
                        <a:pt x="76" y="228"/>
                      </a:lnTo>
                      <a:lnTo>
                        <a:pt x="83" y="182"/>
                      </a:lnTo>
                      <a:lnTo>
                        <a:pt x="88" y="162"/>
                      </a:lnTo>
                      <a:lnTo>
                        <a:pt x="90" y="149"/>
                      </a:lnTo>
                      <a:lnTo>
                        <a:pt x="80" y="131"/>
                      </a:lnTo>
                      <a:lnTo>
                        <a:pt x="62" y="126"/>
                      </a:lnTo>
                      <a:lnTo>
                        <a:pt x="43" y="130"/>
                      </a:lnTo>
                      <a:lnTo>
                        <a:pt x="34" y="139"/>
                      </a:lnTo>
                      <a:lnTo>
                        <a:pt x="23" y="157"/>
                      </a:lnTo>
                      <a:lnTo>
                        <a:pt x="7" y="193"/>
                      </a:lnTo>
                      <a:lnTo>
                        <a:pt x="0" y="232"/>
                      </a:lnTo>
                      <a:lnTo>
                        <a:pt x="3" y="268"/>
                      </a:lnTo>
                      <a:lnTo>
                        <a:pt x="13" y="304"/>
                      </a:lnTo>
                      <a:lnTo>
                        <a:pt x="31" y="336"/>
                      </a:lnTo>
                      <a:lnTo>
                        <a:pt x="59" y="362"/>
                      </a:lnTo>
                      <a:lnTo>
                        <a:pt x="93" y="383"/>
                      </a:lnTo>
                      <a:lnTo>
                        <a:pt x="113" y="390"/>
                      </a:lnTo>
                      <a:lnTo>
                        <a:pt x="139" y="398"/>
                      </a:lnTo>
                      <a:lnTo>
                        <a:pt x="187" y="398"/>
                      </a:lnTo>
                      <a:lnTo>
                        <a:pt x="229" y="383"/>
                      </a:lnTo>
                      <a:lnTo>
                        <a:pt x="265" y="356"/>
                      </a:lnTo>
                      <a:lnTo>
                        <a:pt x="279" y="339"/>
                      </a:lnTo>
                      <a:lnTo>
                        <a:pt x="299" y="356"/>
                      </a:lnTo>
                      <a:lnTo>
                        <a:pt x="350" y="379"/>
                      </a:lnTo>
                      <a:lnTo>
                        <a:pt x="409" y="386"/>
                      </a:lnTo>
                      <a:lnTo>
                        <a:pt x="470" y="375"/>
                      </a:lnTo>
                      <a:lnTo>
                        <a:pt x="502" y="362"/>
                      </a:lnTo>
                      <a:lnTo>
                        <a:pt x="527" y="350"/>
                      </a:lnTo>
                      <a:lnTo>
                        <a:pt x="567" y="316"/>
                      </a:lnTo>
                      <a:lnTo>
                        <a:pt x="600" y="271"/>
                      </a:lnTo>
                      <a:lnTo>
                        <a:pt x="623" y="221"/>
                      </a:lnTo>
                      <a:lnTo>
                        <a:pt x="635" y="166"/>
                      </a:lnTo>
                      <a:lnTo>
                        <a:pt x="632" y="113"/>
                      </a:lnTo>
                      <a:lnTo>
                        <a:pt x="614" y="64"/>
                      </a:lnTo>
                      <a:lnTo>
                        <a:pt x="581" y="23"/>
                      </a:lnTo>
                      <a:lnTo>
                        <a:pt x="555" y="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238" name="Google Shape;238;p15"/>
                <p:cNvSpPr/>
                <p:nvPr/>
              </p:nvSpPr>
              <p:spPr>
                <a:xfrm>
                  <a:off x="1655" y="2515"/>
                  <a:ext cx="176" cy="179"/>
                </a:xfrm>
                <a:custGeom>
                  <a:rect b="b" l="l" r="r" t="t"/>
                  <a:pathLst>
                    <a:path extrusionOk="0" h="538" w="528">
                      <a:moveTo>
                        <a:pt x="311" y="0"/>
                      </a:moveTo>
                      <a:lnTo>
                        <a:pt x="301" y="1"/>
                      </a:lnTo>
                      <a:lnTo>
                        <a:pt x="285" y="9"/>
                      </a:lnTo>
                      <a:lnTo>
                        <a:pt x="268" y="27"/>
                      </a:lnTo>
                      <a:lnTo>
                        <a:pt x="263" y="60"/>
                      </a:lnTo>
                      <a:lnTo>
                        <a:pt x="273" y="82"/>
                      </a:lnTo>
                      <a:lnTo>
                        <a:pt x="288" y="92"/>
                      </a:lnTo>
                      <a:lnTo>
                        <a:pt x="298" y="95"/>
                      </a:lnTo>
                      <a:lnTo>
                        <a:pt x="321" y="99"/>
                      </a:lnTo>
                      <a:lnTo>
                        <a:pt x="373" y="112"/>
                      </a:lnTo>
                      <a:lnTo>
                        <a:pt x="404" y="129"/>
                      </a:lnTo>
                      <a:lnTo>
                        <a:pt x="419" y="145"/>
                      </a:lnTo>
                      <a:lnTo>
                        <a:pt x="426" y="165"/>
                      </a:lnTo>
                      <a:lnTo>
                        <a:pt x="423" y="191"/>
                      </a:lnTo>
                      <a:lnTo>
                        <a:pt x="416" y="206"/>
                      </a:lnTo>
                      <a:lnTo>
                        <a:pt x="409" y="220"/>
                      </a:lnTo>
                      <a:lnTo>
                        <a:pt x="391" y="242"/>
                      </a:lnTo>
                      <a:lnTo>
                        <a:pt x="357" y="265"/>
                      </a:lnTo>
                      <a:lnTo>
                        <a:pt x="302" y="276"/>
                      </a:lnTo>
                      <a:lnTo>
                        <a:pt x="245" y="269"/>
                      </a:lnTo>
                      <a:lnTo>
                        <a:pt x="217" y="260"/>
                      </a:lnTo>
                      <a:lnTo>
                        <a:pt x="207" y="256"/>
                      </a:lnTo>
                      <a:lnTo>
                        <a:pt x="199" y="253"/>
                      </a:lnTo>
                      <a:lnTo>
                        <a:pt x="188" y="250"/>
                      </a:lnTo>
                      <a:lnTo>
                        <a:pt x="171" y="253"/>
                      </a:lnTo>
                      <a:lnTo>
                        <a:pt x="150" y="268"/>
                      </a:lnTo>
                      <a:lnTo>
                        <a:pt x="135" y="299"/>
                      </a:lnTo>
                      <a:lnTo>
                        <a:pt x="141" y="324"/>
                      </a:lnTo>
                      <a:lnTo>
                        <a:pt x="151" y="337"/>
                      </a:lnTo>
                      <a:lnTo>
                        <a:pt x="161" y="341"/>
                      </a:lnTo>
                      <a:lnTo>
                        <a:pt x="167" y="344"/>
                      </a:lnTo>
                      <a:lnTo>
                        <a:pt x="173" y="347"/>
                      </a:lnTo>
                      <a:lnTo>
                        <a:pt x="173" y="347"/>
                      </a:lnTo>
                      <a:lnTo>
                        <a:pt x="178" y="348"/>
                      </a:lnTo>
                      <a:lnTo>
                        <a:pt x="184" y="351"/>
                      </a:lnTo>
                      <a:lnTo>
                        <a:pt x="184" y="351"/>
                      </a:lnTo>
                      <a:lnTo>
                        <a:pt x="184" y="351"/>
                      </a:lnTo>
                      <a:lnTo>
                        <a:pt x="220" y="367"/>
                      </a:lnTo>
                      <a:lnTo>
                        <a:pt x="252" y="386"/>
                      </a:lnTo>
                      <a:lnTo>
                        <a:pt x="243" y="399"/>
                      </a:lnTo>
                      <a:lnTo>
                        <a:pt x="220" y="420"/>
                      </a:lnTo>
                      <a:lnTo>
                        <a:pt x="180" y="443"/>
                      </a:lnTo>
                      <a:lnTo>
                        <a:pt x="150" y="452"/>
                      </a:lnTo>
                      <a:lnTo>
                        <a:pt x="131" y="456"/>
                      </a:lnTo>
                      <a:lnTo>
                        <a:pt x="85" y="459"/>
                      </a:lnTo>
                      <a:lnTo>
                        <a:pt x="62" y="456"/>
                      </a:lnTo>
                      <a:lnTo>
                        <a:pt x="57" y="453"/>
                      </a:lnTo>
                      <a:lnTo>
                        <a:pt x="50" y="443"/>
                      </a:lnTo>
                      <a:lnTo>
                        <a:pt x="30" y="438"/>
                      </a:lnTo>
                      <a:lnTo>
                        <a:pt x="10" y="446"/>
                      </a:lnTo>
                      <a:lnTo>
                        <a:pt x="0" y="463"/>
                      </a:lnTo>
                      <a:lnTo>
                        <a:pt x="3" y="475"/>
                      </a:lnTo>
                      <a:lnTo>
                        <a:pt x="13" y="498"/>
                      </a:lnTo>
                      <a:lnTo>
                        <a:pt x="45" y="525"/>
                      </a:lnTo>
                      <a:lnTo>
                        <a:pt x="88" y="537"/>
                      </a:lnTo>
                      <a:lnTo>
                        <a:pt x="134" y="538"/>
                      </a:lnTo>
                      <a:lnTo>
                        <a:pt x="155" y="534"/>
                      </a:lnTo>
                      <a:lnTo>
                        <a:pt x="190" y="528"/>
                      </a:lnTo>
                      <a:lnTo>
                        <a:pt x="250" y="504"/>
                      </a:lnTo>
                      <a:lnTo>
                        <a:pt x="302" y="465"/>
                      </a:lnTo>
                      <a:lnTo>
                        <a:pt x="341" y="414"/>
                      </a:lnTo>
                      <a:lnTo>
                        <a:pt x="355" y="383"/>
                      </a:lnTo>
                      <a:lnTo>
                        <a:pt x="358" y="374"/>
                      </a:lnTo>
                      <a:lnTo>
                        <a:pt x="357" y="366"/>
                      </a:lnTo>
                      <a:lnTo>
                        <a:pt x="381" y="360"/>
                      </a:lnTo>
                      <a:lnTo>
                        <a:pt x="425" y="341"/>
                      </a:lnTo>
                      <a:lnTo>
                        <a:pt x="463" y="311"/>
                      </a:lnTo>
                      <a:lnTo>
                        <a:pt x="497" y="271"/>
                      </a:lnTo>
                      <a:lnTo>
                        <a:pt x="509" y="246"/>
                      </a:lnTo>
                      <a:lnTo>
                        <a:pt x="520" y="220"/>
                      </a:lnTo>
                      <a:lnTo>
                        <a:pt x="528" y="171"/>
                      </a:lnTo>
                      <a:lnTo>
                        <a:pt x="520" y="127"/>
                      </a:lnTo>
                      <a:lnTo>
                        <a:pt x="499" y="86"/>
                      </a:lnTo>
                      <a:lnTo>
                        <a:pt x="469" y="53"/>
                      </a:lnTo>
                      <a:lnTo>
                        <a:pt x="430" y="26"/>
                      </a:lnTo>
                      <a:lnTo>
                        <a:pt x="384" y="9"/>
                      </a:lnTo>
                      <a:lnTo>
                        <a:pt x="337" y="0"/>
                      </a:lnTo>
                      <a:lnTo>
                        <a:pt x="311"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239" name="Google Shape;239;p15"/>
                <p:cNvSpPr/>
                <p:nvPr/>
              </p:nvSpPr>
              <p:spPr>
                <a:xfrm>
                  <a:off x="1665" y="2702"/>
                  <a:ext cx="205" cy="209"/>
                </a:xfrm>
                <a:custGeom>
                  <a:rect b="b" l="l" r="r" t="t"/>
                  <a:pathLst>
                    <a:path extrusionOk="0" h="630" w="613">
                      <a:moveTo>
                        <a:pt x="404" y="0"/>
                      </a:moveTo>
                      <a:lnTo>
                        <a:pt x="388" y="3"/>
                      </a:lnTo>
                      <a:lnTo>
                        <a:pt x="365" y="21"/>
                      </a:lnTo>
                      <a:lnTo>
                        <a:pt x="357" y="52"/>
                      </a:lnTo>
                      <a:lnTo>
                        <a:pt x="367" y="79"/>
                      </a:lnTo>
                      <a:lnTo>
                        <a:pt x="381" y="89"/>
                      </a:lnTo>
                      <a:lnTo>
                        <a:pt x="410" y="101"/>
                      </a:lnTo>
                      <a:lnTo>
                        <a:pt x="466" y="128"/>
                      </a:lnTo>
                      <a:lnTo>
                        <a:pt x="498" y="152"/>
                      </a:lnTo>
                      <a:lnTo>
                        <a:pt x="511" y="174"/>
                      </a:lnTo>
                      <a:lnTo>
                        <a:pt x="515" y="200"/>
                      </a:lnTo>
                      <a:lnTo>
                        <a:pt x="506" y="230"/>
                      </a:lnTo>
                      <a:lnTo>
                        <a:pt x="498" y="249"/>
                      </a:lnTo>
                      <a:lnTo>
                        <a:pt x="486" y="265"/>
                      </a:lnTo>
                      <a:lnTo>
                        <a:pt x="462" y="291"/>
                      </a:lnTo>
                      <a:lnTo>
                        <a:pt x="431" y="307"/>
                      </a:lnTo>
                      <a:lnTo>
                        <a:pt x="400" y="314"/>
                      </a:lnTo>
                      <a:lnTo>
                        <a:pt x="349" y="312"/>
                      </a:lnTo>
                      <a:lnTo>
                        <a:pt x="285" y="286"/>
                      </a:lnTo>
                      <a:lnTo>
                        <a:pt x="257" y="265"/>
                      </a:lnTo>
                      <a:lnTo>
                        <a:pt x="257" y="265"/>
                      </a:lnTo>
                      <a:lnTo>
                        <a:pt x="253" y="260"/>
                      </a:lnTo>
                      <a:lnTo>
                        <a:pt x="247" y="258"/>
                      </a:lnTo>
                      <a:lnTo>
                        <a:pt x="239" y="252"/>
                      </a:lnTo>
                      <a:lnTo>
                        <a:pt x="223" y="249"/>
                      </a:lnTo>
                      <a:lnTo>
                        <a:pt x="198" y="256"/>
                      </a:lnTo>
                      <a:lnTo>
                        <a:pt x="177" y="285"/>
                      </a:lnTo>
                      <a:lnTo>
                        <a:pt x="175" y="311"/>
                      </a:lnTo>
                      <a:lnTo>
                        <a:pt x="181" y="327"/>
                      </a:lnTo>
                      <a:lnTo>
                        <a:pt x="188" y="334"/>
                      </a:lnTo>
                      <a:lnTo>
                        <a:pt x="201" y="344"/>
                      </a:lnTo>
                      <a:lnTo>
                        <a:pt x="214" y="354"/>
                      </a:lnTo>
                      <a:lnTo>
                        <a:pt x="234" y="376"/>
                      </a:lnTo>
                      <a:lnTo>
                        <a:pt x="256" y="422"/>
                      </a:lnTo>
                      <a:lnTo>
                        <a:pt x="253" y="469"/>
                      </a:lnTo>
                      <a:lnTo>
                        <a:pt x="224" y="512"/>
                      </a:lnTo>
                      <a:lnTo>
                        <a:pt x="198" y="531"/>
                      </a:lnTo>
                      <a:lnTo>
                        <a:pt x="180" y="543"/>
                      </a:lnTo>
                      <a:lnTo>
                        <a:pt x="146" y="551"/>
                      </a:lnTo>
                      <a:lnTo>
                        <a:pt x="119" y="547"/>
                      </a:lnTo>
                      <a:lnTo>
                        <a:pt x="96" y="533"/>
                      </a:lnTo>
                      <a:lnTo>
                        <a:pt x="72" y="495"/>
                      </a:lnTo>
                      <a:lnTo>
                        <a:pt x="54" y="430"/>
                      </a:lnTo>
                      <a:lnTo>
                        <a:pt x="51" y="397"/>
                      </a:lnTo>
                      <a:lnTo>
                        <a:pt x="50" y="386"/>
                      </a:lnTo>
                      <a:lnTo>
                        <a:pt x="37" y="374"/>
                      </a:lnTo>
                      <a:lnTo>
                        <a:pt x="20" y="374"/>
                      </a:lnTo>
                      <a:lnTo>
                        <a:pt x="5" y="387"/>
                      </a:lnTo>
                      <a:lnTo>
                        <a:pt x="2" y="397"/>
                      </a:lnTo>
                      <a:lnTo>
                        <a:pt x="0" y="425"/>
                      </a:lnTo>
                      <a:lnTo>
                        <a:pt x="1" y="484"/>
                      </a:lnTo>
                      <a:lnTo>
                        <a:pt x="13" y="540"/>
                      </a:lnTo>
                      <a:lnTo>
                        <a:pt x="43" y="589"/>
                      </a:lnTo>
                      <a:lnTo>
                        <a:pt x="66" y="607"/>
                      </a:lnTo>
                      <a:lnTo>
                        <a:pt x="87" y="619"/>
                      </a:lnTo>
                      <a:lnTo>
                        <a:pt x="131" y="630"/>
                      </a:lnTo>
                      <a:lnTo>
                        <a:pt x="175" y="628"/>
                      </a:lnTo>
                      <a:lnTo>
                        <a:pt x="220" y="615"/>
                      </a:lnTo>
                      <a:lnTo>
                        <a:pt x="241" y="606"/>
                      </a:lnTo>
                      <a:lnTo>
                        <a:pt x="263" y="594"/>
                      </a:lnTo>
                      <a:lnTo>
                        <a:pt x="300" y="561"/>
                      </a:lnTo>
                      <a:lnTo>
                        <a:pt x="329" y="522"/>
                      </a:lnTo>
                      <a:lnTo>
                        <a:pt x="348" y="476"/>
                      </a:lnTo>
                      <a:lnTo>
                        <a:pt x="352" y="452"/>
                      </a:lnTo>
                      <a:lnTo>
                        <a:pt x="355" y="430"/>
                      </a:lnTo>
                      <a:lnTo>
                        <a:pt x="352" y="410"/>
                      </a:lnTo>
                      <a:lnTo>
                        <a:pt x="384" y="413"/>
                      </a:lnTo>
                      <a:lnTo>
                        <a:pt x="446" y="404"/>
                      </a:lnTo>
                      <a:lnTo>
                        <a:pt x="505" y="380"/>
                      </a:lnTo>
                      <a:lnTo>
                        <a:pt x="555" y="338"/>
                      </a:lnTo>
                      <a:lnTo>
                        <a:pt x="577" y="309"/>
                      </a:lnTo>
                      <a:lnTo>
                        <a:pt x="594" y="283"/>
                      </a:lnTo>
                      <a:lnTo>
                        <a:pt x="611" y="230"/>
                      </a:lnTo>
                      <a:lnTo>
                        <a:pt x="613" y="177"/>
                      </a:lnTo>
                      <a:lnTo>
                        <a:pt x="600" y="127"/>
                      </a:lnTo>
                      <a:lnTo>
                        <a:pt x="574" y="82"/>
                      </a:lnTo>
                      <a:lnTo>
                        <a:pt x="537" y="44"/>
                      </a:lnTo>
                      <a:lnTo>
                        <a:pt x="489" y="17"/>
                      </a:lnTo>
                      <a:lnTo>
                        <a:pt x="434" y="1"/>
                      </a:lnTo>
                      <a:lnTo>
                        <a:pt x="404"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grpSp>
          <p:grpSp>
            <p:nvGrpSpPr>
              <p:cNvPr id="240" name="Google Shape;240;p15"/>
              <p:cNvGrpSpPr/>
              <p:nvPr/>
            </p:nvGrpSpPr>
            <p:grpSpPr>
              <a:xfrm>
                <a:off x="560644" y="4609717"/>
                <a:ext cx="45011" cy="1605"/>
                <a:chOff x="2823" y="1475"/>
                <a:chExt cx="168" cy="6"/>
              </a:xfrm>
            </p:grpSpPr>
            <p:sp>
              <p:nvSpPr>
                <p:cNvPr id="241" name="Google Shape;241;p15"/>
                <p:cNvSpPr/>
                <p:nvPr/>
              </p:nvSpPr>
              <p:spPr>
                <a:xfrm>
                  <a:off x="2823" y="1475"/>
                  <a:ext cx="68" cy="6"/>
                </a:xfrm>
                <a:custGeom>
                  <a:rect b="b" l="l" r="r" t="t"/>
                  <a:pathLst>
                    <a:path extrusionOk="0" h="19" w="203">
                      <a:moveTo>
                        <a:pt x="10" y="0"/>
                      </a:moveTo>
                      <a:lnTo>
                        <a:pt x="3" y="3"/>
                      </a:lnTo>
                      <a:lnTo>
                        <a:pt x="0" y="10"/>
                      </a:lnTo>
                      <a:lnTo>
                        <a:pt x="3" y="17"/>
                      </a:lnTo>
                      <a:lnTo>
                        <a:pt x="10" y="19"/>
                      </a:lnTo>
                      <a:lnTo>
                        <a:pt x="193" y="19"/>
                      </a:lnTo>
                      <a:lnTo>
                        <a:pt x="201" y="17"/>
                      </a:lnTo>
                      <a:lnTo>
                        <a:pt x="203" y="10"/>
                      </a:lnTo>
                      <a:lnTo>
                        <a:pt x="201" y="3"/>
                      </a:lnTo>
                      <a:lnTo>
                        <a:pt x="193" y="0"/>
                      </a:lnTo>
                      <a:lnTo>
                        <a:pt x="1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242" name="Google Shape;242;p15"/>
                <p:cNvSpPr/>
                <p:nvPr/>
              </p:nvSpPr>
              <p:spPr>
                <a:xfrm>
                  <a:off x="2946" y="1475"/>
                  <a:ext cx="45" cy="6"/>
                </a:xfrm>
                <a:custGeom>
                  <a:rect b="b" l="l" r="r" t="t"/>
                  <a:pathLst>
                    <a:path extrusionOk="0" h="19" w="134">
                      <a:moveTo>
                        <a:pt x="125" y="0"/>
                      </a:moveTo>
                      <a:lnTo>
                        <a:pt x="10" y="0"/>
                      </a:lnTo>
                      <a:lnTo>
                        <a:pt x="1" y="3"/>
                      </a:lnTo>
                      <a:lnTo>
                        <a:pt x="0" y="10"/>
                      </a:lnTo>
                      <a:lnTo>
                        <a:pt x="1" y="17"/>
                      </a:lnTo>
                      <a:lnTo>
                        <a:pt x="10" y="19"/>
                      </a:lnTo>
                      <a:lnTo>
                        <a:pt x="125" y="19"/>
                      </a:lnTo>
                      <a:lnTo>
                        <a:pt x="132" y="17"/>
                      </a:lnTo>
                      <a:lnTo>
                        <a:pt x="134" y="10"/>
                      </a:lnTo>
                      <a:lnTo>
                        <a:pt x="132" y="3"/>
                      </a:lnTo>
                      <a:lnTo>
                        <a:pt x="125"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grpSp>
        </p:grpSp>
        <p:grpSp>
          <p:nvGrpSpPr>
            <p:cNvPr id="243" name="Google Shape;243;p15"/>
            <p:cNvGrpSpPr/>
            <p:nvPr/>
          </p:nvGrpSpPr>
          <p:grpSpPr>
            <a:xfrm>
              <a:off x="662085" y="662257"/>
              <a:ext cx="276470" cy="311302"/>
              <a:chOff x="5395869" y="2650519"/>
              <a:chExt cx="1458947" cy="1642754"/>
            </a:xfrm>
          </p:grpSpPr>
          <p:sp>
            <p:nvSpPr>
              <p:cNvPr id="244" name="Google Shape;244;p15"/>
              <p:cNvSpPr/>
              <p:nvPr/>
            </p:nvSpPr>
            <p:spPr>
              <a:xfrm>
                <a:off x="5628161" y="2650519"/>
                <a:ext cx="943373" cy="1642754"/>
              </a:xfrm>
              <a:custGeom>
                <a:rect b="b" l="l" r="r" t="t"/>
                <a:pathLst>
                  <a:path extrusionOk="0" h="1642754" w="943373">
                    <a:moveTo>
                      <a:pt x="558294" y="0"/>
                    </a:moveTo>
                    <a:lnTo>
                      <a:pt x="943373" y="0"/>
                    </a:lnTo>
                    <a:lnTo>
                      <a:pt x="430222" y="1509968"/>
                    </a:lnTo>
                    <a:cubicBezTo>
                      <a:pt x="416883" y="1549172"/>
                      <a:pt x="390851" y="1581105"/>
                      <a:pt x="352120" y="1605763"/>
                    </a:cubicBezTo>
                    <a:cubicBezTo>
                      <a:pt x="313390" y="1630424"/>
                      <a:pt x="273792" y="1642754"/>
                      <a:pt x="233323" y="1642754"/>
                    </a:cubicBezTo>
                    <a:lnTo>
                      <a:pt x="0" y="1642754"/>
                    </a:lnTo>
                    <a:close/>
                  </a:path>
                </a:pathLst>
              </a:cu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245" name="Google Shape;245;p15"/>
              <p:cNvSpPr/>
              <p:nvPr/>
            </p:nvSpPr>
            <p:spPr>
              <a:xfrm rot="10800000">
                <a:off x="5395869" y="2651321"/>
                <a:ext cx="643201" cy="867136"/>
              </a:xfrm>
              <a:custGeom>
                <a:rect b="b" l="l" r="r" t="t"/>
                <a:pathLst>
                  <a:path extrusionOk="0" h="958161" w="710719">
                    <a:moveTo>
                      <a:pt x="325633" y="0"/>
                    </a:moveTo>
                    <a:lnTo>
                      <a:pt x="710719" y="0"/>
                    </a:lnTo>
                    <a:lnTo>
                      <a:pt x="430222" y="825375"/>
                    </a:lnTo>
                    <a:cubicBezTo>
                      <a:pt x="416883" y="864579"/>
                      <a:pt x="390851" y="896512"/>
                      <a:pt x="352120" y="921170"/>
                    </a:cubicBezTo>
                    <a:cubicBezTo>
                      <a:pt x="313390" y="945831"/>
                      <a:pt x="273792" y="958161"/>
                      <a:pt x="233323" y="958161"/>
                    </a:cubicBezTo>
                    <a:lnTo>
                      <a:pt x="0" y="958161"/>
                    </a:lnTo>
                    <a:close/>
                  </a:path>
                </a:pathLst>
              </a:cu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246" name="Google Shape;246;p15"/>
              <p:cNvSpPr/>
              <p:nvPr/>
            </p:nvSpPr>
            <p:spPr>
              <a:xfrm>
                <a:off x="6393134" y="3186398"/>
                <a:ext cx="461682" cy="332059"/>
              </a:xfrm>
              <a:custGeom>
                <a:rect b="b" l="l" r="r" t="t"/>
                <a:pathLst>
                  <a:path extrusionOk="0" h="332059" w="461682">
                    <a:moveTo>
                      <a:pt x="112851" y="0"/>
                    </a:moveTo>
                    <a:lnTo>
                      <a:pt x="461682" y="0"/>
                    </a:lnTo>
                    <a:lnTo>
                      <a:pt x="389711" y="211777"/>
                    </a:lnTo>
                    <a:cubicBezTo>
                      <a:pt x="377628" y="247289"/>
                      <a:pt x="354048" y="276215"/>
                      <a:pt x="318964" y="298551"/>
                    </a:cubicBezTo>
                    <a:cubicBezTo>
                      <a:pt x="283880" y="320890"/>
                      <a:pt x="248011" y="332059"/>
                      <a:pt x="211353" y="332059"/>
                    </a:cubicBezTo>
                    <a:lnTo>
                      <a:pt x="0" y="332059"/>
                    </a:lnTo>
                    <a:close/>
                  </a:path>
                </a:pathLst>
              </a:cu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grpSp>
      </p:grpSp>
      <p:sp>
        <p:nvSpPr>
          <p:cNvPr id="247" name="Google Shape;247;p15"/>
          <p:cNvSpPr txBox="1"/>
          <p:nvPr/>
        </p:nvSpPr>
        <p:spPr>
          <a:xfrm>
            <a:off x="1350721" y="589069"/>
            <a:ext cx="61008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400">
                <a:solidFill>
                  <a:schemeClr val="dk1"/>
                </a:solidFill>
                <a:latin typeface="Malgun Gothic"/>
                <a:ea typeface="Malgun Gothic"/>
                <a:cs typeface="Malgun Gothic"/>
                <a:sym typeface="Malgun Gothic"/>
              </a:rPr>
              <a:t>0</a:t>
            </a:r>
            <a:r>
              <a:rPr b="1" i="0" lang="ko-KR" sz="2400" u="none" cap="none" strike="noStrike">
                <a:solidFill>
                  <a:schemeClr val="dk1"/>
                </a:solidFill>
                <a:latin typeface="Malgun Gothic"/>
                <a:ea typeface="Malgun Gothic"/>
                <a:cs typeface="Malgun Gothic"/>
                <a:sym typeface="Malgun Gothic"/>
              </a:rPr>
              <a:t>. </a:t>
            </a:r>
            <a:r>
              <a:rPr b="1" lang="ko-KR" sz="2400">
                <a:solidFill>
                  <a:srgbClr val="FF6600"/>
                </a:solidFill>
                <a:latin typeface="Malgun Gothic"/>
                <a:ea typeface="Malgun Gothic"/>
                <a:cs typeface="Malgun Gothic"/>
                <a:sym typeface="Malgun Gothic"/>
              </a:rPr>
              <a:t>What is the issue?</a:t>
            </a:r>
            <a:endParaRPr b="0" i="0" sz="2000" u="none" cap="none" strike="noStrike">
              <a:solidFill>
                <a:schemeClr val="dk1"/>
              </a:solidFill>
              <a:latin typeface="Malgun Gothic"/>
              <a:ea typeface="Malgun Gothic"/>
              <a:cs typeface="Malgun Gothic"/>
              <a:sym typeface="Malgun Gothic"/>
            </a:endParaRPr>
          </a:p>
        </p:txBody>
      </p:sp>
      <p:grpSp>
        <p:nvGrpSpPr>
          <p:cNvPr id="248" name="Google Shape;248;p15"/>
          <p:cNvGrpSpPr/>
          <p:nvPr/>
        </p:nvGrpSpPr>
        <p:grpSpPr>
          <a:xfrm>
            <a:off x="10590097" y="4948128"/>
            <a:ext cx="2147966" cy="1947507"/>
            <a:chOff x="10590097" y="4948128"/>
            <a:chExt cx="2147966" cy="1947507"/>
          </a:xfrm>
        </p:grpSpPr>
        <p:sp>
          <p:nvSpPr>
            <p:cNvPr id="249" name="Google Shape;249;p15"/>
            <p:cNvSpPr/>
            <p:nvPr/>
          </p:nvSpPr>
          <p:spPr>
            <a:xfrm flipH="1" rot="6484339">
              <a:off x="11804626" y="5501580"/>
              <a:ext cx="482707" cy="464713"/>
            </a:xfrm>
            <a:custGeom>
              <a:rect b="b" l="l" r="r" t="t"/>
              <a:pathLst>
                <a:path extrusionOk="0" h="465039" w="483045">
                  <a:moveTo>
                    <a:pt x="483045" y="157861"/>
                  </a:moveTo>
                  <a:lnTo>
                    <a:pt x="0" y="0"/>
                  </a:lnTo>
                  <a:lnTo>
                    <a:pt x="12" y="70"/>
                  </a:lnTo>
                  <a:cubicBezTo>
                    <a:pt x="8659" y="52940"/>
                    <a:pt x="17273" y="104765"/>
                    <a:pt x="28057" y="145479"/>
                  </a:cubicBezTo>
                  <a:cubicBezTo>
                    <a:pt x="49625" y="226906"/>
                    <a:pt x="63340" y="282862"/>
                    <a:pt x="101165" y="336955"/>
                  </a:cubicBezTo>
                  <a:lnTo>
                    <a:pt x="170511" y="465039"/>
                  </a:lnTo>
                  <a:lnTo>
                    <a:pt x="380761" y="272919"/>
                  </a:lnTo>
                  <a:cubicBezTo>
                    <a:pt x="373114" y="269773"/>
                    <a:pt x="402596" y="241936"/>
                    <a:pt x="456722" y="185807"/>
                  </a:cubicBezTo>
                  <a:close/>
                </a:path>
              </a:pathLst>
            </a:custGeom>
            <a:solidFill>
              <a:srgbClr val="FEBA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50" name="Google Shape;250;p15"/>
            <p:cNvSpPr/>
            <p:nvPr/>
          </p:nvSpPr>
          <p:spPr>
            <a:xfrm flipH="1" rot="7290256">
              <a:off x="11718646" y="5556450"/>
              <a:ext cx="702709" cy="716874"/>
            </a:xfrm>
            <a:custGeom>
              <a:rect b="b" l="l" r="r" t="t"/>
              <a:pathLst>
                <a:path extrusionOk="0" h="716959" w="702792">
                  <a:moveTo>
                    <a:pt x="702792" y="431911"/>
                  </a:moveTo>
                  <a:lnTo>
                    <a:pt x="0" y="0"/>
                  </a:lnTo>
                  <a:lnTo>
                    <a:pt x="26517" y="84276"/>
                  </a:lnTo>
                  <a:cubicBezTo>
                    <a:pt x="48363" y="174066"/>
                    <a:pt x="61248" y="299938"/>
                    <a:pt x="82816" y="381365"/>
                  </a:cubicBezTo>
                  <a:cubicBezTo>
                    <a:pt x="104383" y="462792"/>
                    <a:pt x="118099" y="518749"/>
                    <a:pt x="155924" y="572841"/>
                  </a:cubicBezTo>
                  <a:lnTo>
                    <a:pt x="283109" y="716959"/>
                  </a:lnTo>
                  <a:lnTo>
                    <a:pt x="468037" y="645834"/>
                  </a:lnTo>
                  <a:cubicBezTo>
                    <a:pt x="457841" y="641640"/>
                    <a:pt x="524912" y="595165"/>
                    <a:pt x="629289" y="501038"/>
                  </a:cubicBezTo>
                  <a:close/>
                </a:path>
              </a:pathLst>
            </a:custGeom>
            <a:solidFill>
              <a:srgbClr val="FEBD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51" name="Google Shape;251;p15"/>
            <p:cNvSpPr/>
            <p:nvPr/>
          </p:nvSpPr>
          <p:spPr>
            <a:xfrm flipH="1" rot="7290256">
              <a:off x="11499717" y="5513959"/>
              <a:ext cx="1057409" cy="1016561"/>
            </a:xfrm>
            <a:custGeom>
              <a:rect b="b" l="l" r="r" t="t"/>
              <a:pathLst>
                <a:path extrusionOk="0" h="1016682" w="1057535">
                  <a:moveTo>
                    <a:pt x="1057535" y="642296"/>
                  </a:moveTo>
                  <a:lnTo>
                    <a:pt x="762351" y="460887"/>
                  </a:lnTo>
                  <a:lnTo>
                    <a:pt x="761511" y="462187"/>
                  </a:lnTo>
                  <a:cubicBezTo>
                    <a:pt x="750503" y="476064"/>
                    <a:pt x="739458" y="486042"/>
                    <a:pt x="728139" y="490078"/>
                  </a:cubicBezTo>
                  <a:cubicBezTo>
                    <a:pt x="637597" y="522357"/>
                    <a:pt x="580867" y="546052"/>
                    <a:pt x="524156" y="493011"/>
                  </a:cubicBezTo>
                  <a:cubicBezTo>
                    <a:pt x="495801" y="466491"/>
                    <a:pt x="476214" y="408052"/>
                    <a:pt x="456474" y="345315"/>
                  </a:cubicBezTo>
                  <a:lnTo>
                    <a:pt x="426667" y="254587"/>
                  </a:lnTo>
                  <a:lnTo>
                    <a:pt x="250584" y="146373"/>
                  </a:lnTo>
                  <a:lnTo>
                    <a:pt x="186208" y="106810"/>
                  </a:lnTo>
                  <a:lnTo>
                    <a:pt x="178545" y="102100"/>
                  </a:lnTo>
                  <a:lnTo>
                    <a:pt x="12411" y="0"/>
                  </a:lnTo>
                  <a:lnTo>
                    <a:pt x="1394" y="13414"/>
                  </a:lnTo>
                  <a:cubicBezTo>
                    <a:pt x="-1427" y="26362"/>
                    <a:pt x="202" y="44279"/>
                    <a:pt x="4771" y="71635"/>
                  </a:cubicBezTo>
                  <a:cubicBezTo>
                    <a:pt x="13908" y="126348"/>
                    <a:pt x="57703" y="223494"/>
                    <a:pt x="79549" y="313283"/>
                  </a:cubicBezTo>
                  <a:cubicBezTo>
                    <a:pt x="101395" y="403073"/>
                    <a:pt x="114280" y="528944"/>
                    <a:pt x="135848" y="610372"/>
                  </a:cubicBezTo>
                  <a:cubicBezTo>
                    <a:pt x="157415" y="691799"/>
                    <a:pt x="171130" y="747755"/>
                    <a:pt x="208956" y="801848"/>
                  </a:cubicBezTo>
                  <a:lnTo>
                    <a:pt x="457597" y="1016682"/>
                  </a:lnTo>
                  <a:lnTo>
                    <a:pt x="569106" y="943628"/>
                  </a:lnTo>
                  <a:cubicBezTo>
                    <a:pt x="556361" y="938385"/>
                    <a:pt x="851568" y="859434"/>
                    <a:pt x="1013909" y="693824"/>
                  </a:cubicBezTo>
                  <a:close/>
                </a:path>
              </a:pathLst>
            </a:custGeom>
            <a:solidFill>
              <a:srgbClr val="FEC19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52" name="Google Shape;252;p15"/>
            <p:cNvSpPr/>
            <p:nvPr/>
          </p:nvSpPr>
          <p:spPr>
            <a:xfrm flipH="1" rot="7291739">
              <a:off x="12021061" y="6439121"/>
              <a:ext cx="133782" cy="315073"/>
            </a:xfrm>
            <a:custGeom>
              <a:rect b="b" l="l" r="r" t="t"/>
              <a:pathLst>
                <a:path extrusionOk="0" h="659044" w="279835">
                  <a:moveTo>
                    <a:pt x="16871" y="0"/>
                  </a:moveTo>
                  <a:lnTo>
                    <a:pt x="26901" y="6615"/>
                  </a:lnTo>
                  <a:cubicBezTo>
                    <a:pt x="58175" y="31539"/>
                    <a:pt x="92465" y="74719"/>
                    <a:pt x="119770" y="118534"/>
                  </a:cubicBezTo>
                  <a:cubicBezTo>
                    <a:pt x="174380" y="206164"/>
                    <a:pt x="277250" y="437304"/>
                    <a:pt x="279790" y="530014"/>
                  </a:cubicBezTo>
                  <a:cubicBezTo>
                    <a:pt x="281695" y="599547"/>
                    <a:pt x="223593" y="631932"/>
                    <a:pt x="176206" y="654494"/>
                  </a:cubicBezTo>
                  <a:lnTo>
                    <a:pt x="166973" y="659044"/>
                  </a:lnTo>
                  <a:lnTo>
                    <a:pt x="166778" y="657905"/>
                  </a:lnTo>
                  <a:cubicBezTo>
                    <a:pt x="120977" y="469657"/>
                    <a:pt x="29159" y="265986"/>
                    <a:pt x="10002" y="151278"/>
                  </a:cubicBezTo>
                  <a:cubicBezTo>
                    <a:pt x="424" y="93925"/>
                    <a:pt x="-2993" y="56361"/>
                    <a:pt x="2923" y="29215"/>
                  </a:cubicBezTo>
                  <a:lnTo>
                    <a:pt x="16871" y="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53" name="Google Shape;253;p15"/>
            <p:cNvSpPr/>
            <p:nvPr/>
          </p:nvSpPr>
          <p:spPr>
            <a:xfrm flipH="1" rot="-8563718">
              <a:off x="10992791" y="5085366"/>
              <a:ext cx="1017435" cy="1673030"/>
            </a:xfrm>
            <a:custGeom>
              <a:rect b="b" l="l" r="r" t="t"/>
              <a:pathLst>
                <a:path extrusionOk="0" h="1674664" w="1018428">
                  <a:moveTo>
                    <a:pt x="738576" y="1674664"/>
                  </a:moveTo>
                  <a:lnTo>
                    <a:pt x="1018428" y="1306925"/>
                  </a:lnTo>
                  <a:lnTo>
                    <a:pt x="961275" y="1225185"/>
                  </a:lnTo>
                  <a:cubicBezTo>
                    <a:pt x="919015" y="1164092"/>
                    <a:pt x="879443" y="1106003"/>
                    <a:pt x="844169" y="1052642"/>
                  </a:cubicBezTo>
                  <a:cubicBezTo>
                    <a:pt x="703074" y="839201"/>
                    <a:pt x="600206" y="669626"/>
                    <a:pt x="524156" y="528786"/>
                  </a:cubicBezTo>
                  <a:cubicBezTo>
                    <a:pt x="448108" y="387947"/>
                    <a:pt x="445808" y="295031"/>
                    <a:pt x="387873" y="207606"/>
                  </a:cubicBezTo>
                  <a:cubicBezTo>
                    <a:pt x="329936" y="120180"/>
                    <a:pt x="246839" y="51059"/>
                    <a:pt x="163599" y="17652"/>
                  </a:cubicBezTo>
                  <a:cubicBezTo>
                    <a:pt x="132383" y="5124"/>
                    <a:pt x="108772" y="328"/>
                    <a:pt x="90057" y="17"/>
                  </a:cubicBezTo>
                  <a:cubicBezTo>
                    <a:pt x="58864" y="-503"/>
                    <a:pt x="41269" y="11433"/>
                    <a:pt x="24724" y="20783"/>
                  </a:cubicBezTo>
                  <a:cubicBezTo>
                    <a:pt x="-1748" y="35743"/>
                    <a:pt x="-4367" y="52698"/>
                    <a:pt x="4771" y="107410"/>
                  </a:cubicBezTo>
                  <a:cubicBezTo>
                    <a:pt x="13908" y="162123"/>
                    <a:pt x="57702" y="259268"/>
                    <a:pt x="79549" y="349059"/>
                  </a:cubicBezTo>
                  <a:cubicBezTo>
                    <a:pt x="101395" y="438848"/>
                    <a:pt x="114280" y="564719"/>
                    <a:pt x="135848" y="646146"/>
                  </a:cubicBezTo>
                  <a:cubicBezTo>
                    <a:pt x="157416" y="727574"/>
                    <a:pt x="171131" y="783531"/>
                    <a:pt x="208956" y="837622"/>
                  </a:cubicBezTo>
                  <a:close/>
                </a:path>
              </a:pathLst>
            </a:custGeom>
            <a:solidFill>
              <a:srgbClr val="FEC8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54" name="Google Shape;254;p15"/>
            <p:cNvSpPr/>
            <p:nvPr/>
          </p:nvSpPr>
          <p:spPr>
            <a:xfrm flipH="1" rot="-8559039">
              <a:off x="10695992" y="6010855"/>
              <a:ext cx="133766" cy="315034"/>
            </a:xfrm>
            <a:custGeom>
              <a:rect b="b" l="l" r="r" t="t"/>
              <a:pathLst>
                <a:path extrusionOk="0" h="659044" w="279835">
                  <a:moveTo>
                    <a:pt x="16871" y="0"/>
                  </a:moveTo>
                  <a:lnTo>
                    <a:pt x="26901" y="6615"/>
                  </a:lnTo>
                  <a:cubicBezTo>
                    <a:pt x="58175" y="31539"/>
                    <a:pt x="92465" y="74719"/>
                    <a:pt x="119770" y="118534"/>
                  </a:cubicBezTo>
                  <a:cubicBezTo>
                    <a:pt x="174380" y="206164"/>
                    <a:pt x="277250" y="437304"/>
                    <a:pt x="279790" y="530014"/>
                  </a:cubicBezTo>
                  <a:cubicBezTo>
                    <a:pt x="281695" y="599547"/>
                    <a:pt x="223593" y="631932"/>
                    <a:pt x="176206" y="654494"/>
                  </a:cubicBezTo>
                  <a:lnTo>
                    <a:pt x="166973" y="659044"/>
                  </a:lnTo>
                  <a:lnTo>
                    <a:pt x="166778" y="657905"/>
                  </a:lnTo>
                  <a:cubicBezTo>
                    <a:pt x="120977" y="469657"/>
                    <a:pt x="29159" y="265986"/>
                    <a:pt x="10002" y="151278"/>
                  </a:cubicBezTo>
                  <a:cubicBezTo>
                    <a:pt x="424" y="93925"/>
                    <a:pt x="-2993" y="56361"/>
                    <a:pt x="2923" y="29215"/>
                  </a:cubicBezTo>
                  <a:lnTo>
                    <a:pt x="16871" y="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55" name="Google Shape;255;p15"/>
            <p:cNvSpPr/>
            <p:nvPr/>
          </p:nvSpPr>
          <p:spPr>
            <a:xfrm rot="-3034774">
              <a:off x="11628142" y="5947250"/>
              <a:ext cx="676030" cy="667848"/>
            </a:xfrm>
            <a:custGeom>
              <a:rect b="b" l="l" r="r" t="t"/>
              <a:pathLst>
                <a:path extrusionOk="0" h="667854" w="676036">
                  <a:moveTo>
                    <a:pt x="615633" y="273357"/>
                  </a:moveTo>
                  <a:cubicBezTo>
                    <a:pt x="636480" y="294938"/>
                    <a:pt x="655105" y="318479"/>
                    <a:pt x="672587" y="342864"/>
                  </a:cubicBezTo>
                  <a:lnTo>
                    <a:pt x="676036" y="347997"/>
                  </a:lnTo>
                  <a:lnTo>
                    <a:pt x="287776" y="667854"/>
                  </a:lnTo>
                  <a:lnTo>
                    <a:pt x="282480" y="663554"/>
                  </a:lnTo>
                  <a:cubicBezTo>
                    <a:pt x="260702" y="644103"/>
                    <a:pt x="239690" y="622720"/>
                    <a:pt x="219816" y="597338"/>
                  </a:cubicBezTo>
                  <a:cubicBezTo>
                    <a:pt x="140317" y="495810"/>
                    <a:pt x="39328" y="329269"/>
                    <a:pt x="12210" y="233130"/>
                  </a:cubicBezTo>
                  <a:cubicBezTo>
                    <a:pt x="-14909" y="136989"/>
                    <a:pt x="4487" y="53180"/>
                    <a:pt x="57108" y="20495"/>
                  </a:cubicBezTo>
                  <a:cubicBezTo>
                    <a:pt x="109728" y="-12192"/>
                    <a:pt x="234842" y="-5128"/>
                    <a:pt x="327929" y="37016"/>
                  </a:cubicBezTo>
                  <a:cubicBezTo>
                    <a:pt x="421017" y="79160"/>
                    <a:pt x="532243" y="187034"/>
                    <a:pt x="615633" y="273357"/>
                  </a:cubicBezTo>
                  <a:close/>
                </a:path>
              </a:pathLst>
            </a:custGeom>
            <a:solidFill>
              <a:srgbClr val="FEC8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56" name="Google Shape;256;p15"/>
            <p:cNvSpPr/>
            <p:nvPr/>
          </p:nvSpPr>
          <p:spPr>
            <a:xfrm rot="-3030618">
              <a:off x="11821188" y="6196092"/>
              <a:ext cx="227592" cy="201356"/>
            </a:xfrm>
            <a:custGeom>
              <a:rect b="b" l="l" r="r" t="t"/>
              <a:pathLst>
                <a:path extrusionOk="0" h="266771" w="301531">
                  <a:moveTo>
                    <a:pt x="301531" y="0"/>
                  </a:moveTo>
                  <a:lnTo>
                    <a:pt x="301067" y="25055"/>
                  </a:lnTo>
                  <a:cubicBezTo>
                    <a:pt x="297941" y="60402"/>
                    <a:pt x="286779" y="103339"/>
                    <a:pt x="263562" y="135783"/>
                  </a:cubicBezTo>
                  <a:cubicBezTo>
                    <a:pt x="232606" y="179043"/>
                    <a:pt x="166725" y="234209"/>
                    <a:pt x="115925" y="252465"/>
                  </a:cubicBezTo>
                  <a:cubicBezTo>
                    <a:pt x="90525" y="261593"/>
                    <a:pt x="62942" y="267149"/>
                    <a:pt x="35855" y="266752"/>
                  </a:cubicBezTo>
                  <a:lnTo>
                    <a:pt x="0" y="261941"/>
                  </a:lnTo>
                  <a:lnTo>
                    <a:pt x="2368" y="251869"/>
                  </a:lnTo>
                  <a:cubicBezTo>
                    <a:pt x="13828" y="207618"/>
                    <a:pt x="28612" y="161580"/>
                    <a:pt x="46868" y="133402"/>
                  </a:cubicBezTo>
                  <a:cubicBezTo>
                    <a:pt x="83380" y="77046"/>
                    <a:pt x="132593" y="41327"/>
                    <a:pt x="196887" y="21483"/>
                  </a:cubicBezTo>
                  <a:cubicBezTo>
                    <a:pt x="212961" y="16522"/>
                    <a:pt x="233822" y="11214"/>
                    <a:pt x="256549" y="6637"/>
                  </a:cubicBezTo>
                  <a:lnTo>
                    <a:pt x="301531"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57" name="Google Shape;257;p15"/>
            <p:cNvSpPr/>
            <p:nvPr/>
          </p:nvSpPr>
          <p:spPr>
            <a:xfrm rot="-3030618">
              <a:off x="11577759" y="6092124"/>
              <a:ext cx="420575" cy="416608"/>
            </a:xfrm>
            <a:custGeom>
              <a:rect b="b" l="l" r="r" t="t"/>
              <a:pathLst>
                <a:path extrusionOk="0" h="551953" w="557209">
                  <a:moveTo>
                    <a:pt x="235146" y="920"/>
                  </a:moveTo>
                  <a:lnTo>
                    <a:pt x="306952" y="11602"/>
                  </a:lnTo>
                  <a:lnTo>
                    <a:pt x="340515" y="32889"/>
                  </a:lnTo>
                  <a:cubicBezTo>
                    <a:pt x="396078" y="73767"/>
                    <a:pt x="468706" y="157905"/>
                    <a:pt x="504822" y="199577"/>
                  </a:cubicBezTo>
                  <a:cubicBezTo>
                    <a:pt x="540938" y="241249"/>
                    <a:pt x="554828" y="245217"/>
                    <a:pt x="557209" y="282920"/>
                  </a:cubicBezTo>
                  <a:lnTo>
                    <a:pt x="557078" y="290012"/>
                  </a:lnTo>
                  <a:lnTo>
                    <a:pt x="512096" y="296649"/>
                  </a:lnTo>
                  <a:cubicBezTo>
                    <a:pt x="489369" y="301226"/>
                    <a:pt x="468508" y="306534"/>
                    <a:pt x="452434" y="311495"/>
                  </a:cubicBezTo>
                  <a:cubicBezTo>
                    <a:pt x="388140" y="331339"/>
                    <a:pt x="338927" y="367058"/>
                    <a:pt x="302415" y="423414"/>
                  </a:cubicBezTo>
                  <a:cubicBezTo>
                    <a:pt x="284159" y="451592"/>
                    <a:pt x="269375" y="497630"/>
                    <a:pt x="257915" y="541881"/>
                  </a:cubicBezTo>
                  <a:lnTo>
                    <a:pt x="255547" y="551953"/>
                  </a:lnTo>
                  <a:lnTo>
                    <a:pt x="251479" y="551407"/>
                  </a:lnTo>
                  <a:cubicBezTo>
                    <a:pt x="238519" y="547934"/>
                    <a:pt x="226017" y="542675"/>
                    <a:pt x="214309" y="535333"/>
                  </a:cubicBezTo>
                  <a:cubicBezTo>
                    <a:pt x="167478" y="505964"/>
                    <a:pt x="125409" y="416270"/>
                    <a:pt x="90484" y="366264"/>
                  </a:cubicBezTo>
                  <a:cubicBezTo>
                    <a:pt x="55559" y="316258"/>
                    <a:pt x="19840" y="273395"/>
                    <a:pt x="4759" y="235295"/>
                  </a:cubicBezTo>
                  <a:lnTo>
                    <a:pt x="1974" y="225940"/>
                  </a:lnTo>
                  <a:lnTo>
                    <a:pt x="510" y="217377"/>
                  </a:lnTo>
                  <a:cubicBezTo>
                    <a:pt x="-4156" y="130312"/>
                    <a:pt x="23393" y="59678"/>
                    <a:pt x="75721" y="27174"/>
                  </a:cubicBezTo>
                  <a:cubicBezTo>
                    <a:pt x="110607" y="5505"/>
                    <a:pt x="169523" y="-2989"/>
                    <a:pt x="235146" y="920"/>
                  </a:cubicBezTo>
                  <a:close/>
                </a:path>
              </a:pathLst>
            </a:custGeom>
            <a:solidFill>
              <a:srgbClr val="FFE6D5">
                <a:alpha val="525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258" name="Google Shape;258;p15"/>
          <p:cNvGrpSpPr/>
          <p:nvPr/>
        </p:nvGrpSpPr>
        <p:grpSpPr>
          <a:xfrm>
            <a:off x="1665932" y="1601912"/>
            <a:ext cx="8923977" cy="4044186"/>
            <a:chOff x="1589782" y="2779724"/>
            <a:chExt cx="2865300" cy="2149219"/>
          </a:xfrm>
        </p:grpSpPr>
        <p:sp>
          <p:nvSpPr>
            <p:cNvPr id="259" name="Google Shape;259;p15"/>
            <p:cNvSpPr/>
            <p:nvPr/>
          </p:nvSpPr>
          <p:spPr>
            <a:xfrm>
              <a:off x="1589782" y="2779724"/>
              <a:ext cx="2865300" cy="2149200"/>
            </a:xfrm>
            <a:prstGeom prst="rect">
              <a:avLst/>
            </a:prstGeom>
            <a:solidFill>
              <a:schemeClr val="lt1"/>
            </a:solidFill>
            <a:ln cap="flat" cmpd="sng" w="9525">
              <a:solidFill>
                <a:schemeClr val="accent2"/>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144000" spcFirstLastPara="1" rIns="91425" wrap="square" tIns="45700">
              <a:noAutofit/>
            </a:bodyPr>
            <a:lstStyle/>
            <a:p>
              <a:pPr indent="0" lvl="0" marL="0" rtl="0" algn="ctr">
                <a:lnSpc>
                  <a:spcPct val="150000"/>
                </a:lnSpc>
                <a:spcBef>
                  <a:spcPts val="0"/>
                </a:spcBef>
                <a:spcAft>
                  <a:spcPts val="0"/>
                </a:spcAft>
                <a:buSzPts val="1100"/>
                <a:buNone/>
              </a:pPr>
              <a:r>
                <a:t/>
              </a:r>
              <a:endParaRPr sz="1350">
                <a:solidFill>
                  <a:srgbClr val="333333"/>
                </a:solidFill>
                <a:highlight>
                  <a:srgbClr val="FFFFFF"/>
                </a:highlight>
                <a:latin typeface="Georgia"/>
                <a:ea typeface="Georgia"/>
                <a:cs typeface="Georgia"/>
                <a:sym typeface="Georgia"/>
              </a:endParaRPr>
            </a:p>
            <a:p>
              <a:pPr indent="0" lvl="0" marL="0" rtl="0" algn="ctr">
                <a:lnSpc>
                  <a:spcPct val="150000"/>
                </a:lnSpc>
                <a:spcBef>
                  <a:spcPts val="0"/>
                </a:spcBef>
                <a:spcAft>
                  <a:spcPts val="0"/>
                </a:spcAft>
                <a:buSzPts val="1100"/>
                <a:buNone/>
              </a:pPr>
              <a:r>
                <a:rPr lang="ko-KR" sz="1350">
                  <a:solidFill>
                    <a:srgbClr val="333333"/>
                  </a:solidFill>
                  <a:highlight>
                    <a:srgbClr val="FFFFFF"/>
                  </a:highlight>
                  <a:latin typeface="Georgia"/>
                  <a:ea typeface="Georgia"/>
                  <a:cs typeface="Georgia"/>
                  <a:sym typeface="Georgia"/>
                </a:rPr>
                <a:t>“Sharp HealthCare, the region’s largest medical provider, said that its four hospitals in San Diego, Chula Vista, La Mesa and Coronado have, on average, 35 emergency patients waiting for placement per day, and handled nearly 2,500 involuntary holds over the past 12 months.”</a:t>
              </a:r>
              <a:endParaRPr sz="1350">
                <a:solidFill>
                  <a:srgbClr val="333333"/>
                </a:solidFill>
                <a:highlight>
                  <a:srgbClr val="FFFFFF"/>
                </a:highlight>
                <a:latin typeface="Georgia"/>
                <a:ea typeface="Georgia"/>
                <a:cs typeface="Georgia"/>
                <a:sym typeface="Georgia"/>
              </a:endParaRPr>
            </a:p>
            <a:p>
              <a:pPr indent="0" lvl="0" marL="0" rtl="0" algn="ctr">
                <a:lnSpc>
                  <a:spcPct val="150000"/>
                </a:lnSpc>
                <a:spcBef>
                  <a:spcPts val="0"/>
                </a:spcBef>
                <a:spcAft>
                  <a:spcPts val="0"/>
                </a:spcAft>
                <a:buSzPts val="1100"/>
                <a:buNone/>
              </a:pPr>
              <a:r>
                <a:rPr lang="ko-KR" sz="1350">
                  <a:solidFill>
                    <a:srgbClr val="333333"/>
                  </a:solidFill>
                  <a:highlight>
                    <a:srgbClr val="FFFFFF"/>
                  </a:highlight>
                  <a:latin typeface="Georgia"/>
                  <a:ea typeface="Georgia"/>
                  <a:cs typeface="Georgia"/>
                  <a:sym typeface="Georgia"/>
                </a:rPr>
                <a:t>The San Diego Union Tribune</a:t>
              </a:r>
              <a:endParaRPr sz="1350">
                <a:solidFill>
                  <a:srgbClr val="333333"/>
                </a:solidFill>
                <a:highlight>
                  <a:srgbClr val="FFFFFF"/>
                </a:highlight>
                <a:latin typeface="Georgia"/>
                <a:ea typeface="Georgia"/>
                <a:cs typeface="Georgia"/>
                <a:sym typeface="Georgia"/>
              </a:endParaRPr>
            </a:p>
            <a:p>
              <a:pPr indent="0" lvl="0" marL="0" rtl="0" algn="l">
                <a:lnSpc>
                  <a:spcPct val="150000"/>
                </a:lnSpc>
                <a:spcBef>
                  <a:spcPts val="0"/>
                </a:spcBef>
                <a:spcAft>
                  <a:spcPts val="0"/>
                </a:spcAft>
                <a:buSzPts val="1100"/>
                <a:buNone/>
              </a:pPr>
              <a:r>
                <a:t/>
              </a:r>
              <a:endParaRPr sz="1350">
                <a:solidFill>
                  <a:srgbClr val="333333"/>
                </a:solidFill>
                <a:highlight>
                  <a:srgbClr val="FFFFFF"/>
                </a:highlight>
                <a:latin typeface="Georgia"/>
                <a:ea typeface="Georgia"/>
                <a:cs typeface="Georgia"/>
                <a:sym typeface="Georgia"/>
              </a:endParaRPr>
            </a:p>
            <a:p>
              <a:pPr indent="0" lvl="0" marL="0" rtl="0" algn="ctr">
                <a:lnSpc>
                  <a:spcPct val="150000"/>
                </a:lnSpc>
                <a:spcBef>
                  <a:spcPts val="0"/>
                </a:spcBef>
                <a:spcAft>
                  <a:spcPts val="0"/>
                </a:spcAft>
                <a:buSzPts val="1100"/>
                <a:buNone/>
              </a:pPr>
              <a:r>
                <a:rPr lang="ko-KR" sz="1350">
                  <a:solidFill>
                    <a:srgbClr val="333333"/>
                  </a:solidFill>
                  <a:highlight>
                    <a:srgbClr val="FFFFFF"/>
                  </a:highlight>
                  <a:latin typeface="Georgia"/>
                  <a:ea typeface="Georgia"/>
                  <a:cs typeface="Georgia"/>
                  <a:sym typeface="Georgia"/>
                </a:rPr>
                <a:t>                                             Current Hospital Data</a:t>
              </a:r>
              <a:endParaRPr>
                <a:solidFill>
                  <a:schemeClr val="dk1"/>
                </a:solidFill>
                <a:highlight>
                  <a:srgbClr val="FFFFFF"/>
                </a:highlight>
              </a:endParaRPr>
            </a:p>
          </p:txBody>
        </p:sp>
        <p:sp>
          <p:nvSpPr>
            <p:cNvPr id="260" name="Google Shape;260;p15"/>
            <p:cNvSpPr/>
            <p:nvPr/>
          </p:nvSpPr>
          <p:spPr>
            <a:xfrm>
              <a:off x="4284462" y="4758543"/>
              <a:ext cx="170400" cy="170400"/>
            </a:xfrm>
            <a:prstGeom prst="rect">
              <a:avLst/>
            </a:prstGeom>
            <a:solidFill>
              <a:srgbClr val="FA7450"/>
            </a:solidFill>
            <a:ln cap="flat" cmpd="sng" w="9525">
              <a:solidFill>
                <a:srgbClr val="FA745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0" i="0" lang="ko-KR" sz="900" u="none" cap="none" strike="noStrike">
                  <a:solidFill>
                    <a:srgbClr val="FFFFFF"/>
                  </a:solidFill>
                  <a:latin typeface="Malgun Gothic"/>
                  <a:ea typeface="Malgun Gothic"/>
                  <a:cs typeface="Malgun Gothic"/>
                  <a:sym typeface="Malgun Gothic"/>
                </a:rPr>
                <a:t>+</a:t>
              </a:r>
              <a:endParaRPr b="0" i="0" sz="900" u="none" cap="none" strike="noStrike">
                <a:solidFill>
                  <a:srgbClr val="FFFFFF"/>
                </a:solidFill>
                <a:latin typeface="Malgun Gothic"/>
                <a:ea typeface="Malgun Gothic"/>
                <a:cs typeface="Malgun Gothic"/>
                <a:sym typeface="Malgun Gothic"/>
              </a:endParaRPr>
            </a:p>
          </p:txBody>
        </p:sp>
      </p:grpSp>
      <p:pic>
        <p:nvPicPr>
          <p:cNvPr id="261" name="Google Shape;261;p15"/>
          <p:cNvPicPr preferRelativeResize="0"/>
          <p:nvPr/>
        </p:nvPicPr>
        <p:blipFill>
          <a:blip r:embed="rId3">
            <a:alphaModFix/>
          </a:blip>
          <a:stretch>
            <a:fillRect/>
          </a:stretch>
        </p:blipFill>
        <p:spPr>
          <a:xfrm>
            <a:off x="2090459" y="3517199"/>
            <a:ext cx="2403216" cy="1947501"/>
          </a:xfrm>
          <a:prstGeom prst="rect">
            <a:avLst/>
          </a:prstGeom>
          <a:noFill/>
          <a:ln cap="flat" cmpd="sng" w="9525">
            <a:solidFill>
              <a:schemeClr val="accent2"/>
            </a:solidFill>
            <a:prstDash val="solid"/>
            <a:round/>
            <a:headEnd len="sm" w="sm" type="none"/>
            <a:tailEnd len="sm" w="sm" type="none"/>
          </a:ln>
          <a:effectLst>
            <a:outerShdw blurRad="50800" rotWithShape="0" algn="tl" dir="2700000" dist="38100">
              <a:srgbClr val="000000">
                <a:alpha val="40000"/>
              </a:srgbClr>
            </a:outerShdw>
          </a:effectLst>
        </p:spPr>
      </p:pic>
      <p:pic>
        <p:nvPicPr>
          <p:cNvPr id="262" name="Google Shape;262;p15"/>
          <p:cNvPicPr preferRelativeResize="0"/>
          <p:nvPr/>
        </p:nvPicPr>
        <p:blipFill>
          <a:blip r:embed="rId4">
            <a:alphaModFix/>
          </a:blip>
          <a:stretch>
            <a:fillRect/>
          </a:stretch>
        </p:blipFill>
        <p:spPr>
          <a:xfrm>
            <a:off x="5448074" y="3828638"/>
            <a:ext cx="3421776" cy="1629425"/>
          </a:xfrm>
          <a:prstGeom prst="rect">
            <a:avLst/>
          </a:prstGeom>
          <a:noFill/>
          <a:ln cap="flat" cmpd="sng" w="9525">
            <a:solidFill>
              <a:schemeClr val="accent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grpSp>
        <p:nvGrpSpPr>
          <p:cNvPr id="267" name="Google Shape;267;p16"/>
          <p:cNvGrpSpPr/>
          <p:nvPr/>
        </p:nvGrpSpPr>
        <p:grpSpPr>
          <a:xfrm>
            <a:off x="112888" y="263069"/>
            <a:ext cx="11991976" cy="6350002"/>
            <a:chOff x="100012" y="266699"/>
            <a:chExt cx="11991976" cy="6350002"/>
          </a:xfrm>
        </p:grpSpPr>
        <p:sp>
          <p:nvSpPr>
            <p:cNvPr id="268" name="Google Shape;268;p16"/>
            <p:cNvSpPr/>
            <p:nvPr/>
          </p:nvSpPr>
          <p:spPr>
            <a:xfrm>
              <a:off x="290512" y="266699"/>
              <a:ext cx="11610976" cy="6123185"/>
            </a:xfrm>
            <a:prstGeom prst="round2SameRect">
              <a:avLst>
                <a:gd fmla="val 1796" name="adj1"/>
                <a:gd fmla="val 0" name="adj2"/>
              </a:avLst>
            </a:prstGeom>
            <a:solidFill>
              <a:srgbClr val="F9EFE5"/>
            </a:solidFill>
            <a:ln cap="flat" cmpd="sng" w="19050">
              <a:solidFill>
                <a:srgbClr val="262626"/>
              </a:solidFill>
              <a:prstDash val="solid"/>
              <a:miter lim="800000"/>
              <a:headEnd len="sm" w="sm" type="none"/>
              <a:tailEnd len="sm" w="sm" type="none"/>
            </a:ln>
            <a:effectLst>
              <a:outerShdw rotWithShape="0" algn="tl" dir="2700000" dist="5080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269" name="Google Shape;269;p16"/>
            <p:cNvSpPr/>
            <p:nvPr/>
          </p:nvSpPr>
          <p:spPr>
            <a:xfrm>
              <a:off x="429442" y="466215"/>
              <a:ext cx="11205775" cy="5921768"/>
            </a:xfrm>
            <a:prstGeom prst="rect">
              <a:avLst/>
            </a:prstGeom>
            <a:solidFill>
              <a:schemeClr val="lt1"/>
            </a:solidFill>
            <a:ln cap="flat" cmpd="sng" w="1905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270" name="Google Shape;270;p16"/>
            <p:cNvSpPr/>
            <p:nvPr/>
          </p:nvSpPr>
          <p:spPr>
            <a:xfrm>
              <a:off x="100012" y="6389885"/>
              <a:ext cx="11991976" cy="226816"/>
            </a:xfrm>
            <a:prstGeom prst="round2SameRect">
              <a:avLst>
                <a:gd fmla="val 1796" name="adj1"/>
                <a:gd fmla="val 50000" name="adj2"/>
              </a:avLst>
            </a:prstGeom>
            <a:solidFill>
              <a:srgbClr val="F9EFE5"/>
            </a:solidFill>
            <a:ln cap="flat" cmpd="sng" w="19050">
              <a:solidFill>
                <a:srgbClr val="262626"/>
              </a:solidFill>
              <a:prstDash val="solid"/>
              <a:miter lim="800000"/>
              <a:headEnd len="sm" w="sm" type="none"/>
              <a:tailEnd len="sm" w="sm" type="none"/>
            </a:ln>
            <a:effectLst>
              <a:outerShdw rotWithShape="0" algn="t" dir="5400000" dist="381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271" name="Google Shape;271;p16"/>
            <p:cNvSpPr/>
            <p:nvPr/>
          </p:nvSpPr>
          <p:spPr>
            <a:xfrm>
              <a:off x="5447506" y="6389885"/>
              <a:ext cx="1296988" cy="113408"/>
            </a:xfrm>
            <a:prstGeom prst="round2SameRect">
              <a:avLst>
                <a:gd fmla="val 1796" name="adj1"/>
                <a:gd fmla="val 50000" name="adj2"/>
              </a:avLst>
            </a:prstGeom>
            <a:solidFill>
              <a:srgbClr val="F9EFE5"/>
            </a:solidFill>
            <a:ln cap="flat" cmpd="sng" w="1905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272" name="Google Shape;272;p16"/>
            <p:cNvSpPr/>
            <p:nvPr/>
          </p:nvSpPr>
          <p:spPr>
            <a:xfrm>
              <a:off x="435796" y="468115"/>
              <a:ext cx="729357" cy="5921768"/>
            </a:xfrm>
            <a:prstGeom prst="rect">
              <a:avLst/>
            </a:prstGeom>
            <a:solidFill>
              <a:srgbClr val="262626"/>
            </a:solidFill>
            <a:ln cap="flat" cmpd="sng" w="19050">
              <a:solidFill>
                <a:srgbClr val="262626"/>
              </a:solidFill>
              <a:prstDash val="solid"/>
              <a:miter lim="800000"/>
              <a:headEnd len="sm" w="sm" type="none"/>
              <a:tailEnd len="sm" w="sm" type="none"/>
            </a:ln>
          </p:spPr>
          <p:txBody>
            <a:bodyPr anchorCtr="0" anchor="b" bIns="828000" lIns="91425" spcFirstLastPara="1" rIns="91425" wrap="square" tIns="45700">
              <a:noAutofit/>
            </a:bodyPr>
            <a:lstStyle/>
            <a:p>
              <a:pPr indent="0" lvl="0" marL="0" marR="0" rtl="0" algn="l">
                <a:lnSpc>
                  <a:spcPct val="200000"/>
                </a:lnSpc>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grpSp>
          <p:nvGrpSpPr>
            <p:cNvPr id="273" name="Google Shape;273;p16"/>
            <p:cNvGrpSpPr/>
            <p:nvPr/>
          </p:nvGrpSpPr>
          <p:grpSpPr>
            <a:xfrm>
              <a:off x="477968" y="1197769"/>
              <a:ext cx="100284" cy="3413557"/>
              <a:chOff x="505400" y="1197769"/>
              <a:chExt cx="100284" cy="3413557"/>
            </a:xfrm>
          </p:grpSpPr>
          <p:sp>
            <p:nvSpPr>
              <p:cNvPr id="274" name="Google Shape;274;p16"/>
              <p:cNvSpPr/>
              <p:nvPr/>
            </p:nvSpPr>
            <p:spPr>
              <a:xfrm>
                <a:off x="518114" y="2402270"/>
                <a:ext cx="64143" cy="84650"/>
              </a:xfrm>
              <a:custGeom>
                <a:rect b="b" l="l" r="r" t="t"/>
                <a:pathLst>
                  <a:path extrusionOk="0" h="12286" w="9310">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275" name="Google Shape;275;p16"/>
              <p:cNvSpPr/>
              <p:nvPr/>
            </p:nvSpPr>
            <p:spPr>
              <a:xfrm>
                <a:off x="505400" y="1997402"/>
                <a:ext cx="89571" cy="78392"/>
              </a:xfrm>
              <a:custGeom>
                <a:rect b="b" l="l" r="r" t="t"/>
                <a:pathLst>
                  <a:path extrusionOk="0" h="392491" w="448462">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276" name="Google Shape;276;p16"/>
              <p:cNvSpPr/>
              <p:nvPr/>
            </p:nvSpPr>
            <p:spPr>
              <a:xfrm>
                <a:off x="515252" y="1602563"/>
                <a:ext cx="69866" cy="68363"/>
              </a:xfrm>
              <a:prstGeom prst="wedgeEllipseCallout">
                <a:avLst>
                  <a:gd fmla="val -41938" name="adj1"/>
                  <a:gd fmla="val 57878"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277" name="Google Shape;277;p16"/>
              <p:cNvSpPr/>
              <p:nvPr/>
            </p:nvSpPr>
            <p:spPr>
              <a:xfrm>
                <a:off x="511026" y="1197769"/>
                <a:ext cx="78318" cy="78318"/>
              </a:xfrm>
              <a:prstGeom prst="hear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grpSp>
            <p:nvGrpSpPr>
              <p:cNvPr id="278" name="Google Shape;278;p16"/>
              <p:cNvGrpSpPr/>
              <p:nvPr/>
            </p:nvGrpSpPr>
            <p:grpSpPr>
              <a:xfrm>
                <a:off x="505954" y="2813396"/>
                <a:ext cx="88463" cy="101679"/>
                <a:chOff x="1039" y="1681"/>
                <a:chExt cx="1071" cy="1231"/>
              </a:xfrm>
            </p:grpSpPr>
            <p:sp>
              <p:nvSpPr>
                <p:cNvPr id="279" name="Google Shape;279;p16"/>
                <p:cNvSpPr/>
                <p:nvPr/>
              </p:nvSpPr>
              <p:spPr>
                <a:xfrm>
                  <a:off x="1039" y="1681"/>
                  <a:ext cx="1071" cy="1099"/>
                </a:xfrm>
                <a:custGeom>
                  <a:rect b="b" l="l" r="r" t="t"/>
                  <a:pathLst>
                    <a:path extrusionOk="0" h="3298" w="3212">
                      <a:moveTo>
                        <a:pt x="3208" y="620"/>
                      </a:moveTo>
                      <a:lnTo>
                        <a:pt x="3206" y="606"/>
                      </a:lnTo>
                      <a:lnTo>
                        <a:pt x="3192" y="581"/>
                      </a:lnTo>
                      <a:lnTo>
                        <a:pt x="3169" y="566"/>
                      </a:lnTo>
                      <a:lnTo>
                        <a:pt x="3143" y="561"/>
                      </a:lnTo>
                      <a:lnTo>
                        <a:pt x="3130" y="564"/>
                      </a:lnTo>
                      <a:lnTo>
                        <a:pt x="3101" y="533"/>
                      </a:lnTo>
                      <a:lnTo>
                        <a:pt x="3035" y="475"/>
                      </a:lnTo>
                      <a:lnTo>
                        <a:pt x="3003" y="448"/>
                      </a:lnTo>
                      <a:lnTo>
                        <a:pt x="2931" y="383"/>
                      </a:lnTo>
                      <a:lnTo>
                        <a:pt x="2786" y="258"/>
                      </a:lnTo>
                      <a:lnTo>
                        <a:pt x="2711" y="199"/>
                      </a:lnTo>
                      <a:lnTo>
                        <a:pt x="2651" y="148"/>
                      </a:lnTo>
                      <a:lnTo>
                        <a:pt x="2507" y="53"/>
                      </a:lnTo>
                      <a:lnTo>
                        <a:pt x="2432" y="24"/>
                      </a:lnTo>
                      <a:lnTo>
                        <a:pt x="2384" y="19"/>
                      </a:lnTo>
                      <a:lnTo>
                        <a:pt x="2363" y="20"/>
                      </a:lnTo>
                      <a:lnTo>
                        <a:pt x="2361" y="17"/>
                      </a:lnTo>
                      <a:lnTo>
                        <a:pt x="2358" y="14"/>
                      </a:lnTo>
                      <a:lnTo>
                        <a:pt x="2347" y="4"/>
                      </a:lnTo>
                      <a:lnTo>
                        <a:pt x="2320" y="0"/>
                      </a:lnTo>
                      <a:lnTo>
                        <a:pt x="2294" y="10"/>
                      </a:lnTo>
                      <a:lnTo>
                        <a:pt x="2278" y="32"/>
                      </a:lnTo>
                      <a:lnTo>
                        <a:pt x="2278" y="47"/>
                      </a:lnTo>
                      <a:lnTo>
                        <a:pt x="2276" y="62"/>
                      </a:lnTo>
                      <a:lnTo>
                        <a:pt x="2253" y="102"/>
                      </a:lnTo>
                      <a:lnTo>
                        <a:pt x="2199" y="163"/>
                      </a:lnTo>
                      <a:lnTo>
                        <a:pt x="2171" y="190"/>
                      </a:lnTo>
                      <a:lnTo>
                        <a:pt x="2102" y="260"/>
                      </a:lnTo>
                      <a:lnTo>
                        <a:pt x="1952" y="394"/>
                      </a:lnTo>
                      <a:lnTo>
                        <a:pt x="1878" y="459"/>
                      </a:lnTo>
                      <a:lnTo>
                        <a:pt x="1698" y="610"/>
                      </a:lnTo>
                      <a:lnTo>
                        <a:pt x="1326" y="897"/>
                      </a:lnTo>
                      <a:lnTo>
                        <a:pt x="1138" y="1036"/>
                      </a:lnTo>
                      <a:lnTo>
                        <a:pt x="969" y="1157"/>
                      </a:lnTo>
                      <a:lnTo>
                        <a:pt x="716" y="1337"/>
                      </a:lnTo>
                      <a:lnTo>
                        <a:pt x="553" y="1467"/>
                      </a:lnTo>
                      <a:lnTo>
                        <a:pt x="475" y="1536"/>
                      </a:lnTo>
                      <a:lnTo>
                        <a:pt x="415" y="1592"/>
                      </a:lnTo>
                      <a:lnTo>
                        <a:pt x="296" y="1713"/>
                      </a:lnTo>
                      <a:lnTo>
                        <a:pt x="186" y="1845"/>
                      </a:lnTo>
                      <a:lnTo>
                        <a:pt x="117" y="1951"/>
                      </a:lnTo>
                      <a:lnTo>
                        <a:pt x="77" y="2024"/>
                      </a:lnTo>
                      <a:lnTo>
                        <a:pt x="59" y="2061"/>
                      </a:lnTo>
                      <a:lnTo>
                        <a:pt x="44" y="2100"/>
                      </a:lnTo>
                      <a:lnTo>
                        <a:pt x="21" y="2181"/>
                      </a:lnTo>
                      <a:lnTo>
                        <a:pt x="2" y="2306"/>
                      </a:lnTo>
                      <a:lnTo>
                        <a:pt x="0" y="2479"/>
                      </a:lnTo>
                      <a:lnTo>
                        <a:pt x="12" y="2650"/>
                      </a:lnTo>
                      <a:lnTo>
                        <a:pt x="18" y="2732"/>
                      </a:lnTo>
                      <a:lnTo>
                        <a:pt x="19" y="2742"/>
                      </a:lnTo>
                      <a:lnTo>
                        <a:pt x="29" y="2758"/>
                      </a:lnTo>
                      <a:lnTo>
                        <a:pt x="49" y="2771"/>
                      </a:lnTo>
                      <a:lnTo>
                        <a:pt x="67" y="2770"/>
                      </a:lnTo>
                      <a:lnTo>
                        <a:pt x="101" y="2817"/>
                      </a:lnTo>
                      <a:lnTo>
                        <a:pt x="183" y="2915"/>
                      </a:lnTo>
                      <a:lnTo>
                        <a:pt x="278" y="3016"/>
                      </a:lnTo>
                      <a:lnTo>
                        <a:pt x="383" y="3109"/>
                      </a:lnTo>
                      <a:lnTo>
                        <a:pt x="497" y="3193"/>
                      </a:lnTo>
                      <a:lnTo>
                        <a:pt x="615" y="3255"/>
                      </a:lnTo>
                      <a:lnTo>
                        <a:pt x="704" y="3285"/>
                      </a:lnTo>
                      <a:lnTo>
                        <a:pt x="765" y="3297"/>
                      </a:lnTo>
                      <a:lnTo>
                        <a:pt x="825" y="3298"/>
                      </a:lnTo>
                      <a:lnTo>
                        <a:pt x="886" y="3291"/>
                      </a:lnTo>
                      <a:lnTo>
                        <a:pt x="916" y="3282"/>
                      </a:lnTo>
                      <a:lnTo>
                        <a:pt x="955" y="3271"/>
                      </a:lnTo>
                      <a:lnTo>
                        <a:pt x="1030" y="3236"/>
                      </a:lnTo>
                      <a:lnTo>
                        <a:pt x="1138" y="3171"/>
                      </a:lnTo>
                      <a:lnTo>
                        <a:pt x="1342" y="3009"/>
                      </a:lnTo>
                      <a:lnTo>
                        <a:pt x="1463" y="2899"/>
                      </a:lnTo>
                      <a:lnTo>
                        <a:pt x="1634" y="2748"/>
                      </a:lnTo>
                      <a:lnTo>
                        <a:pt x="1808" y="2600"/>
                      </a:lnTo>
                      <a:lnTo>
                        <a:pt x="2017" y="2424"/>
                      </a:lnTo>
                      <a:lnTo>
                        <a:pt x="2429" y="2066"/>
                      </a:lnTo>
                      <a:lnTo>
                        <a:pt x="2633" y="1884"/>
                      </a:lnTo>
                      <a:lnTo>
                        <a:pt x="2812" y="1724"/>
                      </a:lnTo>
                      <a:lnTo>
                        <a:pt x="2987" y="1560"/>
                      </a:lnTo>
                      <a:lnTo>
                        <a:pt x="3021" y="1530"/>
                      </a:lnTo>
                      <a:lnTo>
                        <a:pt x="3075" y="1478"/>
                      </a:lnTo>
                      <a:lnTo>
                        <a:pt x="3103" y="1438"/>
                      </a:lnTo>
                      <a:lnTo>
                        <a:pt x="3111" y="1416"/>
                      </a:lnTo>
                      <a:lnTo>
                        <a:pt x="3124" y="1415"/>
                      </a:lnTo>
                      <a:lnTo>
                        <a:pt x="3134" y="1409"/>
                      </a:lnTo>
                      <a:lnTo>
                        <a:pt x="3146" y="1401"/>
                      </a:lnTo>
                      <a:lnTo>
                        <a:pt x="3163" y="1378"/>
                      </a:lnTo>
                      <a:lnTo>
                        <a:pt x="3180" y="1337"/>
                      </a:lnTo>
                      <a:lnTo>
                        <a:pt x="3192" y="1241"/>
                      </a:lnTo>
                      <a:lnTo>
                        <a:pt x="3193" y="1183"/>
                      </a:lnTo>
                      <a:lnTo>
                        <a:pt x="3202" y="1042"/>
                      </a:lnTo>
                      <a:lnTo>
                        <a:pt x="3212" y="832"/>
                      </a:lnTo>
                      <a:lnTo>
                        <a:pt x="3212" y="691"/>
                      </a:lnTo>
                      <a:lnTo>
                        <a:pt x="3208" y="620"/>
                      </a:lnTo>
                      <a:close/>
                      <a:moveTo>
                        <a:pt x="1004" y="2495"/>
                      </a:moveTo>
                      <a:lnTo>
                        <a:pt x="998" y="2649"/>
                      </a:lnTo>
                      <a:lnTo>
                        <a:pt x="999" y="2958"/>
                      </a:lnTo>
                      <a:lnTo>
                        <a:pt x="1001" y="3114"/>
                      </a:lnTo>
                      <a:lnTo>
                        <a:pt x="942" y="3145"/>
                      </a:lnTo>
                      <a:lnTo>
                        <a:pt x="880" y="3170"/>
                      </a:lnTo>
                      <a:lnTo>
                        <a:pt x="884" y="3137"/>
                      </a:lnTo>
                      <a:lnTo>
                        <a:pt x="881" y="3066"/>
                      </a:lnTo>
                      <a:lnTo>
                        <a:pt x="868" y="2961"/>
                      </a:lnTo>
                      <a:lnTo>
                        <a:pt x="860" y="2895"/>
                      </a:lnTo>
                      <a:lnTo>
                        <a:pt x="850" y="2780"/>
                      </a:lnTo>
                      <a:lnTo>
                        <a:pt x="844" y="2610"/>
                      </a:lnTo>
                      <a:lnTo>
                        <a:pt x="850" y="2495"/>
                      </a:lnTo>
                      <a:lnTo>
                        <a:pt x="857" y="2439"/>
                      </a:lnTo>
                      <a:lnTo>
                        <a:pt x="856" y="2424"/>
                      </a:lnTo>
                      <a:lnTo>
                        <a:pt x="840" y="2398"/>
                      </a:lnTo>
                      <a:lnTo>
                        <a:pt x="828" y="2390"/>
                      </a:lnTo>
                      <a:lnTo>
                        <a:pt x="717" y="2318"/>
                      </a:lnTo>
                      <a:lnTo>
                        <a:pt x="506" y="2162"/>
                      </a:lnTo>
                      <a:lnTo>
                        <a:pt x="401" y="2082"/>
                      </a:lnTo>
                      <a:lnTo>
                        <a:pt x="382" y="2064"/>
                      </a:lnTo>
                      <a:lnTo>
                        <a:pt x="314" y="2010"/>
                      </a:lnTo>
                      <a:lnTo>
                        <a:pt x="264" y="1978"/>
                      </a:lnTo>
                      <a:lnTo>
                        <a:pt x="241" y="1969"/>
                      </a:lnTo>
                      <a:lnTo>
                        <a:pt x="294" y="1899"/>
                      </a:lnTo>
                      <a:lnTo>
                        <a:pt x="350" y="1830"/>
                      </a:lnTo>
                      <a:lnTo>
                        <a:pt x="510" y="1955"/>
                      </a:lnTo>
                      <a:lnTo>
                        <a:pt x="752" y="2141"/>
                      </a:lnTo>
                      <a:lnTo>
                        <a:pt x="909" y="2270"/>
                      </a:lnTo>
                      <a:lnTo>
                        <a:pt x="985" y="2338"/>
                      </a:lnTo>
                      <a:lnTo>
                        <a:pt x="999" y="2349"/>
                      </a:lnTo>
                      <a:lnTo>
                        <a:pt x="1034" y="2354"/>
                      </a:lnTo>
                      <a:lnTo>
                        <a:pt x="1053" y="2346"/>
                      </a:lnTo>
                      <a:lnTo>
                        <a:pt x="1132" y="2302"/>
                      </a:lnTo>
                      <a:lnTo>
                        <a:pt x="1280" y="2195"/>
                      </a:lnTo>
                      <a:lnTo>
                        <a:pt x="1418" y="2074"/>
                      </a:lnTo>
                      <a:lnTo>
                        <a:pt x="1548" y="1943"/>
                      </a:lnTo>
                      <a:lnTo>
                        <a:pt x="1610" y="1877"/>
                      </a:lnTo>
                      <a:lnTo>
                        <a:pt x="1617" y="1868"/>
                      </a:lnTo>
                      <a:lnTo>
                        <a:pt x="1624" y="1847"/>
                      </a:lnTo>
                      <a:lnTo>
                        <a:pt x="1626" y="1827"/>
                      </a:lnTo>
                      <a:lnTo>
                        <a:pt x="1617" y="1807"/>
                      </a:lnTo>
                      <a:lnTo>
                        <a:pt x="1610" y="1796"/>
                      </a:lnTo>
                      <a:lnTo>
                        <a:pt x="1420" y="1596"/>
                      </a:lnTo>
                      <a:lnTo>
                        <a:pt x="1231" y="1395"/>
                      </a:lnTo>
                      <a:lnTo>
                        <a:pt x="1201" y="1360"/>
                      </a:lnTo>
                      <a:lnTo>
                        <a:pt x="1132" y="1288"/>
                      </a:lnTo>
                      <a:lnTo>
                        <a:pt x="1082" y="1248"/>
                      </a:lnTo>
                      <a:lnTo>
                        <a:pt x="1056" y="1235"/>
                      </a:lnTo>
                      <a:lnTo>
                        <a:pt x="1244" y="1103"/>
                      </a:lnTo>
                      <a:lnTo>
                        <a:pt x="1430" y="964"/>
                      </a:lnTo>
                      <a:lnTo>
                        <a:pt x="1614" y="825"/>
                      </a:lnTo>
                      <a:lnTo>
                        <a:pt x="1885" y="607"/>
                      </a:lnTo>
                      <a:lnTo>
                        <a:pt x="2060" y="458"/>
                      </a:lnTo>
                      <a:lnTo>
                        <a:pt x="2145" y="380"/>
                      </a:lnTo>
                      <a:lnTo>
                        <a:pt x="2194" y="338"/>
                      </a:lnTo>
                      <a:lnTo>
                        <a:pt x="2299" y="235"/>
                      </a:lnTo>
                      <a:lnTo>
                        <a:pt x="2344" y="177"/>
                      </a:lnTo>
                      <a:lnTo>
                        <a:pt x="2367" y="138"/>
                      </a:lnTo>
                      <a:lnTo>
                        <a:pt x="2374" y="118"/>
                      </a:lnTo>
                      <a:lnTo>
                        <a:pt x="2422" y="140"/>
                      </a:lnTo>
                      <a:lnTo>
                        <a:pt x="2466" y="163"/>
                      </a:lnTo>
                      <a:lnTo>
                        <a:pt x="2534" y="206"/>
                      </a:lnTo>
                      <a:lnTo>
                        <a:pt x="2661" y="304"/>
                      </a:lnTo>
                      <a:lnTo>
                        <a:pt x="2721" y="354"/>
                      </a:lnTo>
                      <a:lnTo>
                        <a:pt x="2833" y="453"/>
                      </a:lnTo>
                      <a:lnTo>
                        <a:pt x="2944" y="554"/>
                      </a:lnTo>
                      <a:lnTo>
                        <a:pt x="2993" y="603"/>
                      </a:lnTo>
                      <a:lnTo>
                        <a:pt x="3048" y="646"/>
                      </a:lnTo>
                      <a:lnTo>
                        <a:pt x="2937" y="771"/>
                      </a:lnTo>
                      <a:lnTo>
                        <a:pt x="2708" y="1016"/>
                      </a:lnTo>
                      <a:lnTo>
                        <a:pt x="2474" y="1257"/>
                      </a:lnTo>
                      <a:lnTo>
                        <a:pt x="2233" y="1490"/>
                      </a:lnTo>
                      <a:lnTo>
                        <a:pt x="2112" y="1605"/>
                      </a:lnTo>
                      <a:lnTo>
                        <a:pt x="1987" y="1720"/>
                      </a:lnTo>
                      <a:lnTo>
                        <a:pt x="1732" y="1951"/>
                      </a:lnTo>
                      <a:lnTo>
                        <a:pt x="1467" y="2169"/>
                      </a:lnTo>
                      <a:lnTo>
                        <a:pt x="1261" y="2322"/>
                      </a:lnTo>
                      <a:lnTo>
                        <a:pt x="1120" y="2417"/>
                      </a:lnTo>
                      <a:lnTo>
                        <a:pt x="1047" y="2462"/>
                      </a:lnTo>
                      <a:lnTo>
                        <a:pt x="1047" y="2462"/>
                      </a:lnTo>
                      <a:lnTo>
                        <a:pt x="1047" y="2463"/>
                      </a:lnTo>
                      <a:lnTo>
                        <a:pt x="1033" y="2460"/>
                      </a:lnTo>
                      <a:lnTo>
                        <a:pt x="1012" y="2472"/>
                      </a:lnTo>
                      <a:lnTo>
                        <a:pt x="1005" y="2485"/>
                      </a:lnTo>
                      <a:lnTo>
                        <a:pt x="1004" y="2495"/>
                      </a:lnTo>
                      <a:close/>
                      <a:moveTo>
                        <a:pt x="3082" y="1081"/>
                      </a:moveTo>
                      <a:lnTo>
                        <a:pt x="3078" y="1147"/>
                      </a:lnTo>
                      <a:lnTo>
                        <a:pt x="3074" y="1213"/>
                      </a:lnTo>
                      <a:lnTo>
                        <a:pt x="3072" y="1247"/>
                      </a:lnTo>
                      <a:lnTo>
                        <a:pt x="3069" y="1280"/>
                      </a:lnTo>
                      <a:lnTo>
                        <a:pt x="3067" y="1301"/>
                      </a:lnTo>
                      <a:lnTo>
                        <a:pt x="3065" y="1316"/>
                      </a:lnTo>
                      <a:lnTo>
                        <a:pt x="3059" y="1320"/>
                      </a:lnTo>
                      <a:lnTo>
                        <a:pt x="3052" y="1334"/>
                      </a:lnTo>
                      <a:lnTo>
                        <a:pt x="3051" y="1343"/>
                      </a:lnTo>
                      <a:lnTo>
                        <a:pt x="3038" y="1349"/>
                      </a:lnTo>
                      <a:lnTo>
                        <a:pt x="3018" y="1372"/>
                      </a:lnTo>
                      <a:lnTo>
                        <a:pt x="3016" y="1389"/>
                      </a:lnTo>
                      <a:lnTo>
                        <a:pt x="3018" y="1366"/>
                      </a:lnTo>
                      <a:lnTo>
                        <a:pt x="3010" y="1369"/>
                      </a:lnTo>
                      <a:lnTo>
                        <a:pt x="2990" y="1393"/>
                      </a:lnTo>
                      <a:lnTo>
                        <a:pt x="2941" y="1444"/>
                      </a:lnTo>
                      <a:lnTo>
                        <a:pt x="2890" y="1493"/>
                      </a:lnTo>
                      <a:lnTo>
                        <a:pt x="2734" y="1637"/>
                      </a:lnTo>
                      <a:lnTo>
                        <a:pt x="2574" y="1779"/>
                      </a:lnTo>
                      <a:lnTo>
                        <a:pt x="2201" y="2110"/>
                      </a:lnTo>
                      <a:lnTo>
                        <a:pt x="1823" y="2434"/>
                      </a:lnTo>
                      <a:lnTo>
                        <a:pt x="1804" y="2451"/>
                      </a:lnTo>
                      <a:lnTo>
                        <a:pt x="1785" y="2467"/>
                      </a:lnTo>
                      <a:lnTo>
                        <a:pt x="1778" y="2349"/>
                      </a:lnTo>
                      <a:lnTo>
                        <a:pt x="1765" y="2231"/>
                      </a:lnTo>
                      <a:lnTo>
                        <a:pt x="1764" y="2181"/>
                      </a:lnTo>
                      <a:lnTo>
                        <a:pt x="1765" y="2130"/>
                      </a:lnTo>
                      <a:lnTo>
                        <a:pt x="1764" y="2118"/>
                      </a:lnTo>
                      <a:lnTo>
                        <a:pt x="1749" y="2105"/>
                      </a:lnTo>
                      <a:lnTo>
                        <a:pt x="1739" y="2103"/>
                      </a:lnTo>
                      <a:lnTo>
                        <a:pt x="1927" y="1936"/>
                      </a:lnTo>
                      <a:lnTo>
                        <a:pt x="2106" y="1769"/>
                      </a:lnTo>
                      <a:lnTo>
                        <a:pt x="2236" y="1651"/>
                      </a:lnTo>
                      <a:lnTo>
                        <a:pt x="2489" y="1406"/>
                      </a:lnTo>
                      <a:lnTo>
                        <a:pt x="2737" y="1157"/>
                      </a:lnTo>
                      <a:lnTo>
                        <a:pt x="2977" y="901"/>
                      </a:lnTo>
                      <a:lnTo>
                        <a:pt x="3095" y="770"/>
                      </a:lnTo>
                      <a:lnTo>
                        <a:pt x="3093" y="926"/>
                      </a:lnTo>
                      <a:lnTo>
                        <a:pt x="3082" y="108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280" name="Google Shape;280;p16"/>
                <p:cNvSpPr/>
                <p:nvPr/>
              </p:nvSpPr>
              <p:spPr>
                <a:xfrm>
                  <a:off x="1398" y="2746"/>
                  <a:ext cx="212" cy="132"/>
                </a:xfrm>
                <a:custGeom>
                  <a:rect b="b" l="l" r="r" t="t"/>
                  <a:pathLst>
                    <a:path extrusionOk="0" h="398" w="635">
                      <a:moveTo>
                        <a:pt x="555" y="6"/>
                      </a:moveTo>
                      <a:lnTo>
                        <a:pt x="544" y="0"/>
                      </a:lnTo>
                      <a:lnTo>
                        <a:pt x="521" y="3"/>
                      </a:lnTo>
                      <a:lnTo>
                        <a:pt x="504" y="18"/>
                      </a:lnTo>
                      <a:lnTo>
                        <a:pt x="495" y="39"/>
                      </a:lnTo>
                      <a:lnTo>
                        <a:pt x="496" y="52"/>
                      </a:lnTo>
                      <a:lnTo>
                        <a:pt x="514" y="113"/>
                      </a:lnTo>
                      <a:lnTo>
                        <a:pt x="530" y="177"/>
                      </a:lnTo>
                      <a:lnTo>
                        <a:pt x="527" y="202"/>
                      </a:lnTo>
                      <a:lnTo>
                        <a:pt x="515" y="226"/>
                      </a:lnTo>
                      <a:lnTo>
                        <a:pt x="494" y="251"/>
                      </a:lnTo>
                      <a:lnTo>
                        <a:pt x="478" y="262"/>
                      </a:lnTo>
                      <a:lnTo>
                        <a:pt x="453" y="278"/>
                      </a:lnTo>
                      <a:lnTo>
                        <a:pt x="403" y="291"/>
                      </a:lnTo>
                      <a:lnTo>
                        <a:pt x="370" y="284"/>
                      </a:lnTo>
                      <a:lnTo>
                        <a:pt x="352" y="272"/>
                      </a:lnTo>
                      <a:lnTo>
                        <a:pt x="339" y="252"/>
                      </a:lnTo>
                      <a:lnTo>
                        <a:pt x="332" y="226"/>
                      </a:lnTo>
                      <a:lnTo>
                        <a:pt x="332" y="209"/>
                      </a:lnTo>
                      <a:lnTo>
                        <a:pt x="331" y="198"/>
                      </a:lnTo>
                      <a:lnTo>
                        <a:pt x="324" y="180"/>
                      </a:lnTo>
                      <a:lnTo>
                        <a:pt x="303" y="164"/>
                      </a:lnTo>
                      <a:lnTo>
                        <a:pt x="268" y="164"/>
                      </a:lnTo>
                      <a:lnTo>
                        <a:pt x="246" y="180"/>
                      </a:lnTo>
                      <a:lnTo>
                        <a:pt x="237" y="198"/>
                      </a:lnTo>
                      <a:lnTo>
                        <a:pt x="236" y="209"/>
                      </a:lnTo>
                      <a:lnTo>
                        <a:pt x="233" y="231"/>
                      </a:lnTo>
                      <a:lnTo>
                        <a:pt x="220" y="268"/>
                      </a:lnTo>
                      <a:lnTo>
                        <a:pt x="196" y="297"/>
                      </a:lnTo>
                      <a:lnTo>
                        <a:pt x="160" y="310"/>
                      </a:lnTo>
                      <a:lnTo>
                        <a:pt x="137" y="307"/>
                      </a:lnTo>
                      <a:lnTo>
                        <a:pt x="122" y="304"/>
                      </a:lnTo>
                      <a:lnTo>
                        <a:pt x="102" y="294"/>
                      </a:lnTo>
                      <a:lnTo>
                        <a:pt x="83" y="270"/>
                      </a:lnTo>
                      <a:lnTo>
                        <a:pt x="76" y="228"/>
                      </a:lnTo>
                      <a:lnTo>
                        <a:pt x="83" y="182"/>
                      </a:lnTo>
                      <a:lnTo>
                        <a:pt x="88" y="162"/>
                      </a:lnTo>
                      <a:lnTo>
                        <a:pt x="90" y="149"/>
                      </a:lnTo>
                      <a:lnTo>
                        <a:pt x="80" y="131"/>
                      </a:lnTo>
                      <a:lnTo>
                        <a:pt x="62" y="126"/>
                      </a:lnTo>
                      <a:lnTo>
                        <a:pt x="43" y="130"/>
                      </a:lnTo>
                      <a:lnTo>
                        <a:pt x="34" y="139"/>
                      </a:lnTo>
                      <a:lnTo>
                        <a:pt x="23" y="157"/>
                      </a:lnTo>
                      <a:lnTo>
                        <a:pt x="7" y="193"/>
                      </a:lnTo>
                      <a:lnTo>
                        <a:pt x="0" y="232"/>
                      </a:lnTo>
                      <a:lnTo>
                        <a:pt x="3" y="268"/>
                      </a:lnTo>
                      <a:lnTo>
                        <a:pt x="13" y="304"/>
                      </a:lnTo>
                      <a:lnTo>
                        <a:pt x="31" y="336"/>
                      </a:lnTo>
                      <a:lnTo>
                        <a:pt x="59" y="362"/>
                      </a:lnTo>
                      <a:lnTo>
                        <a:pt x="93" y="383"/>
                      </a:lnTo>
                      <a:lnTo>
                        <a:pt x="113" y="390"/>
                      </a:lnTo>
                      <a:lnTo>
                        <a:pt x="139" y="398"/>
                      </a:lnTo>
                      <a:lnTo>
                        <a:pt x="187" y="398"/>
                      </a:lnTo>
                      <a:lnTo>
                        <a:pt x="229" y="383"/>
                      </a:lnTo>
                      <a:lnTo>
                        <a:pt x="265" y="356"/>
                      </a:lnTo>
                      <a:lnTo>
                        <a:pt x="279" y="339"/>
                      </a:lnTo>
                      <a:lnTo>
                        <a:pt x="299" y="356"/>
                      </a:lnTo>
                      <a:lnTo>
                        <a:pt x="350" y="379"/>
                      </a:lnTo>
                      <a:lnTo>
                        <a:pt x="409" y="386"/>
                      </a:lnTo>
                      <a:lnTo>
                        <a:pt x="470" y="375"/>
                      </a:lnTo>
                      <a:lnTo>
                        <a:pt x="502" y="362"/>
                      </a:lnTo>
                      <a:lnTo>
                        <a:pt x="527" y="350"/>
                      </a:lnTo>
                      <a:lnTo>
                        <a:pt x="567" y="316"/>
                      </a:lnTo>
                      <a:lnTo>
                        <a:pt x="600" y="271"/>
                      </a:lnTo>
                      <a:lnTo>
                        <a:pt x="623" y="221"/>
                      </a:lnTo>
                      <a:lnTo>
                        <a:pt x="635" y="166"/>
                      </a:lnTo>
                      <a:lnTo>
                        <a:pt x="632" y="113"/>
                      </a:lnTo>
                      <a:lnTo>
                        <a:pt x="614" y="64"/>
                      </a:lnTo>
                      <a:lnTo>
                        <a:pt x="581" y="23"/>
                      </a:lnTo>
                      <a:lnTo>
                        <a:pt x="555" y="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281" name="Google Shape;281;p16"/>
                <p:cNvSpPr/>
                <p:nvPr/>
              </p:nvSpPr>
              <p:spPr>
                <a:xfrm>
                  <a:off x="1655" y="2515"/>
                  <a:ext cx="176" cy="179"/>
                </a:xfrm>
                <a:custGeom>
                  <a:rect b="b" l="l" r="r" t="t"/>
                  <a:pathLst>
                    <a:path extrusionOk="0" h="538" w="528">
                      <a:moveTo>
                        <a:pt x="311" y="0"/>
                      </a:moveTo>
                      <a:lnTo>
                        <a:pt x="301" y="1"/>
                      </a:lnTo>
                      <a:lnTo>
                        <a:pt x="285" y="9"/>
                      </a:lnTo>
                      <a:lnTo>
                        <a:pt x="268" y="27"/>
                      </a:lnTo>
                      <a:lnTo>
                        <a:pt x="263" y="60"/>
                      </a:lnTo>
                      <a:lnTo>
                        <a:pt x="273" y="82"/>
                      </a:lnTo>
                      <a:lnTo>
                        <a:pt x="288" y="92"/>
                      </a:lnTo>
                      <a:lnTo>
                        <a:pt x="298" y="95"/>
                      </a:lnTo>
                      <a:lnTo>
                        <a:pt x="321" y="99"/>
                      </a:lnTo>
                      <a:lnTo>
                        <a:pt x="373" y="112"/>
                      </a:lnTo>
                      <a:lnTo>
                        <a:pt x="404" y="129"/>
                      </a:lnTo>
                      <a:lnTo>
                        <a:pt x="419" y="145"/>
                      </a:lnTo>
                      <a:lnTo>
                        <a:pt x="426" y="165"/>
                      </a:lnTo>
                      <a:lnTo>
                        <a:pt x="423" y="191"/>
                      </a:lnTo>
                      <a:lnTo>
                        <a:pt x="416" y="206"/>
                      </a:lnTo>
                      <a:lnTo>
                        <a:pt x="409" y="220"/>
                      </a:lnTo>
                      <a:lnTo>
                        <a:pt x="391" y="242"/>
                      </a:lnTo>
                      <a:lnTo>
                        <a:pt x="357" y="265"/>
                      </a:lnTo>
                      <a:lnTo>
                        <a:pt x="302" y="276"/>
                      </a:lnTo>
                      <a:lnTo>
                        <a:pt x="245" y="269"/>
                      </a:lnTo>
                      <a:lnTo>
                        <a:pt x="217" y="260"/>
                      </a:lnTo>
                      <a:lnTo>
                        <a:pt x="207" y="256"/>
                      </a:lnTo>
                      <a:lnTo>
                        <a:pt x="199" y="253"/>
                      </a:lnTo>
                      <a:lnTo>
                        <a:pt x="188" y="250"/>
                      </a:lnTo>
                      <a:lnTo>
                        <a:pt x="171" y="253"/>
                      </a:lnTo>
                      <a:lnTo>
                        <a:pt x="150" y="268"/>
                      </a:lnTo>
                      <a:lnTo>
                        <a:pt x="135" y="299"/>
                      </a:lnTo>
                      <a:lnTo>
                        <a:pt x="141" y="324"/>
                      </a:lnTo>
                      <a:lnTo>
                        <a:pt x="151" y="337"/>
                      </a:lnTo>
                      <a:lnTo>
                        <a:pt x="161" y="341"/>
                      </a:lnTo>
                      <a:lnTo>
                        <a:pt x="167" y="344"/>
                      </a:lnTo>
                      <a:lnTo>
                        <a:pt x="173" y="347"/>
                      </a:lnTo>
                      <a:lnTo>
                        <a:pt x="173" y="347"/>
                      </a:lnTo>
                      <a:lnTo>
                        <a:pt x="178" y="348"/>
                      </a:lnTo>
                      <a:lnTo>
                        <a:pt x="184" y="351"/>
                      </a:lnTo>
                      <a:lnTo>
                        <a:pt x="184" y="351"/>
                      </a:lnTo>
                      <a:lnTo>
                        <a:pt x="184" y="351"/>
                      </a:lnTo>
                      <a:lnTo>
                        <a:pt x="220" y="367"/>
                      </a:lnTo>
                      <a:lnTo>
                        <a:pt x="252" y="386"/>
                      </a:lnTo>
                      <a:lnTo>
                        <a:pt x="243" y="399"/>
                      </a:lnTo>
                      <a:lnTo>
                        <a:pt x="220" y="420"/>
                      </a:lnTo>
                      <a:lnTo>
                        <a:pt x="180" y="443"/>
                      </a:lnTo>
                      <a:lnTo>
                        <a:pt x="150" y="452"/>
                      </a:lnTo>
                      <a:lnTo>
                        <a:pt x="131" y="456"/>
                      </a:lnTo>
                      <a:lnTo>
                        <a:pt x="85" y="459"/>
                      </a:lnTo>
                      <a:lnTo>
                        <a:pt x="62" y="456"/>
                      </a:lnTo>
                      <a:lnTo>
                        <a:pt x="57" y="453"/>
                      </a:lnTo>
                      <a:lnTo>
                        <a:pt x="50" y="443"/>
                      </a:lnTo>
                      <a:lnTo>
                        <a:pt x="30" y="438"/>
                      </a:lnTo>
                      <a:lnTo>
                        <a:pt x="10" y="446"/>
                      </a:lnTo>
                      <a:lnTo>
                        <a:pt x="0" y="463"/>
                      </a:lnTo>
                      <a:lnTo>
                        <a:pt x="3" y="475"/>
                      </a:lnTo>
                      <a:lnTo>
                        <a:pt x="13" y="498"/>
                      </a:lnTo>
                      <a:lnTo>
                        <a:pt x="45" y="525"/>
                      </a:lnTo>
                      <a:lnTo>
                        <a:pt x="88" y="537"/>
                      </a:lnTo>
                      <a:lnTo>
                        <a:pt x="134" y="538"/>
                      </a:lnTo>
                      <a:lnTo>
                        <a:pt x="155" y="534"/>
                      </a:lnTo>
                      <a:lnTo>
                        <a:pt x="190" y="528"/>
                      </a:lnTo>
                      <a:lnTo>
                        <a:pt x="250" y="504"/>
                      </a:lnTo>
                      <a:lnTo>
                        <a:pt x="302" y="465"/>
                      </a:lnTo>
                      <a:lnTo>
                        <a:pt x="341" y="414"/>
                      </a:lnTo>
                      <a:lnTo>
                        <a:pt x="355" y="383"/>
                      </a:lnTo>
                      <a:lnTo>
                        <a:pt x="358" y="374"/>
                      </a:lnTo>
                      <a:lnTo>
                        <a:pt x="357" y="366"/>
                      </a:lnTo>
                      <a:lnTo>
                        <a:pt x="381" y="360"/>
                      </a:lnTo>
                      <a:lnTo>
                        <a:pt x="425" y="341"/>
                      </a:lnTo>
                      <a:lnTo>
                        <a:pt x="463" y="311"/>
                      </a:lnTo>
                      <a:lnTo>
                        <a:pt x="497" y="271"/>
                      </a:lnTo>
                      <a:lnTo>
                        <a:pt x="509" y="246"/>
                      </a:lnTo>
                      <a:lnTo>
                        <a:pt x="520" y="220"/>
                      </a:lnTo>
                      <a:lnTo>
                        <a:pt x="528" y="171"/>
                      </a:lnTo>
                      <a:lnTo>
                        <a:pt x="520" y="127"/>
                      </a:lnTo>
                      <a:lnTo>
                        <a:pt x="499" y="86"/>
                      </a:lnTo>
                      <a:lnTo>
                        <a:pt x="469" y="53"/>
                      </a:lnTo>
                      <a:lnTo>
                        <a:pt x="430" y="26"/>
                      </a:lnTo>
                      <a:lnTo>
                        <a:pt x="384" y="9"/>
                      </a:lnTo>
                      <a:lnTo>
                        <a:pt x="337" y="0"/>
                      </a:lnTo>
                      <a:lnTo>
                        <a:pt x="311"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282" name="Google Shape;282;p16"/>
                <p:cNvSpPr/>
                <p:nvPr/>
              </p:nvSpPr>
              <p:spPr>
                <a:xfrm>
                  <a:off x="1665" y="2702"/>
                  <a:ext cx="205" cy="210"/>
                </a:xfrm>
                <a:custGeom>
                  <a:rect b="b" l="l" r="r" t="t"/>
                  <a:pathLst>
                    <a:path extrusionOk="0" h="630" w="613">
                      <a:moveTo>
                        <a:pt x="404" y="0"/>
                      </a:moveTo>
                      <a:lnTo>
                        <a:pt x="388" y="3"/>
                      </a:lnTo>
                      <a:lnTo>
                        <a:pt x="365" y="21"/>
                      </a:lnTo>
                      <a:lnTo>
                        <a:pt x="357" y="52"/>
                      </a:lnTo>
                      <a:lnTo>
                        <a:pt x="367" y="79"/>
                      </a:lnTo>
                      <a:lnTo>
                        <a:pt x="381" y="89"/>
                      </a:lnTo>
                      <a:lnTo>
                        <a:pt x="410" y="101"/>
                      </a:lnTo>
                      <a:lnTo>
                        <a:pt x="466" y="128"/>
                      </a:lnTo>
                      <a:lnTo>
                        <a:pt x="498" y="152"/>
                      </a:lnTo>
                      <a:lnTo>
                        <a:pt x="511" y="174"/>
                      </a:lnTo>
                      <a:lnTo>
                        <a:pt x="515" y="200"/>
                      </a:lnTo>
                      <a:lnTo>
                        <a:pt x="506" y="230"/>
                      </a:lnTo>
                      <a:lnTo>
                        <a:pt x="498" y="249"/>
                      </a:lnTo>
                      <a:lnTo>
                        <a:pt x="486" y="265"/>
                      </a:lnTo>
                      <a:lnTo>
                        <a:pt x="462" y="291"/>
                      </a:lnTo>
                      <a:lnTo>
                        <a:pt x="431" y="307"/>
                      </a:lnTo>
                      <a:lnTo>
                        <a:pt x="400" y="314"/>
                      </a:lnTo>
                      <a:lnTo>
                        <a:pt x="349" y="312"/>
                      </a:lnTo>
                      <a:lnTo>
                        <a:pt x="285" y="286"/>
                      </a:lnTo>
                      <a:lnTo>
                        <a:pt x="257" y="265"/>
                      </a:lnTo>
                      <a:lnTo>
                        <a:pt x="257" y="265"/>
                      </a:lnTo>
                      <a:lnTo>
                        <a:pt x="253" y="260"/>
                      </a:lnTo>
                      <a:lnTo>
                        <a:pt x="247" y="258"/>
                      </a:lnTo>
                      <a:lnTo>
                        <a:pt x="239" y="252"/>
                      </a:lnTo>
                      <a:lnTo>
                        <a:pt x="223" y="249"/>
                      </a:lnTo>
                      <a:lnTo>
                        <a:pt x="198" y="256"/>
                      </a:lnTo>
                      <a:lnTo>
                        <a:pt x="177" y="285"/>
                      </a:lnTo>
                      <a:lnTo>
                        <a:pt x="175" y="311"/>
                      </a:lnTo>
                      <a:lnTo>
                        <a:pt x="181" y="327"/>
                      </a:lnTo>
                      <a:lnTo>
                        <a:pt x="188" y="334"/>
                      </a:lnTo>
                      <a:lnTo>
                        <a:pt x="201" y="344"/>
                      </a:lnTo>
                      <a:lnTo>
                        <a:pt x="214" y="354"/>
                      </a:lnTo>
                      <a:lnTo>
                        <a:pt x="234" y="376"/>
                      </a:lnTo>
                      <a:lnTo>
                        <a:pt x="256" y="422"/>
                      </a:lnTo>
                      <a:lnTo>
                        <a:pt x="253" y="469"/>
                      </a:lnTo>
                      <a:lnTo>
                        <a:pt x="224" y="512"/>
                      </a:lnTo>
                      <a:lnTo>
                        <a:pt x="198" y="531"/>
                      </a:lnTo>
                      <a:lnTo>
                        <a:pt x="180" y="543"/>
                      </a:lnTo>
                      <a:lnTo>
                        <a:pt x="146" y="551"/>
                      </a:lnTo>
                      <a:lnTo>
                        <a:pt x="119" y="547"/>
                      </a:lnTo>
                      <a:lnTo>
                        <a:pt x="96" y="533"/>
                      </a:lnTo>
                      <a:lnTo>
                        <a:pt x="72" y="495"/>
                      </a:lnTo>
                      <a:lnTo>
                        <a:pt x="54" y="430"/>
                      </a:lnTo>
                      <a:lnTo>
                        <a:pt x="51" y="397"/>
                      </a:lnTo>
                      <a:lnTo>
                        <a:pt x="50" y="386"/>
                      </a:lnTo>
                      <a:lnTo>
                        <a:pt x="37" y="374"/>
                      </a:lnTo>
                      <a:lnTo>
                        <a:pt x="20" y="374"/>
                      </a:lnTo>
                      <a:lnTo>
                        <a:pt x="5" y="387"/>
                      </a:lnTo>
                      <a:lnTo>
                        <a:pt x="2" y="397"/>
                      </a:lnTo>
                      <a:lnTo>
                        <a:pt x="0" y="425"/>
                      </a:lnTo>
                      <a:lnTo>
                        <a:pt x="1" y="484"/>
                      </a:lnTo>
                      <a:lnTo>
                        <a:pt x="13" y="540"/>
                      </a:lnTo>
                      <a:lnTo>
                        <a:pt x="43" y="589"/>
                      </a:lnTo>
                      <a:lnTo>
                        <a:pt x="66" y="607"/>
                      </a:lnTo>
                      <a:lnTo>
                        <a:pt x="87" y="619"/>
                      </a:lnTo>
                      <a:lnTo>
                        <a:pt x="131" y="630"/>
                      </a:lnTo>
                      <a:lnTo>
                        <a:pt x="175" y="628"/>
                      </a:lnTo>
                      <a:lnTo>
                        <a:pt x="220" y="615"/>
                      </a:lnTo>
                      <a:lnTo>
                        <a:pt x="241" y="606"/>
                      </a:lnTo>
                      <a:lnTo>
                        <a:pt x="263" y="594"/>
                      </a:lnTo>
                      <a:lnTo>
                        <a:pt x="300" y="561"/>
                      </a:lnTo>
                      <a:lnTo>
                        <a:pt x="329" y="522"/>
                      </a:lnTo>
                      <a:lnTo>
                        <a:pt x="348" y="476"/>
                      </a:lnTo>
                      <a:lnTo>
                        <a:pt x="352" y="452"/>
                      </a:lnTo>
                      <a:lnTo>
                        <a:pt x="355" y="430"/>
                      </a:lnTo>
                      <a:lnTo>
                        <a:pt x="352" y="410"/>
                      </a:lnTo>
                      <a:lnTo>
                        <a:pt x="384" y="413"/>
                      </a:lnTo>
                      <a:lnTo>
                        <a:pt x="446" y="404"/>
                      </a:lnTo>
                      <a:lnTo>
                        <a:pt x="505" y="380"/>
                      </a:lnTo>
                      <a:lnTo>
                        <a:pt x="555" y="338"/>
                      </a:lnTo>
                      <a:lnTo>
                        <a:pt x="577" y="309"/>
                      </a:lnTo>
                      <a:lnTo>
                        <a:pt x="594" y="283"/>
                      </a:lnTo>
                      <a:lnTo>
                        <a:pt x="611" y="230"/>
                      </a:lnTo>
                      <a:lnTo>
                        <a:pt x="613" y="177"/>
                      </a:lnTo>
                      <a:lnTo>
                        <a:pt x="600" y="127"/>
                      </a:lnTo>
                      <a:lnTo>
                        <a:pt x="574" y="82"/>
                      </a:lnTo>
                      <a:lnTo>
                        <a:pt x="537" y="44"/>
                      </a:lnTo>
                      <a:lnTo>
                        <a:pt x="489" y="17"/>
                      </a:lnTo>
                      <a:lnTo>
                        <a:pt x="434" y="1"/>
                      </a:lnTo>
                      <a:lnTo>
                        <a:pt x="404"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grpSp>
          <p:grpSp>
            <p:nvGrpSpPr>
              <p:cNvPr id="283" name="Google Shape;283;p16"/>
              <p:cNvGrpSpPr/>
              <p:nvPr/>
            </p:nvGrpSpPr>
            <p:grpSpPr>
              <a:xfrm>
                <a:off x="560644" y="4609717"/>
                <a:ext cx="45040" cy="1609"/>
                <a:chOff x="2823" y="1475"/>
                <a:chExt cx="168" cy="6"/>
              </a:xfrm>
            </p:grpSpPr>
            <p:sp>
              <p:nvSpPr>
                <p:cNvPr id="284" name="Google Shape;284;p16"/>
                <p:cNvSpPr/>
                <p:nvPr/>
              </p:nvSpPr>
              <p:spPr>
                <a:xfrm>
                  <a:off x="2823" y="1475"/>
                  <a:ext cx="68" cy="6"/>
                </a:xfrm>
                <a:custGeom>
                  <a:rect b="b" l="l" r="r" t="t"/>
                  <a:pathLst>
                    <a:path extrusionOk="0" h="19" w="203">
                      <a:moveTo>
                        <a:pt x="10" y="0"/>
                      </a:moveTo>
                      <a:lnTo>
                        <a:pt x="3" y="3"/>
                      </a:lnTo>
                      <a:lnTo>
                        <a:pt x="0" y="10"/>
                      </a:lnTo>
                      <a:lnTo>
                        <a:pt x="3" y="17"/>
                      </a:lnTo>
                      <a:lnTo>
                        <a:pt x="10" y="19"/>
                      </a:lnTo>
                      <a:lnTo>
                        <a:pt x="193" y="19"/>
                      </a:lnTo>
                      <a:lnTo>
                        <a:pt x="201" y="17"/>
                      </a:lnTo>
                      <a:lnTo>
                        <a:pt x="203" y="10"/>
                      </a:lnTo>
                      <a:lnTo>
                        <a:pt x="201" y="3"/>
                      </a:lnTo>
                      <a:lnTo>
                        <a:pt x="193" y="0"/>
                      </a:lnTo>
                      <a:lnTo>
                        <a:pt x="1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285" name="Google Shape;285;p16"/>
                <p:cNvSpPr/>
                <p:nvPr/>
              </p:nvSpPr>
              <p:spPr>
                <a:xfrm>
                  <a:off x="2946" y="1475"/>
                  <a:ext cx="45" cy="6"/>
                </a:xfrm>
                <a:custGeom>
                  <a:rect b="b" l="l" r="r" t="t"/>
                  <a:pathLst>
                    <a:path extrusionOk="0" h="19" w="134">
                      <a:moveTo>
                        <a:pt x="125" y="0"/>
                      </a:moveTo>
                      <a:lnTo>
                        <a:pt x="10" y="0"/>
                      </a:lnTo>
                      <a:lnTo>
                        <a:pt x="1" y="3"/>
                      </a:lnTo>
                      <a:lnTo>
                        <a:pt x="0" y="10"/>
                      </a:lnTo>
                      <a:lnTo>
                        <a:pt x="1" y="17"/>
                      </a:lnTo>
                      <a:lnTo>
                        <a:pt x="10" y="19"/>
                      </a:lnTo>
                      <a:lnTo>
                        <a:pt x="125" y="19"/>
                      </a:lnTo>
                      <a:lnTo>
                        <a:pt x="132" y="17"/>
                      </a:lnTo>
                      <a:lnTo>
                        <a:pt x="134" y="10"/>
                      </a:lnTo>
                      <a:lnTo>
                        <a:pt x="132" y="3"/>
                      </a:lnTo>
                      <a:lnTo>
                        <a:pt x="125"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grpSp>
        </p:grpSp>
        <p:grpSp>
          <p:nvGrpSpPr>
            <p:cNvPr id="286" name="Google Shape;286;p16"/>
            <p:cNvGrpSpPr/>
            <p:nvPr/>
          </p:nvGrpSpPr>
          <p:grpSpPr>
            <a:xfrm>
              <a:off x="661827" y="662185"/>
              <a:ext cx="276544" cy="311257"/>
              <a:chOff x="5395274" y="2650519"/>
              <a:chExt cx="1459542" cy="1642754"/>
            </a:xfrm>
          </p:grpSpPr>
          <p:sp>
            <p:nvSpPr>
              <p:cNvPr id="287" name="Google Shape;287;p16"/>
              <p:cNvSpPr/>
              <p:nvPr/>
            </p:nvSpPr>
            <p:spPr>
              <a:xfrm>
                <a:off x="5628161" y="2650519"/>
                <a:ext cx="943373" cy="1642754"/>
              </a:xfrm>
              <a:custGeom>
                <a:rect b="b" l="l" r="r" t="t"/>
                <a:pathLst>
                  <a:path extrusionOk="0" h="1642754" w="943373">
                    <a:moveTo>
                      <a:pt x="558294" y="0"/>
                    </a:moveTo>
                    <a:lnTo>
                      <a:pt x="943373" y="0"/>
                    </a:lnTo>
                    <a:lnTo>
                      <a:pt x="430222" y="1509968"/>
                    </a:lnTo>
                    <a:cubicBezTo>
                      <a:pt x="416883" y="1549172"/>
                      <a:pt x="390851" y="1581105"/>
                      <a:pt x="352120" y="1605763"/>
                    </a:cubicBezTo>
                    <a:cubicBezTo>
                      <a:pt x="313390" y="1630424"/>
                      <a:pt x="273792" y="1642754"/>
                      <a:pt x="233323" y="1642754"/>
                    </a:cubicBezTo>
                    <a:lnTo>
                      <a:pt x="0" y="1642754"/>
                    </a:lnTo>
                    <a:close/>
                  </a:path>
                </a:pathLst>
              </a:cu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288" name="Google Shape;288;p16"/>
              <p:cNvSpPr/>
              <p:nvPr/>
            </p:nvSpPr>
            <p:spPr>
              <a:xfrm rot="10800000">
                <a:off x="5395274" y="2650519"/>
                <a:ext cx="643796" cy="867938"/>
              </a:xfrm>
              <a:custGeom>
                <a:rect b="b" l="l" r="r" t="t"/>
                <a:pathLst>
                  <a:path extrusionOk="0" h="958161" w="710719">
                    <a:moveTo>
                      <a:pt x="325633" y="0"/>
                    </a:moveTo>
                    <a:lnTo>
                      <a:pt x="710719" y="0"/>
                    </a:lnTo>
                    <a:lnTo>
                      <a:pt x="430222" y="825375"/>
                    </a:lnTo>
                    <a:cubicBezTo>
                      <a:pt x="416883" y="864579"/>
                      <a:pt x="390851" y="896512"/>
                      <a:pt x="352120" y="921170"/>
                    </a:cubicBezTo>
                    <a:cubicBezTo>
                      <a:pt x="313390" y="945831"/>
                      <a:pt x="273792" y="958161"/>
                      <a:pt x="233323" y="958161"/>
                    </a:cubicBezTo>
                    <a:lnTo>
                      <a:pt x="0" y="958161"/>
                    </a:lnTo>
                    <a:close/>
                  </a:path>
                </a:pathLst>
              </a:cu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289" name="Google Shape;289;p16"/>
              <p:cNvSpPr/>
              <p:nvPr/>
            </p:nvSpPr>
            <p:spPr>
              <a:xfrm>
                <a:off x="6393134" y="3186398"/>
                <a:ext cx="461682" cy="332059"/>
              </a:xfrm>
              <a:custGeom>
                <a:rect b="b" l="l" r="r" t="t"/>
                <a:pathLst>
                  <a:path extrusionOk="0" h="332059" w="461682">
                    <a:moveTo>
                      <a:pt x="112851" y="0"/>
                    </a:moveTo>
                    <a:lnTo>
                      <a:pt x="461682" y="0"/>
                    </a:lnTo>
                    <a:lnTo>
                      <a:pt x="389711" y="211777"/>
                    </a:lnTo>
                    <a:cubicBezTo>
                      <a:pt x="377628" y="247289"/>
                      <a:pt x="354048" y="276215"/>
                      <a:pt x="318964" y="298551"/>
                    </a:cubicBezTo>
                    <a:cubicBezTo>
                      <a:pt x="283880" y="320890"/>
                      <a:pt x="248011" y="332059"/>
                      <a:pt x="211353" y="332059"/>
                    </a:cubicBezTo>
                    <a:lnTo>
                      <a:pt x="0" y="332059"/>
                    </a:lnTo>
                    <a:close/>
                  </a:path>
                </a:pathLst>
              </a:cu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grpSp>
      </p:grpSp>
      <p:sp>
        <p:nvSpPr>
          <p:cNvPr id="290" name="Google Shape;290;p16"/>
          <p:cNvSpPr txBox="1"/>
          <p:nvPr/>
        </p:nvSpPr>
        <p:spPr>
          <a:xfrm>
            <a:off x="1350721" y="589069"/>
            <a:ext cx="610076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ko-KR" sz="2400" u="none" cap="none" strike="noStrike">
                <a:solidFill>
                  <a:schemeClr val="dk1"/>
                </a:solidFill>
                <a:latin typeface="Malgun Gothic"/>
                <a:ea typeface="Malgun Gothic"/>
                <a:cs typeface="Malgun Gothic"/>
                <a:sym typeface="Malgun Gothic"/>
              </a:rPr>
              <a:t>1. </a:t>
            </a:r>
            <a:r>
              <a:rPr b="1" lang="ko-KR" sz="2400">
                <a:solidFill>
                  <a:srgbClr val="FF6600"/>
                </a:solidFill>
                <a:latin typeface="Malgun Gothic"/>
                <a:ea typeface="Malgun Gothic"/>
                <a:cs typeface="Malgun Gothic"/>
                <a:sym typeface="Malgun Gothic"/>
              </a:rPr>
              <a:t>Purpose &amp; Goal</a:t>
            </a:r>
            <a:endParaRPr b="0" i="0" sz="2000" u="none" cap="none" strike="noStrike">
              <a:solidFill>
                <a:schemeClr val="dk1"/>
              </a:solidFill>
              <a:latin typeface="Malgun Gothic"/>
              <a:ea typeface="Malgun Gothic"/>
              <a:cs typeface="Malgun Gothic"/>
              <a:sym typeface="Malgun Gothic"/>
            </a:endParaRPr>
          </a:p>
        </p:txBody>
      </p:sp>
      <p:grpSp>
        <p:nvGrpSpPr>
          <p:cNvPr id="291" name="Google Shape;291;p16"/>
          <p:cNvGrpSpPr/>
          <p:nvPr/>
        </p:nvGrpSpPr>
        <p:grpSpPr>
          <a:xfrm>
            <a:off x="10590097" y="4946828"/>
            <a:ext cx="2149119" cy="1949408"/>
            <a:chOff x="10590097" y="4946828"/>
            <a:chExt cx="2149119" cy="1949408"/>
          </a:xfrm>
        </p:grpSpPr>
        <p:sp>
          <p:nvSpPr>
            <p:cNvPr id="292" name="Google Shape;292;p16"/>
            <p:cNvSpPr/>
            <p:nvPr/>
          </p:nvSpPr>
          <p:spPr>
            <a:xfrm flipH="1" rot="6485858">
              <a:off x="11804488" y="5501141"/>
              <a:ext cx="483045" cy="465039"/>
            </a:xfrm>
            <a:custGeom>
              <a:rect b="b" l="l" r="r" t="t"/>
              <a:pathLst>
                <a:path extrusionOk="0" h="465039" w="483045">
                  <a:moveTo>
                    <a:pt x="483045" y="157861"/>
                  </a:moveTo>
                  <a:lnTo>
                    <a:pt x="0" y="0"/>
                  </a:lnTo>
                  <a:lnTo>
                    <a:pt x="12" y="70"/>
                  </a:lnTo>
                  <a:cubicBezTo>
                    <a:pt x="8659" y="52940"/>
                    <a:pt x="17273" y="104765"/>
                    <a:pt x="28057" y="145479"/>
                  </a:cubicBezTo>
                  <a:cubicBezTo>
                    <a:pt x="49625" y="226906"/>
                    <a:pt x="63340" y="282862"/>
                    <a:pt x="101165" y="336955"/>
                  </a:cubicBezTo>
                  <a:lnTo>
                    <a:pt x="170511" y="465039"/>
                  </a:lnTo>
                  <a:lnTo>
                    <a:pt x="380761" y="272919"/>
                  </a:lnTo>
                  <a:cubicBezTo>
                    <a:pt x="373114" y="269773"/>
                    <a:pt x="402596" y="241936"/>
                    <a:pt x="456722" y="185807"/>
                  </a:cubicBezTo>
                  <a:close/>
                </a:path>
              </a:pathLst>
            </a:custGeom>
            <a:solidFill>
              <a:srgbClr val="FEBA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93" name="Google Shape;293;p16"/>
            <p:cNvSpPr/>
            <p:nvPr/>
          </p:nvSpPr>
          <p:spPr>
            <a:xfrm flipH="1" rot="7294403">
              <a:off x="11719177" y="5556203"/>
              <a:ext cx="702792" cy="716959"/>
            </a:xfrm>
            <a:custGeom>
              <a:rect b="b" l="l" r="r" t="t"/>
              <a:pathLst>
                <a:path extrusionOk="0" h="716959" w="702792">
                  <a:moveTo>
                    <a:pt x="702792" y="431911"/>
                  </a:moveTo>
                  <a:lnTo>
                    <a:pt x="0" y="0"/>
                  </a:lnTo>
                  <a:lnTo>
                    <a:pt x="26517" y="84276"/>
                  </a:lnTo>
                  <a:cubicBezTo>
                    <a:pt x="48363" y="174066"/>
                    <a:pt x="61248" y="299938"/>
                    <a:pt x="82816" y="381365"/>
                  </a:cubicBezTo>
                  <a:cubicBezTo>
                    <a:pt x="104383" y="462792"/>
                    <a:pt x="118099" y="518749"/>
                    <a:pt x="155924" y="572841"/>
                  </a:cubicBezTo>
                  <a:lnTo>
                    <a:pt x="283109" y="716959"/>
                  </a:lnTo>
                  <a:lnTo>
                    <a:pt x="468037" y="645834"/>
                  </a:lnTo>
                  <a:cubicBezTo>
                    <a:pt x="457841" y="641640"/>
                    <a:pt x="524912" y="595165"/>
                    <a:pt x="629289" y="501038"/>
                  </a:cubicBezTo>
                  <a:close/>
                </a:path>
              </a:pathLst>
            </a:custGeom>
            <a:solidFill>
              <a:srgbClr val="FEBD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94" name="Google Shape;294;p16"/>
            <p:cNvSpPr/>
            <p:nvPr/>
          </p:nvSpPr>
          <p:spPr>
            <a:xfrm flipH="1" rot="7294403">
              <a:off x="11500500" y="5513625"/>
              <a:ext cx="1057535" cy="1016682"/>
            </a:xfrm>
            <a:custGeom>
              <a:rect b="b" l="l" r="r" t="t"/>
              <a:pathLst>
                <a:path extrusionOk="0" h="1016682" w="1057535">
                  <a:moveTo>
                    <a:pt x="1057535" y="642296"/>
                  </a:moveTo>
                  <a:lnTo>
                    <a:pt x="762351" y="460887"/>
                  </a:lnTo>
                  <a:lnTo>
                    <a:pt x="761511" y="462187"/>
                  </a:lnTo>
                  <a:cubicBezTo>
                    <a:pt x="750503" y="476064"/>
                    <a:pt x="739458" y="486042"/>
                    <a:pt x="728139" y="490078"/>
                  </a:cubicBezTo>
                  <a:cubicBezTo>
                    <a:pt x="637597" y="522357"/>
                    <a:pt x="580867" y="546052"/>
                    <a:pt x="524156" y="493011"/>
                  </a:cubicBezTo>
                  <a:cubicBezTo>
                    <a:pt x="495801" y="466491"/>
                    <a:pt x="476214" y="408052"/>
                    <a:pt x="456474" y="345315"/>
                  </a:cubicBezTo>
                  <a:lnTo>
                    <a:pt x="426667" y="254587"/>
                  </a:lnTo>
                  <a:lnTo>
                    <a:pt x="250584" y="146373"/>
                  </a:lnTo>
                  <a:lnTo>
                    <a:pt x="186208" y="106810"/>
                  </a:lnTo>
                  <a:lnTo>
                    <a:pt x="178545" y="102100"/>
                  </a:lnTo>
                  <a:lnTo>
                    <a:pt x="12411" y="0"/>
                  </a:lnTo>
                  <a:lnTo>
                    <a:pt x="1394" y="13414"/>
                  </a:lnTo>
                  <a:cubicBezTo>
                    <a:pt x="-1427" y="26362"/>
                    <a:pt x="202" y="44279"/>
                    <a:pt x="4771" y="71635"/>
                  </a:cubicBezTo>
                  <a:cubicBezTo>
                    <a:pt x="13908" y="126348"/>
                    <a:pt x="57703" y="223494"/>
                    <a:pt x="79549" y="313283"/>
                  </a:cubicBezTo>
                  <a:cubicBezTo>
                    <a:pt x="101395" y="403073"/>
                    <a:pt x="114280" y="528944"/>
                    <a:pt x="135848" y="610372"/>
                  </a:cubicBezTo>
                  <a:cubicBezTo>
                    <a:pt x="157415" y="691799"/>
                    <a:pt x="171130" y="747755"/>
                    <a:pt x="208956" y="801848"/>
                  </a:cubicBezTo>
                  <a:lnTo>
                    <a:pt x="457597" y="1016682"/>
                  </a:lnTo>
                  <a:lnTo>
                    <a:pt x="569106" y="943628"/>
                  </a:lnTo>
                  <a:cubicBezTo>
                    <a:pt x="556361" y="938385"/>
                    <a:pt x="851568" y="859434"/>
                    <a:pt x="1013909" y="693824"/>
                  </a:cubicBezTo>
                  <a:close/>
                </a:path>
              </a:pathLst>
            </a:custGeom>
            <a:solidFill>
              <a:srgbClr val="FEC19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95" name="Google Shape;295;p16"/>
            <p:cNvSpPr/>
            <p:nvPr/>
          </p:nvSpPr>
          <p:spPr>
            <a:xfrm flipH="1" rot="7294403">
              <a:off x="12021552" y="6439728"/>
              <a:ext cx="133474" cy="314347"/>
            </a:xfrm>
            <a:custGeom>
              <a:rect b="b" l="l" r="r" t="t"/>
              <a:pathLst>
                <a:path extrusionOk="0" h="659044" w="279835">
                  <a:moveTo>
                    <a:pt x="16871" y="0"/>
                  </a:moveTo>
                  <a:lnTo>
                    <a:pt x="26901" y="6615"/>
                  </a:lnTo>
                  <a:cubicBezTo>
                    <a:pt x="58175" y="31539"/>
                    <a:pt x="92465" y="74719"/>
                    <a:pt x="119770" y="118534"/>
                  </a:cubicBezTo>
                  <a:cubicBezTo>
                    <a:pt x="174380" y="206164"/>
                    <a:pt x="277250" y="437304"/>
                    <a:pt x="279790" y="530014"/>
                  </a:cubicBezTo>
                  <a:cubicBezTo>
                    <a:pt x="281695" y="599547"/>
                    <a:pt x="223593" y="631932"/>
                    <a:pt x="176206" y="654494"/>
                  </a:cubicBezTo>
                  <a:lnTo>
                    <a:pt x="166973" y="659044"/>
                  </a:lnTo>
                  <a:lnTo>
                    <a:pt x="166778" y="657905"/>
                  </a:lnTo>
                  <a:cubicBezTo>
                    <a:pt x="120977" y="469657"/>
                    <a:pt x="29159" y="265986"/>
                    <a:pt x="10002" y="151278"/>
                  </a:cubicBezTo>
                  <a:cubicBezTo>
                    <a:pt x="424" y="93925"/>
                    <a:pt x="-2993" y="56361"/>
                    <a:pt x="2923" y="29215"/>
                  </a:cubicBezTo>
                  <a:lnTo>
                    <a:pt x="16871" y="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96" name="Google Shape;296;p16"/>
            <p:cNvSpPr/>
            <p:nvPr/>
          </p:nvSpPr>
          <p:spPr>
            <a:xfrm flipH="1" rot="-8563718">
              <a:off x="10993184" y="5084200"/>
              <a:ext cx="1018428" cy="1674664"/>
            </a:xfrm>
            <a:custGeom>
              <a:rect b="b" l="l" r="r" t="t"/>
              <a:pathLst>
                <a:path extrusionOk="0" h="1674664" w="1018428">
                  <a:moveTo>
                    <a:pt x="738576" y="1674664"/>
                  </a:moveTo>
                  <a:lnTo>
                    <a:pt x="1018428" y="1306925"/>
                  </a:lnTo>
                  <a:lnTo>
                    <a:pt x="961275" y="1225185"/>
                  </a:lnTo>
                  <a:cubicBezTo>
                    <a:pt x="919015" y="1164092"/>
                    <a:pt x="879443" y="1106003"/>
                    <a:pt x="844169" y="1052642"/>
                  </a:cubicBezTo>
                  <a:cubicBezTo>
                    <a:pt x="703074" y="839201"/>
                    <a:pt x="600206" y="669626"/>
                    <a:pt x="524156" y="528786"/>
                  </a:cubicBezTo>
                  <a:cubicBezTo>
                    <a:pt x="448108" y="387947"/>
                    <a:pt x="445808" y="295031"/>
                    <a:pt x="387873" y="207606"/>
                  </a:cubicBezTo>
                  <a:cubicBezTo>
                    <a:pt x="329936" y="120180"/>
                    <a:pt x="246839" y="51059"/>
                    <a:pt x="163599" y="17652"/>
                  </a:cubicBezTo>
                  <a:cubicBezTo>
                    <a:pt x="132383" y="5124"/>
                    <a:pt x="108772" y="328"/>
                    <a:pt x="90057" y="17"/>
                  </a:cubicBezTo>
                  <a:cubicBezTo>
                    <a:pt x="58864" y="-503"/>
                    <a:pt x="41269" y="11433"/>
                    <a:pt x="24724" y="20783"/>
                  </a:cubicBezTo>
                  <a:cubicBezTo>
                    <a:pt x="-1748" y="35743"/>
                    <a:pt x="-4367" y="52698"/>
                    <a:pt x="4771" y="107410"/>
                  </a:cubicBezTo>
                  <a:cubicBezTo>
                    <a:pt x="13908" y="162123"/>
                    <a:pt x="57702" y="259268"/>
                    <a:pt x="79549" y="349059"/>
                  </a:cubicBezTo>
                  <a:cubicBezTo>
                    <a:pt x="101395" y="438848"/>
                    <a:pt x="114280" y="564719"/>
                    <a:pt x="135848" y="646146"/>
                  </a:cubicBezTo>
                  <a:cubicBezTo>
                    <a:pt x="157416" y="727574"/>
                    <a:pt x="171131" y="783531"/>
                    <a:pt x="208956" y="837622"/>
                  </a:cubicBezTo>
                  <a:close/>
                </a:path>
              </a:pathLst>
            </a:custGeom>
            <a:solidFill>
              <a:srgbClr val="FEC8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97" name="Google Shape;297;p16"/>
            <p:cNvSpPr/>
            <p:nvPr/>
          </p:nvSpPr>
          <p:spPr>
            <a:xfrm flipH="1" rot="-8563718">
              <a:off x="10695698" y="6011181"/>
              <a:ext cx="133474" cy="314347"/>
            </a:xfrm>
            <a:custGeom>
              <a:rect b="b" l="l" r="r" t="t"/>
              <a:pathLst>
                <a:path extrusionOk="0" h="659044" w="279835">
                  <a:moveTo>
                    <a:pt x="16871" y="0"/>
                  </a:moveTo>
                  <a:lnTo>
                    <a:pt x="26901" y="6615"/>
                  </a:lnTo>
                  <a:cubicBezTo>
                    <a:pt x="58175" y="31539"/>
                    <a:pt x="92465" y="74719"/>
                    <a:pt x="119770" y="118534"/>
                  </a:cubicBezTo>
                  <a:cubicBezTo>
                    <a:pt x="174380" y="206164"/>
                    <a:pt x="277250" y="437304"/>
                    <a:pt x="279790" y="530014"/>
                  </a:cubicBezTo>
                  <a:cubicBezTo>
                    <a:pt x="281695" y="599547"/>
                    <a:pt x="223593" y="631932"/>
                    <a:pt x="176206" y="654494"/>
                  </a:cubicBezTo>
                  <a:lnTo>
                    <a:pt x="166973" y="659044"/>
                  </a:lnTo>
                  <a:lnTo>
                    <a:pt x="166778" y="657905"/>
                  </a:lnTo>
                  <a:cubicBezTo>
                    <a:pt x="120977" y="469657"/>
                    <a:pt x="29159" y="265986"/>
                    <a:pt x="10002" y="151278"/>
                  </a:cubicBezTo>
                  <a:cubicBezTo>
                    <a:pt x="424" y="93925"/>
                    <a:pt x="-2993" y="56361"/>
                    <a:pt x="2923" y="29215"/>
                  </a:cubicBezTo>
                  <a:lnTo>
                    <a:pt x="16871" y="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98" name="Google Shape;298;p16"/>
            <p:cNvSpPr/>
            <p:nvPr/>
          </p:nvSpPr>
          <p:spPr>
            <a:xfrm rot="-3031057">
              <a:off x="11628196" y="5947757"/>
              <a:ext cx="676036" cy="667854"/>
            </a:xfrm>
            <a:custGeom>
              <a:rect b="b" l="l" r="r" t="t"/>
              <a:pathLst>
                <a:path extrusionOk="0" h="667854" w="676036">
                  <a:moveTo>
                    <a:pt x="615633" y="273357"/>
                  </a:moveTo>
                  <a:cubicBezTo>
                    <a:pt x="636480" y="294938"/>
                    <a:pt x="655105" y="318479"/>
                    <a:pt x="672587" y="342864"/>
                  </a:cubicBezTo>
                  <a:lnTo>
                    <a:pt x="676036" y="347997"/>
                  </a:lnTo>
                  <a:lnTo>
                    <a:pt x="287776" y="667854"/>
                  </a:lnTo>
                  <a:lnTo>
                    <a:pt x="282480" y="663554"/>
                  </a:lnTo>
                  <a:cubicBezTo>
                    <a:pt x="260702" y="644103"/>
                    <a:pt x="239690" y="622720"/>
                    <a:pt x="219816" y="597338"/>
                  </a:cubicBezTo>
                  <a:cubicBezTo>
                    <a:pt x="140317" y="495810"/>
                    <a:pt x="39328" y="329269"/>
                    <a:pt x="12210" y="233130"/>
                  </a:cubicBezTo>
                  <a:cubicBezTo>
                    <a:pt x="-14909" y="136989"/>
                    <a:pt x="4487" y="53180"/>
                    <a:pt x="57108" y="20495"/>
                  </a:cubicBezTo>
                  <a:cubicBezTo>
                    <a:pt x="109728" y="-12192"/>
                    <a:pt x="234842" y="-5128"/>
                    <a:pt x="327929" y="37016"/>
                  </a:cubicBezTo>
                  <a:cubicBezTo>
                    <a:pt x="421017" y="79160"/>
                    <a:pt x="532243" y="187034"/>
                    <a:pt x="615633" y="273357"/>
                  </a:cubicBezTo>
                  <a:close/>
                </a:path>
              </a:pathLst>
            </a:custGeom>
            <a:solidFill>
              <a:srgbClr val="FEC8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99" name="Google Shape;299;p16"/>
            <p:cNvSpPr/>
            <p:nvPr/>
          </p:nvSpPr>
          <p:spPr>
            <a:xfrm rot="-3031057">
              <a:off x="11821156" y="6196173"/>
              <a:ext cx="227410" cy="201194"/>
            </a:xfrm>
            <a:custGeom>
              <a:rect b="b" l="l" r="r" t="t"/>
              <a:pathLst>
                <a:path extrusionOk="0" h="266771" w="301531">
                  <a:moveTo>
                    <a:pt x="301531" y="0"/>
                  </a:moveTo>
                  <a:lnTo>
                    <a:pt x="301067" y="25055"/>
                  </a:lnTo>
                  <a:cubicBezTo>
                    <a:pt x="297941" y="60402"/>
                    <a:pt x="286779" y="103339"/>
                    <a:pt x="263562" y="135783"/>
                  </a:cubicBezTo>
                  <a:cubicBezTo>
                    <a:pt x="232606" y="179043"/>
                    <a:pt x="166725" y="234209"/>
                    <a:pt x="115925" y="252465"/>
                  </a:cubicBezTo>
                  <a:cubicBezTo>
                    <a:pt x="90525" y="261593"/>
                    <a:pt x="62942" y="267149"/>
                    <a:pt x="35855" y="266752"/>
                  </a:cubicBezTo>
                  <a:lnTo>
                    <a:pt x="0" y="261941"/>
                  </a:lnTo>
                  <a:lnTo>
                    <a:pt x="2368" y="251869"/>
                  </a:lnTo>
                  <a:cubicBezTo>
                    <a:pt x="13828" y="207618"/>
                    <a:pt x="28612" y="161580"/>
                    <a:pt x="46868" y="133402"/>
                  </a:cubicBezTo>
                  <a:cubicBezTo>
                    <a:pt x="83380" y="77046"/>
                    <a:pt x="132593" y="41327"/>
                    <a:pt x="196887" y="21483"/>
                  </a:cubicBezTo>
                  <a:cubicBezTo>
                    <a:pt x="212961" y="16522"/>
                    <a:pt x="233822" y="11214"/>
                    <a:pt x="256549" y="6637"/>
                  </a:cubicBezTo>
                  <a:lnTo>
                    <a:pt x="301531"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00" name="Google Shape;300;p16"/>
            <p:cNvSpPr/>
            <p:nvPr/>
          </p:nvSpPr>
          <p:spPr>
            <a:xfrm rot="-3031057">
              <a:off x="11577688" y="6092277"/>
              <a:ext cx="420238" cy="416274"/>
            </a:xfrm>
            <a:custGeom>
              <a:rect b="b" l="l" r="r" t="t"/>
              <a:pathLst>
                <a:path extrusionOk="0" h="551953" w="557209">
                  <a:moveTo>
                    <a:pt x="235146" y="920"/>
                  </a:moveTo>
                  <a:lnTo>
                    <a:pt x="306952" y="11602"/>
                  </a:lnTo>
                  <a:lnTo>
                    <a:pt x="340515" y="32889"/>
                  </a:lnTo>
                  <a:cubicBezTo>
                    <a:pt x="396078" y="73767"/>
                    <a:pt x="468706" y="157905"/>
                    <a:pt x="504822" y="199577"/>
                  </a:cubicBezTo>
                  <a:cubicBezTo>
                    <a:pt x="540938" y="241249"/>
                    <a:pt x="554828" y="245217"/>
                    <a:pt x="557209" y="282920"/>
                  </a:cubicBezTo>
                  <a:lnTo>
                    <a:pt x="557078" y="290012"/>
                  </a:lnTo>
                  <a:lnTo>
                    <a:pt x="512096" y="296649"/>
                  </a:lnTo>
                  <a:cubicBezTo>
                    <a:pt x="489369" y="301226"/>
                    <a:pt x="468508" y="306534"/>
                    <a:pt x="452434" y="311495"/>
                  </a:cubicBezTo>
                  <a:cubicBezTo>
                    <a:pt x="388140" y="331339"/>
                    <a:pt x="338927" y="367058"/>
                    <a:pt x="302415" y="423414"/>
                  </a:cubicBezTo>
                  <a:cubicBezTo>
                    <a:pt x="284159" y="451592"/>
                    <a:pt x="269375" y="497630"/>
                    <a:pt x="257915" y="541881"/>
                  </a:cubicBezTo>
                  <a:lnTo>
                    <a:pt x="255547" y="551953"/>
                  </a:lnTo>
                  <a:lnTo>
                    <a:pt x="251479" y="551407"/>
                  </a:lnTo>
                  <a:cubicBezTo>
                    <a:pt x="238519" y="547934"/>
                    <a:pt x="226017" y="542675"/>
                    <a:pt x="214309" y="535333"/>
                  </a:cubicBezTo>
                  <a:cubicBezTo>
                    <a:pt x="167478" y="505964"/>
                    <a:pt x="125409" y="416270"/>
                    <a:pt x="90484" y="366264"/>
                  </a:cubicBezTo>
                  <a:cubicBezTo>
                    <a:pt x="55559" y="316258"/>
                    <a:pt x="19840" y="273395"/>
                    <a:pt x="4759" y="235295"/>
                  </a:cubicBezTo>
                  <a:lnTo>
                    <a:pt x="1974" y="225940"/>
                  </a:lnTo>
                  <a:lnTo>
                    <a:pt x="510" y="217377"/>
                  </a:lnTo>
                  <a:cubicBezTo>
                    <a:pt x="-4156" y="130312"/>
                    <a:pt x="23393" y="59678"/>
                    <a:pt x="75721" y="27174"/>
                  </a:cubicBezTo>
                  <a:cubicBezTo>
                    <a:pt x="110607" y="5505"/>
                    <a:pt x="169523" y="-2989"/>
                    <a:pt x="235146" y="920"/>
                  </a:cubicBezTo>
                  <a:close/>
                </a:path>
              </a:pathLst>
            </a:custGeom>
            <a:solidFill>
              <a:srgbClr val="FFE6D5">
                <a:alpha val="5254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301" name="Google Shape;301;p16"/>
          <p:cNvGrpSpPr/>
          <p:nvPr/>
        </p:nvGrpSpPr>
        <p:grpSpPr>
          <a:xfrm>
            <a:off x="1665932" y="1601912"/>
            <a:ext cx="8923977" cy="4044186"/>
            <a:chOff x="1589782" y="2779724"/>
            <a:chExt cx="2865300" cy="2149219"/>
          </a:xfrm>
        </p:grpSpPr>
        <p:sp>
          <p:nvSpPr>
            <p:cNvPr id="302" name="Google Shape;302;p16"/>
            <p:cNvSpPr/>
            <p:nvPr/>
          </p:nvSpPr>
          <p:spPr>
            <a:xfrm>
              <a:off x="1589782" y="2779724"/>
              <a:ext cx="2865300" cy="2149200"/>
            </a:xfrm>
            <a:prstGeom prst="rect">
              <a:avLst/>
            </a:prstGeom>
            <a:solidFill>
              <a:schemeClr val="lt1"/>
            </a:solidFill>
            <a:ln cap="flat" cmpd="sng" w="9525">
              <a:solidFill>
                <a:schemeClr val="accent2"/>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144000" spcFirstLastPara="1" rIns="91425" wrap="square" tIns="45700">
              <a:noAutofit/>
            </a:bodyPr>
            <a:lstStyle/>
            <a:p>
              <a:pPr indent="0" lvl="0" marL="0" marR="0" rtl="0" algn="ctr">
                <a:lnSpc>
                  <a:spcPct val="150000"/>
                </a:lnSpc>
                <a:spcBef>
                  <a:spcPts val="0"/>
                </a:spcBef>
                <a:spcAft>
                  <a:spcPts val="0"/>
                </a:spcAft>
                <a:buNone/>
              </a:pPr>
              <a:r>
                <a:rPr lang="ko-KR">
                  <a:solidFill>
                    <a:schemeClr val="dk1"/>
                  </a:solidFill>
                  <a:highlight>
                    <a:srgbClr val="FFFFFF"/>
                  </a:highlight>
                </a:rPr>
                <a:t>We</a:t>
              </a:r>
              <a:r>
                <a:rPr lang="ko-KR">
                  <a:solidFill>
                    <a:schemeClr val="accent2"/>
                  </a:solidFill>
                  <a:highlight>
                    <a:srgbClr val="FFFFFF"/>
                  </a:highlight>
                </a:rPr>
                <a:t> aim </a:t>
              </a:r>
              <a:r>
                <a:rPr lang="ko-KR">
                  <a:solidFill>
                    <a:schemeClr val="dk1"/>
                  </a:solidFill>
                  <a:highlight>
                    <a:srgbClr val="FFFFFF"/>
                  </a:highlight>
                </a:rPr>
                <a:t>to identify the most suitable locations for a new hospital in San Diego by analyzing spatial data on school lands, income levels by county, and road traffic injuries</a:t>
              </a:r>
              <a:endParaRPr>
                <a:solidFill>
                  <a:schemeClr val="dk1"/>
                </a:solidFill>
                <a:highlight>
                  <a:srgbClr val="FFFFFF"/>
                </a:highlight>
              </a:endParaRPr>
            </a:p>
            <a:p>
              <a:pPr indent="0" lvl="0" marL="0" marR="0" rtl="0" algn="ctr">
                <a:lnSpc>
                  <a:spcPct val="150000"/>
                </a:lnSpc>
                <a:spcBef>
                  <a:spcPts val="0"/>
                </a:spcBef>
                <a:spcAft>
                  <a:spcPts val="0"/>
                </a:spcAft>
                <a:buNone/>
              </a:pPr>
              <a:r>
                <a:t/>
              </a:r>
              <a:endParaRPr>
                <a:solidFill>
                  <a:schemeClr val="dk1"/>
                </a:solidFill>
                <a:highlight>
                  <a:srgbClr val="FFFFFF"/>
                </a:highlight>
              </a:endParaRPr>
            </a:p>
            <a:p>
              <a:pPr indent="0" lvl="0" marL="0" rtl="0" algn="ctr">
                <a:lnSpc>
                  <a:spcPct val="150000"/>
                </a:lnSpc>
                <a:spcBef>
                  <a:spcPts val="0"/>
                </a:spcBef>
                <a:spcAft>
                  <a:spcPts val="0"/>
                </a:spcAft>
                <a:buSzPts val="1100"/>
                <a:buNone/>
              </a:pPr>
              <a:r>
                <a:rPr lang="ko-KR">
                  <a:solidFill>
                    <a:schemeClr val="dk1"/>
                  </a:solidFill>
                  <a:highlight>
                    <a:srgbClr val="FFFFFF"/>
                  </a:highlight>
                </a:rPr>
                <a:t>The project’s </a:t>
              </a:r>
              <a:r>
                <a:rPr lang="ko-KR">
                  <a:solidFill>
                    <a:schemeClr val="accent2"/>
                  </a:solidFill>
                  <a:highlight>
                    <a:srgbClr val="FFFFFF"/>
                  </a:highlight>
                </a:rPr>
                <a:t>goal</a:t>
              </a:r>
              <a:r>
                <a:rPr lang="ko-KR">
                  <a:solidFill>
                    <a:schemeClr val="dk1"/>
                  </a:solidFill>
                  <a:highlight>
                    <a:srgbClr val="FFFFFF"/>
                  </a:highlight>
                </a:rPr>
                <a:t> is to understand how spatial distribution of these factors influences the need for healthcare services, aiming to propose locations that would optimize accessibility, community need, and safety.</a:t>
              </a:r>
              <a:endParaRPr>
                <a:solidFill>
                  <a:schemeClr val="dk1"/>
                </a:solidFill>
                <a:highlight>
                  <a:srgbClr val="FFFFFF"/>
                </a:highlight>
              </a:endParaRPr>
            </a:p>
            <a:p>
              <a:pPr indent="0" lvl="0" marL="0" marR="0" rtl="0" algn="l">
                <a:lnSpc>
                  <a:spcPct val="150000"/>
                </a:lnSpc>
                <a:spcBef>
                  <a:spcPts val="0"/>
                </a:spcBef>
                <a:spcAft>
                  <a:spcPts val="0"/>
                </a:spcAft>
                <a:buNone/>
              </a:pPr>
              <a:r>
                <a:t/>
              </a:r>
              <a:endParaRPr>
                <a:solidFill>
                  <a:schemeClr val="dk1"/>
                </a:solidFill>
                <a:highlight>
                  <a:srgbClr val="FFFFFF"/>
                </a:highlight>
              </a:endParaRPr>
            </a:p>
          </p:txBody>
        </p:sp>
        <p:sp>
          <p:nvSpPr>
            <p:cNvPr id="303" name="Google Shape;303;p16"/>
            <p:cNvSpPr/>
            <p:nvPr/>
          </p:nvSpPr>
          <p:spPr>
            <a:xfrm>
              <a:off x="4284462" y="4758543"/>
              <a:ext cx="170400" cy="170400"/>
            </a:xfrm>
            <a:prstGeom prst="rect">
              <a:avLst/>
            </a:prstGeom>
            <a:solidFill>
              <a:srgbClr val="FA7450"/>
            </a:solidFill>
            <a:ln cap="flat" cmpd="sng" w="9525">
              <a:solidFill>
                <a:srgbClr val="FA745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0" i="0" lang="ko-KR" sz="900" u="none" cap="none" strike="noStrike">
                  <a:solidFill>
                    <a:srgbClr val="FFFFFF"/>
                  </a:solidFill>
                  <a:latin typeface="Malgun Gothic"/>
                  <a:ea typeface="Malgun Gothic"/>
                  <a:cs typeface="Malgun Gothic"/>
                  <a:sym typeface="Malgun Gothic"/>
                </a:rPr>
                <a:t>+</a:t>
              </a:r>
              <a:endParaRPr b="0" i="0" sz="900" u="none" cap="none" strike="noStrike">
                <a:solidFill>
                  <a:srgbClr val="FFFFFF"/>
                </a:solidFill>
                <a:latin typeface="Malgun Gothic"/>
                <a:ea typeface="Malgun Gothic"/>
                <a:cs typeface="Malgun Gothic"/>
                <a:sym typeface="Malgun Gothic"/>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grpSp>
        <p:nvGrpSpPr>
          <p:cNvPr id="308" name="Google Shape;308;p17"/>
          <p:cNvGrpSpPr/>
          <p:nvPr/>
        </p:nvGrpSpPr>
        <p:grpSpPr>
          <a:xfrm>
            <a:off x="112888" y="263069"/>
            <a:ext cx="11991976" cy="6350002"/>
            <a:chOff x="100012" y="266699"/>
            <a:chExt cx="11991976" cy="6350002"/>
          </a:xfrm>
        </p:grpSpPr>
        <p:sp>
          <p:nvSpPr>
            <p:cNvPr id="309" name="Google Shape;309;p17"/>
            <p:cNvSpPr/>
            <p:nvPr/>
          </p:nvSpPr>
          <p:spPr>
            <a:xfrm>
              <a:off x="290512" y="266699"/>
              <a:ext cx="11610976" cy="6123185"/>
            </a:xfrm>
            <a:prstGeom prst="round2SameRect">
              <a:avLst>
                <a:gd fmla="val 1796" name="adj1"/>
                <a:gd fmla="val 0" name="adj2"/>
              </a:avLst>
            </a:prstGeom>
            <a:solidFill>
              <a:srgbClr val="F9EFE5"/>
            </a:solidFill>
            <a:ln cap="flat" cmpd="sng" w="19050">
              <a:solidFill>
                <a:srgbClr val="262626"/>
              </a:solidFill>
              <a:prstDash val="solid"/>
              <a:miter lim="800000"/>
              <a:headEnd len="sm" w="sm" type="none"/>
              <a:tailEnd len="sm" w="sm" type="none"/>
            </a:ln>
            <a:effectLst>
              <a:outerShdw rotWithShape="0" algn="tl" dir="2700000" dist="5080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310" name="Google Shape;310;p17"/>
            <p:cNvSpPr/>
            <p:nvPr/>
          </p:nvSpPr>
          <p:spPr>
            <a:xfrm>
              <a:off x="429444" y="466215"/>
              <a:ext cx="11205774" cy="5921768"/>
            </a:xfrm>
            <a:prstGeom prst="rect">
              <a:avLst/>
            </a:prstGeom>
            <a:solidFill>
              <a:schemeClr val="lt1"/>
            </a:solidFill>
            <a:ln cap="flat" cmpd="sng" w="1905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311" name="Google Shape;311;p17"/>
            <p:cNvSpPr/>
            <p:nvPr/>
          </p:nvSpPr>
          <p:spPr>
            <a:xfrm>
              <a:off x="100012" y="6389885"/>
              <a:ext cx="11991976" cy="226816"/>
            </a:xfrm>
            <a:prstGeom prst="round2SameRect">
              <a:avLst>
                <a:gd fmla="val 1796" name="adj1"/>
                <a:gd fmla="val 50000" name="adj2"/>
              </a:avLst>
            </a:prstGeom>
            <a:solidFill>
              <a:srgbClr val="F9EFE5"/>
            </a:solidFill>
            <a:ln cap="flat" cmpd="sng" w="19050">
              <a:solidFill>
                <a:srgbClr val="262626"/>
              </a:solidFill>
              <a:prstDash val="solid"/>
              <a:miter lim="800000"/>
              <a:headEnd len="sm" w="sm" type="none"/>
              <a:tailEnd len="sm" w="sm" type="none"/>
            </a:ln>
            <a:effectLst>
              <a:outerShdw rotWithShape="0" algn="t" dir="5400000" dist="381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312" name="Google Shape;312;p17"/>
            <p:cNvSpPr/>
            <p:nvPr/>
          </p:nvSpPr>
          <p:spPr>
            <a:xfrm>
              <a:off x="5447506" y="6389885"/>
              <a:ext cx="1296988" cy="113408"/>
            </a:xfrm>
            <a:prstGeom prst="round2SameRect">
              <a:avLst>
                <a:gd fmla="val 1796" name="adj1"/>
                <a:gd fmla="val 50000" name="adj2"/>
              </a:avLst>
            </a:prstGeom>
            <a:solidFill>
              <a:srgbClr val="F9EFE5"/>
            </a:solidFill>
            <a:ln cap="flat" cmpd="sng" w="1905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313" name="Google Shape;313;p17"/>
            <p:cNvSpPr/>
            <p:nvPr/>
          </p:nvSpPr>
          <p:spPr>
            <a:xfrm>
              <a:off x="435796" y="468115"/>
              <a:ext cx="729357" cy="5921768"/>
            </a:xfrm>
            <a:prstGeom prst="rect">
              <a:avLst/>
            </a:prstGeom>
            <a:solidFill>
              <a:srgbClr val="262626"/>
            </a:solidFill>
            <a:ln cap="flat" cmpd="sng" w="19050">
              <a:solidFill>
                <a:srgbClr val="262626"/>
              </a:solidFill>
              <a:prstDash val="solid"/>
              <a:miter lim="800000"/>
              <a:headEnd len="sm" w="sm" type="none"/>
              <a:tailEnd len="sm" w="sm" type="none"/>
            </a:ln>
          </p:spPr>
          <p:txBody>
            <a:bodyPr anchorCtr="0" anchor="b" bIns="828000" lIns="91425" spcFirstLastPara="1" rIns="91425" wrap="square" tIns="45700">
              <a:noAutofit/>
            </a:bodyPr>
            <a:lstStyle/>
            <a:p>
              <a:pPr indent="0" lvl="0" marL="0" marR="0" rtl="0" algn="l">
                <a:lnSpc>
                  <a:spcPct val="200000"/>
                </a:lnSpc>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grpSp>
          <p:nvGrpSpPr>
            <p:cNvPr id="314" name="Google Shape;314;p17"/>
            <p:cNvGrpSpPr/>
            <p:nvPr/>
          </p:nvGrpSpPr>
          <p:grpSpPr>
            <a:xfrm>
              <a:off x="477968" y="1197769"/>
              <a:ext cx="100284" cy="3413557"/>
              <a:chOff x="505400" y="1197769"/>
              <a:chExt cx="100284" cy="3413557"/>
            </a:xfrm>
          </p:grpSpPr>
          <p:sp>
            <p:nvSpPr>
              <p:cNvPr id="315" name="Google Shape;315;p17"/>
              <p:cNvSpPr/>
              <p:nvPr/>
            </p:nvSpPr>
            <p:spPr>
              <a:xfrm>
                <a:off x="518114" y="2402270"/>
                <a:ext cx="64143" cy="84650"/>
              </a:xfrm>
              <a:custGeom>
                <a:rect b="b" l="l" r="r" t="t"/>
                <a:pathLst>
                  <a:path extrusionOk="0" h="12286" w="9310">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316" name="Google Shape;316;p17"/>
              <p:cNvSpPr/>
              <p:nvPr/>
            </p:nvSpPr>
            <p:spPr>
              <a:xfrm>
                <a:off x="505400" y="1997402"/>
                <a:ext cx="89571" cy="78392"/>
              </a:xfrm>
              <a:custGeom>
                <a:rect b="b" l="l" r="r" t="t"/>
                <a:pathLst>
                  <a:path extrusionOk="0" h="392491" w="448462">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317" name="Google Shape;317;p17"/>
              <p:cNvSpPr/>
              <p:nvPr/>
            </p:nvSpPr>
            <p:spPr>
              <a:xfrm>
                <a:off x="515252" y="1602563"/>
                <a:ext cx="69866" cy="68363"/>
              </a:xfrm>
              <a:prstGeom prst="wedgeEllipseCallout">
                <a:avLst>
                  <a:gd fmla="val -41938" name="adj1"/>
                  <a:gd fmla="val 57878"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318" name="Google Shape;318;p17"/>
              <p:cNvSpPr/>
              <p:nvPr/>
            </p:nvSpPr>
            <p:spPr>
              <a:xfrm>
                <a:off x="511026" y="1197769"/>
                <a:ext cx="78318" cy="78318"/>
              </a:xfrm>
              <a:prstGeom prst="hear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grpSp>
            <p:nvGrpSpPr>
              <p:cNvPr id="319" name="Google Shape;319;p17"/>
              <p:cNvGrpSpPr/>
              <p:nvPr/>
            </p:nvGrpSpPr>
            <p:grpSpPr>
              <a:xfrm>
                <a:off x="505954" y="2813396"/>
                <a:ext cx="88463" cy="101679"/>
                <a:chOff x="1039" y="1681"/>
                <a:chExt cx="1071" cy="1231"/>
              </a:xfrm>
            </p:grpSpPr>
            <p:sp>
              <p:nvSpPr>
                <p:cNvPr id="320" name="Google Shape;320;p17"/>
                <p:cNvSpPr/>
                <p:nvPr/>
              </p:nvSpPr>
              <p:spPr>
                <a:xfrm>
                  <a:off x="1039" y="1681"/>
                  <a:ext cx="1071" cy="1099"/>
                </a:xfrm>
                <a:custGeom>
                  <a:rect b="b" l="l" r="r" t="t"/>
                  <a:pathLst>
                    <a:path extrusionOk="0" h="3298" w="3212">
                      <a:moveTo>
                        <a:pt x="3208" y="620"/>
                      </a:moveTo>
                      <a:lnTo>
                        <a:pt x="3206" y="606"/>
                      </a:lnTo>
                      <a:lnTo>
                        <a:pt x="3192" y="581"/>
                      </a:lnTo>
                      <a:lnTo>
                        <a:pt x="3169" y="566"/>
                      </a:lnTo>
                      <a:lnTo>
                        <a:pt x="3143" y="561"/>
                      </a:lnTo>
                      <a:lnTo>
                        <a:pt x="3130" y="564"/>
                      </a:lnTo>
                      <a:lnTo>
                        <a:pt x="3101" y="533"/>
                      </a:lnTo>
                      <a:lnTo>
                        <a:pt x="3035" y="475"/>
                      </a:lnTo>
                      <a:lnTo>
                        <a:pt x="3003" y="448"/>
                      </a:lnTo>
                      <a:lnTo>
                        <a:pt x="2931" y="383"/>
                      </a:lnTo>
                      <a:lnTo>
                        <a:pt x="2786" y="258"/>
                      </a:lnTo>
                      <a:lnTo>
                        <a:pt x="2711" y="199"/>
                      </a:lnTo>
                      <a:lnTo>
                        <a:pt x="2651" y="148"/>
                      </a:lnTo>
                      <a:lnTo>
                        <a:pt x="2507" y="53"/>
                      </a:lnTo>
                      <a:lnTo>
                        <a:pt x="2432" y="24"/>
                      </a:lnTo>
                      <a:lnTo>
                        <a:pt x="2384" y="19"/>
                      </a:lnTo>
                      <a:lnTo>
                        <a:pt x="2363" y="20"/>
                      </a:lnTo>
                      <a:lnTo>
                        <a:pt x="2361" y="17"/>
                      </a:lnTo>
                      <a:lnTo>
                        <a:pt x="2358" y="14"/>
                      </a:lnTo>
                      <a:lnTo>
                        <a:pt x="2347" y="4"/>
                      </a:lnTo>
                      <a:lnTo>
                        <a:pt x="2320" y="0"/>
                      </a:lnTo>
                      <a:lnTo>
                        <a:pt x="2294" y="10"/>
                      </a:lnTo>
                      <a:lnTo>
                        <a:pt x="2278" y="32"/>
                      </a:lnTo>
                      <a:lnTo>
                        <a:pt x="2278" y="47"/>
                      </a:lnTo>
                      <a:lnTo>
                        <a:pt x="2276" y="62"/>
                      </a:lnTo>
                      <a:lnTo>
                        <a:pt x="2253" y="102"/>
                      </a:lnTo>
                      <a:lnTo>
                        <a:pt x="2199" y="163"/>
                      </a:lnTo>
                      <a:lnTo>
                        <a:pt x="2171" y="190"/>
                      </a:lnTo>
                      <a:lnTo>
                        <a:pt x="2102" y="260"/>
                      </a:lnTo>
                      <a:lnTo>
                        <a:pt x="1952" y="394"/>
                      </a:lnTo>
                      <a:lnTo>
                        <a:pt x="1878" y="459"/>
                      </a:lnTo>
                      <a:lnTo>
                        <a:pt x="1698" y="610"/>
                      </a:lnTo>
                      <a:lnTo>
                        <a:pt x="1326" y="897"/>
                      </a:lnTo>
                      <a:lnTo>
                        <a:pt x="1138" y="1036"/>
                      </a:lnTo>
                      <a:lnTo>
                        <a:pt x="969" y="1157"/>
                      </a:lnTo>
                      <a:lnTo>
                        <a:pt x="716" y="1337"/>
                      </a:lnTo>
                      <a:lnTo>
                        <a:pt x="553" y="1467"/>
                      </a:lnTo>
                      <a:lnTo>
                        <a:pt x="475" y="1536"/>
                      </a:lnTo>
                      <a:lnTo>
                        <a:pt x="415" y="1592"/>
                      </a:lnTo>
                      <a:lnTo>
                        <a:pt x="296" y="1713"/>
                      </a:lnTo>
                      <a:lnTo>
                        <a:pt x="186" y="1845"/>
                      </a:lnTo>
                      <a:lnTo>
                        <a:pt x="117" y="1951"/>
                      </a:lnTo>
                      <a:lnTo>
                        <a:pt x="77" y="2024"/>
                      </a:lnTo>
                      <a:lnTo>
                        <a:pt x="59" y="2061"/>
                      </a:lnTo>
                      <a:lnTo>
                        <a:pt x="44" y="2100"/>
                      </a:lnTo>
                      <a:lnTo>
                        <a:pt x="21" y="2181"/>
                      </a:lnTo>
                      <a:lnTo>
                        <a:pt x="2" y="2306"/>
                      </a:lnTo>
                      <a:lnTo>
                        <a:pt x="0" y="2479"/>
                      </a:lnTo>
                      <a:lnTo>
                        <a:pt x="12" y="2650"/>
                      </a:lnTo>
                      <a:lnTo>
                        <a:pt x="18" y="2732"/>
                      </a:lnTo>
                      <a:lnTo>
                        <a:pt x="19" y="2742"/>
                      </a:lnTo>
                      <a:lnTo>
                        <a:pt x="29" y="2758"/>
                      </a:lnTo>
                      <a:lnTo>
                        <a:pt x="49" y="2771"/>
                      </a:lnTo>
                      <a:lnTo>
                        <a:pt x="67" y="2770"/>
                      </a:lnTo>
                      <a:lnTo>
                        <a:pt x="101" y="2817"/>
                      </a:lnTo>
                      <a:lnTo>
                        <a:pt x="183" y="2915"/>
                      </a:lnTo>
                      <a:lnTo>
                        <a:pt x="278" y="3016"/>
                      </a:lnTo>
                      <a:lnTo>
                        <a:pt x="383" y="3109"/>
                      </a:lnTo>
                      <a:lnTo>
                        <a:pt x="497" y="3193"/>
                      </a:lnTo>
                      <a:lnTo>
                        <a:pt x="615" y="3255"/>
                      </a:lnTo>
                      <a:lnTo>
                        <a:pt x="704" y="3285"/>
                      </a:lnTo>
                      <a:lnTo>
                        <a:pt x="765" y="3297"/>
                      </a:lnTo>
                      <a:lnTo>
                        <a:pt x="825" y="3298"/>
                      </a:lnTo>
                      <a:lnTo>
                        <a:pt x="886" y="3291"/>
                      </a:lnTo>
                      <a:lnTo>
                        <a:pt x="916" y="3282"/>
                      </a:lnTo>
                      <a:lnTo>
                        <a:pt x="955" y="3271"/>
                      </a:lnTo>
                      <a:lnTo>
                        <a:pt x="1030" y="3236"/>
                      </a:lnTo>
                      <a:lnTo>
                        <a:pt x="1138" y="3171"/>
                      </a:lnTo>
                      <a:lnTo>
                        <a:pt x="1342" y="3009"/>
                      </a:lnTo>
                      <a:lnTo>
                        <a:pt x="1463" y="2899"/>
                      </a:lnTo>
                      <a:lnTo>
                        <a:pt x="1634" y="2748"/>
                      </a:lnTo>
                      <a:lnTo>
                        <a:pt x="1808" y="2600"/>
                      </a:lnTo>
                      <a:lnTo>
                        <a:pt x="2017" y="2424"/>
                      </a:lnTo>
                      <a:lnTo>
                        <a:pt x="2429" y="2066"/>
                      </a:lnTo>
                      <a:lnTo>
                        <a:pt x="2633" y="1884"/>
                      </a:lnTo>
                      <a:lnTo>
                        <a:pt x="2812" y="1724"/>
                      </a:lnTo>
                      <a:lnTo>
                        <a:pt x="2987" y="1560"/>
                      </a:lnTo>
                      <a:lnTo>
                        <a:pt x="3021" y="1530"/>
                      </a:lnTo>
                      <a:lnTo>
                        <a:pt x="3075" y="1478"/>
                      </a:lnTo>
                      <a:lnTo>
                        <a:pt x="3103" y="1438"/>
                      </a:lnTo>
                      <a:lnTo>
                        <a:pt x="3111" y="1416"/>
                      </a:lnTo>
                      <a:lnTo>
                        <a:pt x="3124" y="1415"/>
                      </a:lnTo>
                      <a:lnTo>
                        <a:pt x="3134" y="1409"/>
                      </a:lnTo>
                      <a:lnTo>
                        <a:pt x="3146" y="1401"/>
                      </a:lnTo>
                      <a:lnTo>
                        <a:pt x="3163" y="1378"/>
                      </a:lnTo>
                      <a:lnTo>
                        <a:pt x="3180" y="1337"/>
                      </a:lnTo>
                      <a:lnTo>
                        <a:pt x="3192" y="1241"/>
                      </a:lnTo>
                      <a:lnTo>
                        <a:pt x="3193" y="1183"/>
                      </a:lnTo>
                      <a:lnTo>
                        <a:pt x="3202" y="1042"/>
                      </a:lnTo>
                      <a:lnTo>
                        <a:pt x="3212" y="832"/>
                      </a:lnTo>
                      <a:lnTo>
                        <a:pt x="3212" y="691"/>
                      </a:lnTo>
                      <a:lnTo>
                        <a:pt x="3208" y="620"/>
                      </a:lnTo>
                      <a:close/>
                      <a:moveTo>
                        <a:pt x="1004" y="2495"/>
                      </a:moveTo>
                      <a:lnTo>
                        <a:pt x="998" y="2649"/>
                      </a:lnTo>
                      <a:lnTo>
                        <a:pt x="999" y="2958"/>
                      </a:lnTo>
                      <a:lnTo>
                        <a:pt x="1001" y="3114"/>
                      </a:lnTo>
                      <a:lnTo>
                        <a:pt x="942" y="3145"/>
                      </a:lnTo>
                      <a:lnTo>
                        <a:pt x="880" y="3170"/>
                      </a:lnTo>
                      <a:lnTo>
                        <a:pt x="884" y="3137"/>
                      </a:lnTo>
                      <a:lnTo>
                        <a:pt x="881" y="3066"/>
                      </a:lnTo>
                      <a:lnTo>
                        <a:pt x="868" y="2961"/>
                      </a:lnTo>
                      <a:lnTo>
                        <a:pt x="860" y="2895"/>
                      </a:lnTo>
                      <a:lnTo>
                        <a:pt x="850" y="2780"/>
                      </a:lnTo>
                      <a:lnTo>
                        <a:pt x="844" y="2610"/>
                      </a:lnTo>
                      <a:lnTo>
                        <a:pt x="850" y="2495"/>
                      </a:lnTo>
                      <a:lnTo>
                        <a:pt x="857" y="2439"/>
                      </a:lnTo>
                      <a:lnTo>
                        <a:pt x="856" y="2424"/>
                      </a:lnTo>
                      <a:lnTo>
                        <a:pt x="840" y="2398"/>
                      </a:lnTo>
                      <a:lnTo>
                        <a:pt x="828" y="2390"/>
                      </a:lnTo>
                      <a:lnTo>
                        <a:pt x="717" y="2318"/>
                      </a:lnTo>
                      <a:lnTo>
                        <a:pt x="506" y="2162"/>
                      </a:lnTo>
                      <a:lnTo>
                        <a:pt x="401" y="2082"/>
                      </a:lnTo>
                      <a:lnTo>
                        <a:pt x="382" y="2064"/>
                      </a:lnTo>
                      <a:lnTo>
                        <a:pt x="314" y="2010"/>
                      </a:lnTo>
                      <a:lnTo>
                        <a:pt x="264" y="1978"/>
                      </a:lnTo>
                      <a:lnTo>
                        <a:pt x="241" y="1969"/>
                      </a:lnTo>
                      <a:lnTo>
                        <a:pt x="294" y="1899"/>
                      </a:lnTo>
                      <a:lnTo>
                        <a:pt x="350" y="1830"/>
                      </a:lnTo>
                      <a:lnTo>
                        <a:pt x="510" y="1955"/>
                      </a:lnTo>
                      <a:lnTo>
                        <a:pt x="752" y="2141"/>
                      </a:lnTo>
                      <a:lnTo>
                        <a:pt x="909" y="2270"/>
                      </a:lnTo>
                      <a:lnTo>
                        <a:pt x="985" y="2338"/>
                      </a:lnTo>
                      <a:lnTo>
                        <a:pt x="999" y="2349"/>
                      </a:lnTo>
                      <a:lnTo>
                        <a:pt x="1034" y="2354"/>
                      </a:lnTo>
                      <a:lnTo>
                        <a:pt x="1053" y="2346"/>
                      </a:lnTo>
                      <a:lnTo>
                        <a:pt x="1132" y="2302"/>
                      </a:lnTo>
                      <a:lnTo>
                        <a:pt x="1280" y="2195"/>
                      </a:lnTo>
                      <a:lnTo>
                        <a:pt x="1418" y="2074"/>
                      </a:lnTo>
                      <a:lnTo>
                        <a:pt x="1548" y="1943"/>
                      </a:lnTo>
                      <a:lnTo>
                        <a:pt x="1610" y="1877"/>
                      </a:lnTo>
                      <a:lnTo>
                        <a:pt x="1617" y="1868"/>
                      </a:lnTo>
                      <a:lnTo>
                        <a:pt x="1624" y="1847"/>
                      </a:lnTo>
                      <a:lnTo>
                        <a:pt x="1626" y="1827"/>
                      </a:lnTo>
                      <a:lnTo>
                        <a:pt x="1617" y="1807"/>
                      </a:lnTo>
                      <a:lnTo>
                        <a:pt x="1610" y="1796"/>
                      </a:lnTo>
                      <a:lnTo>
                        <a:pt x="1420" y="1596"/>
                      </a:lnTo>
                      <a:lnTo>
                        <a:pt x="1231" y="1395"/>
                      </a:lnTo>
                      <a:lnTo>
                        <a:pt x="1201" y="1360"/>
                      </a:lnTo>
                      <a:lnTo>
                        <a:pt x="1132" y="1288"/>
                      </a:lnTo>
                      <a:lnTo>
                        <a:pt x="1082" y="1248"/>
                      </a:lnTo>
                      <a:lnTo>
                        <a:pt x="1056" y="1235"/>
                      </a:lnTo>
                      <a:lnTo>
                        <a:pt x="1244" y="1103"/>
                      </a:lnTo>
                      <a:lnTo>
                        <a:pt x="1430" y="964"/>
                      </a:lnTo>
                      <a:lnTo>
                        <a:pt x="1614" y="825"/>
                      </a:lnTo>
                      <a:lnTo>
                        <a:pt x="1885" y="607"/>
                      </a:lnTo>
                      <a:lnTo>
                        <a:pt x="2060" y="458"/>
                      </a:lnTo>
                      <a:lnTo>
                        <a:pt x="2145" y="380"/>
                      </a:lnTo>
                      <a:lnTo>
                        <a:pt x="2194" y="338"/>
                      </a:lnTo>
                      <a:lnTo>
                        <a:pt x="2299" y="235"/>
                      </a:lnTo>
                      <a:lnTo>
                        <a:pt x="2344" y="177"/>
                      </a:lnTo>
                      <a:lnTo>
                        <a:pt x="2367" y="138"/>
                      </a:lnTo>
                      <a:lnTo>
                        <a:pt x="2374" y="118"/>
                      </a:lnTo>
                      <a:lnTo>
                        <a:pt x="2422" y="140"/>
                      </a:lnTo>
                      <a:lnTo>
                        <a:pt x="2466" y="163"/>
                      </a:lnTo>
                      <a:lnTo>
                        <a:pt x="2534" y="206"/>
                      </a:lnTo>
                      <a:lnTo>
                        <a:pt x="2661" y="304"/>
                      </a:lnTo>
                      <a:lnTo>
                        <a:pt x="2721" y="354"/>
                      </a:lnTo>
                      <a:lnTo>
                        <a:pt x="2833" y="453"/>
                      </a:lnTo>
                      <a:lnTo>
                        <a:pt x="2944" y="554"/>
                      </a:lnTo>
                      <a:lnTo>
                        <a:pt x="2993" y="603"/>
                      </a:lnTo>
                      <a:lnTo>
                        <a:pt x="3048" y="646"/>
                      </a:lnTo>
                      <a:lnTo>
                        <a:pt x="2937" y="771"/>
                      </a:lnTo>
                      <a:lnTo>
                        <a:pt x="2708" y="1016"/>
                      </a:lnTo>
                      <a:lnTo>
                        <a:pt x="2474" y="1257"/>
                      </a:lnTo>
                      <a:lnTo>
                        <a:pt x="2233" y="1490"/>
                      </a:lnTo>
                      <a:lnTo>
                        <a:pt x="2112" y="1605"/>
                      </a:lnTo>
                      <a:lnTo>
                        <a:pt x="1987" y="1720"/>
                      </a:lnTo>
                      <a:lnTo>
                        <a:pt x="1732" y="1951"/>
                      </a:lnTo>
                      <a:lnTo>
                        <a:pt x="1467" y="2169"/>
                      </a:lnTo>
                      <a:lnTo>
                        <a:pt x="1261" y="2322"/>
                      </a:lnTo>
                      <a:lnTo>
                        <a:pt x="1120" y="2417"/>
                      </a:lnTo>
                      <a:lnTo>
                        <a:pt x="1047" y="2462"/>
                      </a:lnTo>
                      <a:lnTo>
                        <a:pt x="1047" y="2462"/>
                      </a:lnTo>
                      <a:lnTo>
                        <a:pt x="1047" y="2463"/>
                      </a:lnTo>
                      <a:lnTo>
                        <a:pt x="1033" y="2460"/>
                      </a:lnTo>
                      <a:lnTo>
                        <a:pt x="1012" y="2472"/>
                      </a:lnTo>
                      <a:lnTo>
                        <a:pt x="1005" y="2485"/>
                      </a:lnTo>
                      <a:lnTo>
                        <a:pt x="1004" y="2495"/>
                      </a:lnTo>
                      <a:close/>
                      <a:moveTo>
                        <a:pt x="3082" y="1081"/>
                      </a:moveTo>
                      <a:lnTo>
                        <a:pt x="3078" y="1147"/>
                      </a:lnTo>
                      <a:lnTo>
                        <a:pt x="3074" y="1213"/>
                      </a:lnTo>
                      <a:lnTo>
                        <a:pt x="3072" y="1247"/>
                      </a:lnTo>
                      <a:lnTo>
                        <a:pt x="3069" y="1280"/>
                      </a:lnTo>
                      <a:lnTo>
                        <a:pt x="3067" y="1301"/>
                      </a:lnTo>
                      <a:lnTo>
                        <a:pt x="3065" y="1316"/>
                      </a:lnTo>
                      <a:lnTo>
                        <a:pt x="3059" y="1320"/>
                      </a:lnTo>
                      <a:lnTo>
                        <a:pt x="3052" y="1334"/>
                      </a:lnTo>
                      <a:lnTo>
                        <a:pt x="3051" y="1343"/>
                      </a:lnTo>
                      <a:lnTo>
                        <a:pt x="3038" y="1349"/>
                      </a:lnTo>
                      <a:lnTo>
                        <a:pt x="3018" y="1372"/>
                      </a:lnTo>
                      <a:lnTo>
                        <a:pt x="3016" y="1389"/>
                      </a:lnTo>
                      <a:lnTo>
                        <a:pt x="3018" y="1366"/>
                      </a:lnTo>
                      <a:lnTo>
                        <a:pt x="3010" y="1369"/>
                      </a:lnTo>
                      <a:lnTo>
                        <a:pt x="2990" y="1393"/>
                      </a:lnTo>
                      <a:lnTo>
                        <a:pt x="2941" y="1444"/>
                      </a:lnTo>
                      <a:lnTo>
                        <a:pt x="2890" y="1493"/>
                      </a:lnTo>
                      <a:lnTo>
                        <a:pt x="2734" y="1637"/>
                      </a:lnTo>
                      <a:lnTo>
                        <a:pt x="2574" y="1779"/>
                      </a:lnTo>
                      <a:lnTo>
                        <a:pt x="2201" y="2110"/>
                      </a:lnTo>
                      <a:lnTo>
                        <a:pt x="1823" y="2434"/>
                      </a:lnTo>
                      <a:lnTo>
                        <a:pt x="1804" y="2451"/>
                      </a:lnTo>
                      <a:lnTo>
                        <a:pt x="1785" y="2467"/>
                      </a:lnTo>
                      <a:lnTo>
                        <a:pt x="1778" y="2349"/>
                      </a:lnTo>
                      <a:lnTo>
                        <a:pt x="1765" y="2231"/>
                      </a:lnTo>
                      <a:lnTo>
                        <a:pt x="1764" y="2181"/>
                      </a:lnTo>
                      <a:lnTo>
                        <a:pt x="1765" y="2130"/>
                      </a:lnTo>
                      <a:lnTo>
                        <a:pt x="1764" y="2118"/>
                      </a:lnTo>
                      <a:lnTo>
                        <a:pt x="1749" y="2105"/>
                      </a:lnTo>
                      <a:lnTo>
                        <a:pt x="1739" y="2103"/>
                      </a:lnTo>
                      <a:lnTo>
                        <a:pt x="1927" y="1936"/>
                      </a:lnTo>
                      <a:lnTo>
                        <a:pt x="2106" y="1769"/>
                      </a:lnTo>
                      <a:lnTo>
                        <a:pt x="2236" y="1651"/>
                      </a:lnTo>
                      <a:lnTo>
                        <a:pt x="2489" y="1406"/>
                      </a:lnTo>
                      <a:lnTo>
                        <a:pt x="2737" y="1157"/>
                      </a:lnTo>
                      <a:lnTo>
                        <a:pt x="2977" y="901"/>
                      </a:lnTo>
                      <a:lnTo>
                        <a:pt x="3095" y="770"/>
                      </a:lnTo>
                      <a:lnTo>
                        <a:pt x="3093" y="926"/>
                      </a:lnTo>
                      <a:lnTo>
                        <a:pt x="3082" y="108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321" name="Google Shape;321;p17"/>
                <p:cNvSpPr/>
                <p:nvPr/>
              </p:nvSpPr>
              <p:spPr>
                <a:xfrm>
                  <a:off x="1398" y="2746"/>
                  <a:ext cx="212" cy="132"/>
                </a:xfrm>
                <a:custGeom>
                  <a:rect b="b" l="l" r="r" t="t"/>
                  <a:pathLst>
                    <a:path extrusionOk="0" h="398" w="635">
                      <a:moveTo>
                        <a:pt x="555" y="6"/>
                      </a:moveTo>
                      <a:lnTo>
                        <a:pt x="544" y="0"/>
                      </a:lnTo>
                      <a:lnTo>
                        <a:pt x="521" y="3"/>
                      </a:lnTo>
                      <a:lnTo>
                        <a:pt x="504" y="18"/>
                      </a:lnTo>
                      <a:lnTo>
                        <a:pt x="495" y="39"/>
                      </a:lnTo>
                      <a:lnTo>
                        <a:pt x="496" y="52"/>
                      </a:lnTo>
                      <a:lnTo>
                        <a:pt x="514" y="113"/>
                      </a:lnTo>
                      <a:lnTo>
                        <a:pt x="530" y="177"/>
                      </a:lnTo>
                      <a:lnTo>
                        <a:pt x="527" y="202"/>
                      </a:lnTo>
                      <a:lnTo>
                        <a:pt x="515" y="226"/>
                      </a:lnTo>
                      <a:lnTo>
                        <a:pt x="494" y="251"/>
                      </a:lnTo>
                      <a:lnTo>
                        <a:pt x="478" y="262"/>
                      </a:lnTo>
                      <a:lnTo>
                        <a:pt x="453" y="278"/>
                      </a:lnTo>
                      <a:lnTo>
                        <a:pt x="403" y="291"/>
                      </a:lnTo>
                      <a:lnTo>
                        <a:pt x="370" y="284"/>
                      </a:lnTo>
                      <a:lnTo>
                        <a:pt x="352" y="272"/>
                      </a:lnTo>
                      <a:lnTo>
                        <a:pt x="339" y="252"/>
                      </a:lnTo>
                      <a:lnTo>
                        <a:pt x="332" y="226"/>
                      </a:lnTo>
                      <a:lnTo>
                        <a:pt x="332" y="209"/>
                      </a:lnTo>
                      <a:lnTo>
                        <a:pt x="331" y="198"/>
                      </a:lnTo>
                      <a:lnTo>
                        <a:pt x="324" y="180"/>
                      </a:lnTo>
                      <a:lnTo>
                        <a:pt x="303" y="164"/>
                      </a:lnTo>
                      <a:lnTo>
                        <a:pt x="268" y="164"/>
                      </a:lnTo>
                      <a:lnTo>
                        <a:pt x="246" y="180"/>
                      </a:lnTo>
                      <a:lnTo>
                        <a:pt x="237" y="198"/>
                      </a:lnTo>
                      <a:lnTo>
                        <a:pt x="236" y="209"/>
                      </a:lnTo>
                      <a:lnTo>
                        <a:pt x="233" y="231"/>
                      </a:lnTo>
                      <a:lnTo>
                        <a:pt x="220" y="268"/>
                      </a:lnTo>
                      <a:lnTo>
                        <a:pt x="196" y="297"/>
                      </a:lnTo>
                      <a:lnTo>
                        <a:pt x="160" y="310"/>
                      </a:lnTo>
                      <a:lnTo>
                        <a:pt x="137" y="307"/>
                      </a:lnTo>
                      <a:lnTo>
                        <a:pt x="122" y="304"/>
                      </a:lnTo>
                      <a:lnTo>
                        <a:pt x="102" y="294"/>
                      </a:lnTo>
                      <a:lnTo>
                        <a:pt x="83" y="270"/>
                      </a:lnTo>
                      <a:lnTo>
                        <a:pt x="76" y="228"/>
                      </a:lnTo>
                      <a:lnTo>
                        <a:pt x="83" y="182"/>
                      </a:lnTo>
                      <a:lnTo>
                        <a:pt x="88" y="162"/>
                      </a:lnTo>
                      <a:lnTo>
                        <a:pt x="90" y="149"/>
                      </a:lnTo>
                      <a:lnTo>
                        <a:pt x="80" y="131"/>
                      </a:lnTo>
                      <a:lnTo>
                        <a:pt x="62" y="126"/>
                      </a:lnTo>
                      <a:lnTo>
                        <a:pt x="43" y="130"/>
                      </a:lnTo>
                      <a:lnTo>
                        <a:pt x="34" y="139"/>
                      </a:lnTo>
                      <a:lnTo>
                        <a:pt x="23" y="157"/>
                      </a:lnTo>
                      <a:lnTo>
                        <a:pt x="7" y="193"/>
                      </a:lnTo>
                      <a:lnTo>
                        <a:pt x="0" y="232"/>
                      </a:lnTo>
                      <a:lnTo>
                        <a:pt x="3" y="268"/>
                      </a:lnTo>
                      <a:lnTo>
                        <a:pt x="13" y="304"/>
                      </a:lnTo>
                      <a:lnTo>
                        <a:pt x="31" y="336"/>
                      </a:lnTo>
                      <a:lnTo>
                        <a:pt x="59" y="362"/>
                      </a:lnTo>
                      <a:lnTo>
                        <a:pt x="93" y="383"/>
                      </a:lnTo>
                      <a:lnTo>
                        <a:pt x="113" y="390"/>
                      </a:lnTo>
                      <a:lnTo>
                        <a:pt x="139" y="398"/>
                      </a:lnTo>
                      <a:lnTo>
                        <a:pt x="187" y="398"/>
                      </a:lnTo>
                      <a:lnTo>
                        <a:pt x="229" y="383"/>
                      </a:lnTo>
                      <a:lnTo>
                        <a:pt x="265" y="356"/>
                      </a:lnTo>
                      <a:lnTo>
                        <a:pt x="279" y="339"/>
                      </a:lnTo>
                      <a:lnTo>
                        <a:pt x="299" y="356"/>
                      </a:lnTo>
                      <a:lnTo>
                        <a:pt x="350" y="379"/>
                      </a:lnTo>
                      <a:lnTo>
                        <a:pt x="409" y="386"/>
                      </a:lnTo>
                      <a:lnTo>
                        <a:pt x="470" y="375"/>
                      </a:lnTo>
                      <a:lnTo>
                        <a:pt x="502" y="362"/>
                      </a:lnTo>
                      <a:lnTo>
                        <a:pt x="527" y="350"/>
                      </a:lnTo>
                      <a:lnTo>
                        <a:pt x="567" y="316"/>
                      </a:lnTo>
                      <a:lnTo>
                        <a:pt x="600" y="271"/>
                      </a:lnTo>
                      <a:lnTo>
                        <a:pt x="623" y="221"/>
                      </a:lnTo>
                      <a:lnTo>
                        <a:pt x="635" y="166"/>
                      </a:lnTo>
                      <a:lnTo>
                        <a:pt x="632" y="113"/>
                      </a:lnTo>
                      <a:lnTo>
                        <a:pt x="614" y="64"/>
                      </a:lnTo>
                      <a:lnTo>
                        <a:pt x="581" y="23"/>
                      </a:lnTo>
                      <a:lnTo>
                        <a:pt x="555" y="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322" name="Google Shape;322;p17"/>
                <p:cNvSpPr/>
                <p:nvPr/>
              </p:nvSpPr>
              <p:spPr>
                <a:xfrm>
                  <a:off x="1655" y="2515"/>
                  <a:ext cx="176" cy="179"/>
                </a:xfrm>
                <a:custGeom>
                  <a:rect b="b" l="l" r="r" t="t"/>
                  <a:pathLst>
                    <a:path extrusionOk="0" h="538" w="528">
                      <a:moveTo>
                        <a:pt x="311" y="0"/>
                      </a:moveTo>
                      <a:lnTo>
                        <a:pt x="301" y="1"/>
                      </a:lnTo>
                      <a:lnTo>
                        <a:pt x="285" y="9"/>
                      </a:lnTo>
                      <a:lnTo>
                        <a:pt x="268" y="27"/>
                      </a:lnTo>
                      <a:lnTo>
                        <a:pt x="263" y="60"/>
                      </a:lnTo>
                      <a:lnTo>
                        <a:pt x="273" y="82"/>
                      </a:lnTo>
                      <a:lnTo>
                        <a:pt x="288" y="92"/>
                      </a:lnTo>
                      <a:lnTo>
                        <a:pt x="298" y="95"/>
                      </a:lnTo>
                      <a:lnTo>
                        <a:pt x="321" y="99"/>
                      </a:lnTo>
                      <a:lnTo>
                        <a:pt x="373" y="112"/>
                      </a:lnTo>
                      <a:lnTo>
                        <a:pt x="404" y="129"/>
                      </a:lnTo>
                      <a:lnTo>
                        <a:pt x="419" y="145"/>
                      </a:lnTo>
                      <a:lnTo>
                        <a:pt x="426" y="165"/>
                      </a:lnTo>
                      <a:lnTo>
                        <a:pt x="423" y="191"/>
                      </a:lnTo>
                      <a:lnTo>
                        <a:pt x="416" y="206"/>
                      </a:lnTo>
                      <a:lnTo>
                        <a:pt x="409" y="220"/>
                      </a:lnTo>
                      <a:lnTo>
                        <a:pt x="391" y="242"/>
                      </a:lnTo>
                      <a:lnTo>
                        <a:pt x="357" y="265"/>
                      </a:lnTo>
                      <a:lnTo>
                        <a:pt x="302" y="276"/>
                      </a:lnTo>
                      <a:lnTo>
                        <a:pt x="245" y="269"/>
                      </a:lnTo>
                      <a:lnTo>
                        <a:pt x="217" y="260"/>
                      </a:lnTo>
                      <a:lnTo>
                        <a:pt x="207" y="256"/>
                      </a:lnTo>
                      <a:lnTo>
                        <a:pt x="199" y="253"/>
                      </a:lnTo>
                      <a:lnTo>
                        <a:pt x="188" y="250"/>
                      </a:lnTo>
                      <a:lnTo>
                        <a:pt x="171" y="253"/>
                      </a:lnTo>
                      <a:lnTo>
                        <a:pt x="150" y="268"/>
                      </a:lnTo>
                      <a:lnTo>
                        <a:pt x="135" y="299"/>
                      </a:lnTo>
                      <a:lnTo>
                        <a:pt x="141" y="324"/>
                      </a:lnTo>
                      <a:lnTo>
                        <a:pt x="151" y="337"/>
                      </a:lnTo>
                      <a:lnTo>
                        <a:pt x="161" y="341"/>
                      </a:lnTo>
                      <a:lnTo>
                        <a:pt x="167" y="344"/>
                      </a:lnTo>
                      <a:lnTo>
                        <a:pt x="173" y="347"/>
                      </a:lnTo>
                      <a:lnTo>
                        <a:pt x="173" y="347"/>
                      </a:lnTo>
                      <a:lnTo>
                        <a:pt x="178" y="348"/>
                      </a:lnTo>
                      <a:lnTo>
                        <a:pt x="184" y="351"/>
                      </a:lnTo>
                      <a:lnTo>
                        <a:pt x="184" y="351"/>
                      </a:lnTo>
                      <a:lnTo>
                        <a:pt x="184" y="351"/>
                      </a:lnTo>
                      <a:lnTo>
                        <a:pt x="220" y="367"/>
                      </a:lnTo>
                      <a:lnTo>
                        <a:pt x="252" y="386"/>
                      </a:lnTo>
                      <a:lnTo>
                        <a:pt x="243" y="399"/>
                      </a:lnTo>
                      <a:lnTo>
                        <a:pt x="220" y="420"/>
                      </a:lnTo>
                      <a:lnTo>
                        <a:pt x="180" y="443"/>
                      </a:lnTo>
                      <a:lnTo>
                        <a:pt x="150" y="452"/>
                      </a:lnTo>
                      <a:lnTo>
                        <a:pt x="131" y="456"/>
                      </a:lnTo>
                      <a:lnTo>
                        <a:pt x="85" y="459"/>
                      </a:lnTo>
                      <a:lnTo>
                        <a:pt x="62" y="456"/>
                      </a:lnTo>
                      <a:lnTo>
                        <a:pt x="57" y="453"/>
                      </a:lnTo>
                      <a:lnTo>
                        <a:pt x="50" y="443"/>
                      </a:lnTo>
                      <a:lnTo>
                        <a:pt x="30" y="438"/>
                      </a:lnTo>
                      <a:lnTo>
                        <a:pt x="10" y="446"/>
                      </a:lnTo>
                      <a:lnTo>
                        <a:pt x="0" y="463"/>
                      </a:lnTo>
                      <a:lnTo>
                        <a:pt x="3" y="475"/>
                      </a:lnTo>
                      <a:lnTo>
                        <a:pt x="13" y="498"/>
                      </a:lnTo>
                      <a:lnTo>
                        <a:pt x="45" y="525"/>
                      </a:lnTo>
                      <a:lnTo>
                        <a:pt x="88" y="537"/>
                      </a:lnTo>
                      <a:lnTo>
                        <a:pt x="134" y="538"/>
                      </a:lnTo>
                      <a:lnTo>
                        <a:pt x="155" y="534"/>
                      </a:lnTo>
                      <a:lnTo>
                        <a:pt x="190" y="528"/>
                      </a:lnTo>
                      <a:lnTo>
                        <a:pt x="250" y="504"/>
                      </a:lnTo>
                      <a:lnTo>
                        <a:pt x="302" y="465"/>
                      </a:lnTo>
                      <a:lnTo>
                        <a:pt x="341" y="414"/>
                      </a:lnTo>
                      <a:lnTo>
                        <a:pt x="355" y="383"/>
                      </a:lnTo>
                      <a:lnTo>
                        <a:pt x="358" y="374"/>
                      </a:lnTo>
                      <a:lnTo>
                        <a:pt x="357" y="366"/>
                      </a:lnTo>
                      <a:lnTo>
                        <a:pt x="381" y="360"/>
                      </a:lnTo>
                      <a:lnTo>
                        <a:pt x="425" y="341"/>
                      </a:lnTo>
                      <a:lnTo>
                        <a:pt x="463" y="311"/>
                      </a:lnTo>
                      <a:lnTo>
                        <a:pt x="497" y="271"/>
                      </a:lnTo>
                      <a:lnTo>
                        <a:pt x="509" y="246"/>
                      </a:lnTo>
                      <a:lnTo>
                        <a:pt x="520" y="220"/>
                      </a:lnTo>
                      <a:lnTo>
                        <a:pt x="528" y="171"/>
                      </a:lnTo>
                      <a:lnTo>
                        <a:pt x="520" y="127"/>
                      </a:lnTo>
                      <a:lnTo>
                        <a:pt x="499" y="86"/>
                      </a:lnTo>
                      <a:lnTo>
                        <a:pt x="469" y="53"/>
                      </a:lnTo>
                      <a:lnTo>
                        <a:pt x="430" y="26"/>
                      </a:lnTo>
                      <a:lnTo>
                        <a:pt x="384" y="9"/>
                      </a:lnTo>
                      <a:lnTo>
                        <a:pt x="337" y="0"/>
                      </a:lnTo>
                      <a:lnTo>
                        <a:pt x="311"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323" name="Google Shape;323;p17"/>
                <p:cNvSpPr/>
                <p:nvPr/>
              </p:nvSpPr>
              <p:spPr>
                <a:xfrm>
                  <a:off x="1665" y="2702"/>
                  <a:ext cx="205" cy="210"/>
                </a:xfrm>
                <a:custGeom>
                  <a:rect b="b" l="l" r="r" t="t"/>
                  <a:pathLst>
                    <a:path extrusionOk="0" h="630" w="613">
                      <a:moveTo>
                        <a:pt x="404" y="0"/>
                      </a:moveTo>
                      <a:lnTo>
                        <a:pt x="388" y="3"/>
                      </a:lnTo>
                      <a:lnTo>
                        <a:pt x="365" y="21"/>
                      </a:lnTo>
                      <a:lnTo>
                        <a:pt x="357" y="52"/>
                      </a:lnTo>
                      <a:lnTo>
                        <a:pt x="367" y="79"/>
                      </a:lnTo>
                      <a:lnTo>
                        <a:pt x="381" y="89"/>
                      </a:lnTo>
                      <a:lnTo>
                        <a:pt x="410" y="101"/>
                      </a:lnTo>
                      <a:lnTo>
                        <a:pt x="466" y="128"/>
                      </a:lnTo>
                      <a:lnTo>
                        <a:pt x="498" y="152"/>
                      </a:lnTo>
                      <a:lnTo>
                        <a:pt x="511" y="174"/>
                      </a:lnTo>
                      <a:lnTo>
                        <a:pt x="515" y="200"/>
                      </a:lnTo>
                      <a:lnTo>
                        <a:pt x="506" y="230"/>
                      </a:lnTo>
                      <a:lnTo>
                        <a:pt x="498" y="249"/>
                      </a:lnTo>
                      <a:lnTo>
                        <a:pt x="486" y="265"/>
                      </a:lnTo>
                      <a:lnTo>
                        <a:pt x="462" y="291"/>
                      </a:lnTo>
                      <a:lnTo>
                        <a:pt x="431" y="307"/>
                      </a:lnTo>
                      <a:lnTo>
                        <a:pt x="400" y="314"/>
                      </a:lnTo>
                      <a:lnTo>
                        <a:pt x="349" y="312"/>
                      </a:lnTo>
                      <a:lnTo>
                        <a:pt x="285" y="286"/>
                      </a:lnTo>
                      <a:lnTo>
                        <a:pt x="257" y="265"/>
                      </a:lnTo>
                      <a:lnTo>
                        <a:pt x="257" y="265"/>
                      </a:lnTo>
                      <a:lnTo>
                        <a:pt x="253" y="260"/>
                      </a:lnTo>
                      <a:lnTo>
                        <a:pt x="247" y="258"/>
                      </a:lnTo>
                      <a:lnTo>
                        <a:pt x="239" y="252"/>
                      </a:lnTo>
                      <a:lnTo>
                        <a:pt x="223" y="249"/>
                      </a:lnTo>
                      <a:lnTo>
                        <a:pt x="198" y="256"/>
                      </a:lnTo>
                      <a:lnTo>
                        <a:pt x="177" y="285"/>
                      </a:lnTo>
                      <a:lnTo>
                        <a:pt x="175" y="311"/>
                      </a:lnTo>
                      <a:lnTo>
                        <a:pt x="181" y="327"/>
                      </a:lnTo>
                      <a:lnTo>
                        <a:pt x="188" y="334"/>
                      </a:lnTo>
                      <a:lnTo>
                        <a:pt x="201" y="344"/>
                      </a:lnTo>
                      <a:lnTo>
                        <a:pt x="214" y="354"/>
                      </a:lnTo>
                      <a:lnTo>
                        <a:pt x="234" y="376"/>
                      </a:lnTo>
                      <a:lnTo>
                        <a:pt x="256" y="422"/>
                      </a:lnTo>
                      <a:lnTo>
                        <a:pt x="253" y="469"/>
                      </a:lnTo>
                      <a:lnTo>
                        <a:pt x="224" y="512"/>
                      </a:lnTo>
                      <a:lnTo>
                        <a:pt x="198" y="531"/>
                      </a:lnTo>
                      <a:lnTo>
                        <a:pt x="180" y="543"/>
                      </a:lnTo>
                      <a:lnTo>
                        <a:pt x="146" y="551"/>
                      </a:lnTo>
                      <a:lnTo>
                        <a:pt x="119" y="547"/>
                      </a:lnTo>
                      <a:lnTo>
                        <a:pt x="96" y="533"/>
                      </a:lnTo>
                      <a:lnTo>
                        <a:pt x="72" y="495"/>
                      </a:lnTo>
                      <a:lnTo>
                        <a:pt x="54" y="430"/>
                      </a:lnTo>
                      <a:lnTo>
                        <a:pt x="51" y="397"/>
                      </a:lnTo>
                      <a:lnTo>
                        <a:pt x="50" y="386"/>
                      </a:lnTo>
                      <a:lnTo>
                        <a:pt x="37" y="374"/>
                      </a:lnTo>
                      <a:lnTo>
                        <a:pt x="20" y="374"/>
                      </a:lnTo>
                      <a:lnTo>
                        <a:pt x="5" y="387"/>
                      </a:lnTo>
                      <a:lnTo>
                        <a:pt x="2" y="397"/>
                      </a:lnTo>
                      <a:lnTo>
                        <a:pt x="0" y="425"/>
                      </a:lnTo>
                      <a:lnTo>
                        <a:pt x="1" y="484"/>
                      </a:lnTo>
                      <a:lnTo>
                        <a:pt x="13" y="540"/>
                      </a:lnTo>
                      <a:lnTo>
                        <a:pt x="43" y="589"/>
                      </a:lnTo>
                      <a:lnTo>
                        <a:pt x="66" y="607"/>
                      </a:lnTo>
                      <a:lnTo>
                        <a:pt x="87" y="619"/>
                      </a:lnTo>
                      <a:lnTo>
                        <a:pt x="131" y="630"/>
                      </a:lnTo>
                      <a:lnTo>
                        <a:pt x="175" y="628"/>
                      </a:lnTo>
                      <a:lnTo>
                        <a:pt x="220" y="615"/>
                      </a:lnTo>
                      <a:lnTo>
                        <a:pt x="241" y="606"/>
                      </a:lnTo>
                      <a:lnTo>
                        <a:pt x="263" y="594"/>
                      </a:lnTo>
                      <a:lnTo>
                        <a:pt x="300" y="561"/>
                      </a:lnTo>
                      <a:lnTo>
                        <a:pt x="329" y="522"/>
                      </a:lnTo>
                      <a:lnTo>
                        <a:pt x="348" y="476"/>
                      </a:lnTo>
                      <a:lnTo>
                        <a:pt x="352" y="452"/>
                      </a:lnTo>
                      <a:lnTo>
                        <a:pt x="355" y="430"/>
                      </a:lnTo>
                      <a:lnTo>
                        <a:pt x="352" y="410"/>
                      </a:lnTo>
                      <a:lnTo>
                        <a:pt x="384" y="413"/>
                      </a:lnTo>
                      <a:lnTo>
                        <a:pt x="446" y="404"/>
                      </a:lnTo>
                      <a:lnTo>
                        <a:pt x="505" y="380"/>
                      </a:lnTo>
                      <a:lnTo>
                        <a:pt x="555" y="338"/>
                      </a:lnTo>
                      <a:lnTo>
                        <a:pt x="577" y="309"/>
                      </a:lnTo>
                      <a:lnTo>
                        <a:pt x="594" y="283"/>
                      </a:lnTo>
                      <a:lnTo>
                        <a:pt x="611" y="230"/>
                      </a:lnTo>
                      <a:lnTo>
                        <a:pt x="613" y="177"/>
                      </a:lnTo>
                      <a:lnTo>
                        <a:pt x="600" y="127"/>
                      </a:lnTo>
                      <a:lnTo>
                        <a:pt x="574" y="82"/>
                      </a:lnTo>
                      <a:lnTo>
                        <a:pt x="537" y="44"/>
                      </a:lnTo>
                      <a:lnTo>
                        <a:pt x="489" y="17"/>
                      </a:lnTo>
                      <a:lnTo>
                        <a:pt x="434" y="1"/>
                      </a:lnTo>
                      <a:lnTo>
                        <a:pt x="404"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grpSp>
          <p:grpSp>
            <p:nvGrpSpPr>
              <p:cNvPr id="324" name="Google Shape;324;p17"/>
              <p:cNvGrpSpPr/>
              <p:nvPr/>
            </p:nvGrpSpPr>
            <p:grpSpPr>
              <a:xfrm>
                <a:off x="560644" y="4609717"/>
                <a:ext cx="45040" cy="1609"/>
                <a:chOff x="2823" y="1475"/>
                <a:chExt cx="168" cy="6"/>
              </a:xfrm>
            </p:grpSpPr>
            <p:sp>
              <p:nvSpPr>
                <p:cNvPr id="325" name="Google Shape;325;p17"/>
                <p:cNvSpPr/>
                <p:nvPr/>
              </p:nvSpPr>
              <p:spPr>
                <a:xfrm>
                  <a:off x="2823" y="1475"/>
                  <a:ext cx="68" cy="6"/>
                </a:xfrm>
                <a:custGeom>
                  <a:rect b="b" l="l" r="r" t="t"/>
                  <a:pathLst>
                    <a:path extrusionOk="0" h="19" w="203">
                      <a:moveTo>
                        <a:pt x="10" y="0"/>
                      </a:moveTo>
                      <a:lnTo>
                        <a:pt x="3" y="3"/>
                      </a:lnTo>
                      <a:lnTo>
                        <a:pt x="0" y="10"/>
                      </a:lnTo>
                      <a:lnTo>
                        <a:pt x="3" y="17"/>
                      </a:lnTo>
                      <a:lnTo>
                        <a:pt x="10" y="19"/>
                      </a:lnTo>
                      <a:lnTo>
                        <a:pt x="193" y="19"/>
                      </a:lnTo>
                      <a:lnTo>
                        <a:pt x="201" y="17"/>
                      </a:lnTo>
                      <a:lnTo>
                        <a:pt x="203" y="10"/>
                      </a:lnTo>
                      <a:lnTo>
                        <a:pt x="201" y="3"/>
                      </a:lnTo>
                      <a:lnTo>
                        <a:pt x="193" y="0"/>
                      </a:lnTo>
                      <a:lnTo>
                        <a:pt x="1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326" name="Google Shape;326;p17"/>
                <p:cNvSpPr/>
                <p:nvPr/>
              </p:nvSpPr>
              <p:spPr>
                <a:xfrm>
                  <a:off x="2946" y="1475"/>
                  <a:ext cx="45" cy="6"/>
                </a:xfrm>
                <a:custGeom>
                  <a:rect b="b" l="l" r="r" t="t"/>
                  <a:pathLst>
                    <a:path extrusionOk="0" h="19" w="134">
                      <a:moveTo>
                        <a:pt x="125" y="0"/>
                      </a:moveTo>
                      <a:lnTo>
                        <a:pt x="10" y="0"/>
                      </a:lnTo>
                      <a:lnTo>
                        <a:pt x="1" y="3"/>
                      </a:lnTo>
                      <a:lnTo>
                        <a:pt x="0" y="10"/>
                      </a:lnTo>
                      <a:lnTo>
                        <a:pt x="1" y="17"/>
                      </a:lnTo>
                      <a:lnTo>
                        <a:pt x="10" y="19"/>
                      </a:lnTo>
                      <a:lnTo>
                        <a:pt x="125" y="19"/>
                      </a:lnTo>
                      <a:lnTo>
                        <a:pt x="132" y="17"/>
                      </a:lnTo>
                      <a:lnTo>
                        <a:pt x="134" y="10"/>
                      </a:lnTo>
                      <a:lnTo>
                        <a:pt x="132" y="3"/>
                      </a:lnTo>
                      <a:lnTo>
                        <a:pt x="125"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grpSp>
        </p:grpSp>
        <p:grpSp>
          <p:nvGrpSpPr>
            <p:cNvPr id="327" name="Google Shape;327;p17"/>
            <p:cNvGrpSpPr/>
            <p:nvPr/>
          </p:nvGrpSpPr>
          <p:grpSpPr>
            <a:xfrm>
              <a:off x="661827" y="662185"/>
              <a:ext cx="276544" cy="311257"/>
              <a:chOff x="5395274" y="2650519"/>
              <a:chExt cx="1459542" cy="1642754"/>
            </a:xfrm>
          </p:grpSpPr>
          <p:sp>
            <p:nvSpPr>
              <p:cNvPr id="328" name="Google Shape;328;p17"/>
              <p:cNvSpPr/>
              <p:nvPr/>
            </p:nvSpPr>
            <p:spPr>
              <a:xfrm>
                <a:off x="5628161" y="2650519"/>
                <a:ext cx="943373" cy="1642754"/>
              </a:xfrm>
              <a:custGeom>
                <a:rect b="b" l="l" r="r" t="t"/>
                <a:pathLst>
                  <a:path extrusionOk="0" h="1642754" w="943373">
                    <a:moveTo>
                      <a:pt x="558294" y="0"/>
                    </a:moveTo>
                    <a:lnTo>
                      <a:pt x="943373" y="0"/>
                    </a:lnTo>
                    <a:lnTo>
                      <a:pt x="430222" y="1509968"/>
                    </a:lnTo>
                    <a:cubicBezTo>
                      <a:pt x="416883" y="1549172"/>
                      <a:pt x="390851" y="1581105"/>
                      <a:pt x="352120" y="1605763"/>
                    </a:cubicBezTo>
                    <a:cubicBezTo>
                      <a:pt x="313390" y="1630424"/>
                      <a:pt x="273792" y="1642754"/>
                      <a:pt x="233323" y="1642754"/>
                    </a:cubicBezTo>
                    <a:lnTo>
                      <a:pt x="0" y="1642754"/>
                    </a:lnTo>
                    <a:close/>
                  </a:path>
                </a:pathLst>
              </a:cu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329" name="Google Shape;329;p17"/>
              <p:cNvSpPr/>
              <p:nvPr/>
            </p:nvSpPr>
            <p:spPr>
              <a:xfrm rot="10800000">
                <a:off x="5395274" y="2650519"/>
                <a:ext cx="643796" cy="867938"/>
              </a:xfrm>
              <a:custGeom>
                <a:rect b="b" l="l" r="r" t="t"/>
                <a:pathLst>
                  <a:path extrusionOk="0" h="958161" w="710719">
                    <a:moveTo>
                      <a:pt x="325633" y="0"/>
                    </a:moveTo>
                    <a:lnTo>
                      <a:pt x="710719" y="0"/>
                    </a:lnTo>
                    <a:lnTo>
                      <a:pt x="430222" y="825375"/>
                    </a:lnTo>
                    <a:cubicBezTo>
                      <a:pt x="416883" y="864579"/>
                      <a:pt x="390851" y="896512"/>
                      <a:pt x="352120" y="921170"/>
                    </a:cubicBezTo>
                    <a:cubicBezTo>
                      <a:pt x="313390" y="945831"/>
                      <a:pt x="273792" y="958161"/>
                      <a:pt x="233323" y="958161"/>
                    </a:cubicBezTo>
                    <a:lnTo>
                      <a:pt x="0" y="958161"/>
                    </a:lnTo>
                    <a:close/>
                  </a:path>
                </a:pathLst>
              </a:cu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330" name="Google Shape;330;p17"/>
              <p:cNvSpPr/>
              <p:nvPr/>
            </p:nvSpPr>
            <p:spPr>
              <a:xfrm>
                <a:off x="6393134" y="3186398"/>
                <a:ext cx="461682" cy="332059"/>
              </a:xfrm>
              <a:custGeom>
                <a:rect b="b" l="l" r="r" t="t"/>
                <a:pathLst>
                  <a:path extrusionOk="0" h="332059" w="461682">
                    <a:moveTo>
                      <a:pt x="112851" y="0"/>
                    </a:moveTo>
                    <a:lnTo>
                      <a:pt x="461682" y="0"/>
                    </a:lnTo>
                    <a:lnTo>
                      <a:pt x="389711" y="211777"/>
                    </a:lnTo>
                    <a:cubicBezTo>
                      <a:pt x="377628" y="247289"/>
                      <a:pt x="354048" y="276215"/>
                      <a:pt x="318964" y="298551"/>
                    </a:cubicBezTo>
                    <a:cubicBezTo>
                      <a:pt x="283880" y="320890"/>
                      <a:pt x="248011" y="332059"/>
                      <a:pt x="211353" y="332059"/>
                    </a:cubicBezTo>
                    <a:lnTo>
                      <a:pt x="0" y="332059"/>
                    </a:lnTo>
                    <a:close/>
                  </a:path>
                </a:pathLst>
              </a:cu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grpSp>
      </p:grpSp>
      <p:sp>
        <p:nvSpPr>
          <p:cNvPr id="331" name="Google Shape;331;p17"/>
          <p:cNvSpPr txBox="1"/>
          <p:nvPr/>
        </p:nvSpPr>
        <p:spPr>
          <a:xfrm>
            <a:off x="1350721" y="589069"/>
            <a:ext cx="610076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ko-KR" sz="2400" u="none" cap="none" strike="noStrike">
                <a:solidFill>
                  <a:schemeClr val="dk1"/>
                </a:solidFill>
                <a:latin typeface="Malgun Gothic"/>
                <a:ea typeface="Malgun Gothic"/>
                <a:cs typeface="Malgun Gothic"/>
                <a:sym typeface="Malgun Gothic"/>
              </a:rPr>
              <a:t>2. </a:t>
            </a:r>
            <a:r>
              <a:rPr b="1" lang="ko-KR" sz="2400">
                <a:solidFill>
                  <a:srgbClr val="FF6600"/>
                </a:solidFill>
                <a:latin typeface="Malgun Gothic"/>
                <a:ea typeface="Malgun Gothic"/>
                <a:cs typeface="Malgun Gothic"/>
                <a:sym typeface="Malgun Gothic"/>
              </a:rPr>
              <a:t>Data</a:t>
            </a:r>
            <a:r>
              <a:rPr b="1" i="0" lang="ko-KR" sz="2400" u="none" cap="none" strike="noStrike">
                <a:solidFill>
                  <a:schemeClr val="dk1"/>
                </a:solidFill>
                <a:latin typeface="Malgun Gothic"/>
                <a:ea typeface="Malgun Gothic"/>
                <a:cs typeface="Malgun Gothic"/>
                <a:sym typeface="Malgun Gothic"/>
              </a:rPr>
              <a:t> </a:t>
            </a:r>
            <a:endParaRPr b="0" i="0" sz="2000" u="none" cap="none" strike="noStrike">
              <a:solidFill>
                <a:schemeClr val="dk1"/>
              </a:solidFill>
              <a:latin typeface="Malgun Gothic"/>
              <a:ea typeface="Malgun Gothic"/>
              <a:cs typeface="Malgun Gothic"/>
              <a:sym typeface="Malgun Gothic"/>
            </a:endParaRPr>
          </a:p>
        </p:txBody>
      </p:sp>
      <p:grpSp>
        <p:nvGrpSpPr>
          <p:cNvPr id="332" name="Google Shape;332;p17"/>
          <p:cNvGrpSpPr/>
          <p:nvPr/>
        </p:nvGrpSpPr>
        <p:grpSpPr>
          <a:xfrm>
            <a:off x="10590097" y="4946828"/>
            <a:ext cx="2149119" cy="1949408"/>
            <a:chOff x="10590097" y="4946828"/>
            <a:chExt cx="2149119" cy="1949408"/>
          </a:xfrm>
        </p:grpSpPr>
        <p:sp>
          <p:nvSpPr>
            <p:cNvPr id="333" name="Google Shape;333;p17"/>
            <p:cNvSpPr/>
            <p:nvPr/>
          </p:nvSpPr>
          <p:spPr>
            <a:xfrm flipH="1" rot="6485858">
              <a:off x="11804488" y="5501141"/>
              <a:ext cx="483045" cy="465039"/>
            </a:xfrm>
            <a:custGeom>
              <a:rect b="b" l="l" r="r" t="t"/>
              <a:pathLst>
                <a:path extrusionOk="0" h="465039" w="483045">
                  <a:moveTo>
                    <a:pt x="483045" y="157861"/>
                  </a:moveTo>
                  <a:lnTo>
                    <a:pt x="0" y="0"/>
                  </a:lnTo>
                  <a:lnTo>
                    <a:pt x="12" y="70"/>
                  </a:lnTo>
                  <a:cubicBezTo>
                    <a:pt x="8659" y="52940"/>
                    <a:pt x="17273" y="104765"/>
                    <a:pt x="28057" y="145479"/>
                  </a:cubicBezTo>
                  <a:cubicBezTo>
                    <a:pt x="49625" y="226906"/>
                    <a:pt x="63340" y="282862"/>
                    <a:pt x="101165" y="336955"/>
                  </a:cubicBezTo>
                  <a:lnTo>
                    <a:pt x="170511" y="465039"/>
                  </a:lnTo>
                  <a:lnTo>
                    <a:pt x="380761" y="272919"/>
                  </a:lnTo>
                  <a:cubicBezTo>
                    <a:pt x="373114" y="269773"/>
                    <a:pt x="402596" y="241936"/>
                    <a:pt x="456722" y="185807"/>
                  </a:cubicBezTo>
                  <a:close/>
                </a:path>
              </a:pathLst>
            </a:custGeom>
            <a:solidFill>
              <a:srgbClr val="FEBA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34" name="Google Shape;334;p17"/>
            <p:cNvSpPr/>
            <p:nvPr/>
          </p:nvSpPr>
          <p:spPr>
            <a:xfrm flipH="1" rot="7294403">
              <a:off x="11719177" y="5556203"/>
              <a:ext cx="702792" cy="716959"/>
            </a:xfrm>
            <a:custGeom>
              <a:rect b="b" l="l" r="r" t="t"/>
              <a:pathLst>
                <a:path extrusionOk="0" h="716959" w="702792">
                  <a:moveTo>
                    <a:pt x="702792" y="431911"/>
                  </a:moveTo>
                  <a:lnTo>
                    <a:pt x="0" y="0"/>
                  </a:lnTo>
                  <a:lnTo>
                    <a:pt x="26517" y="84276"/>
                  </a:lnTo>
                  <a:cubicBezTo>
                    <a:pt x="48363" y="174066"/>
                    <a:pt x="61248" y="299938"/>
                    <a:pt x="82816" y="381365"/>
                  </a:cubicBezTo>
                  <a:cubicBezTo>
                    <a:pt x="104383" y="462792"/>
                    <a:pt x="118099" y="518749"/>
                    <a:pt x="155924" y="572841"/>
                  </a:cubicBezTo>
                  <a:lnTo>
                    <a:pt x="283109" y="716959"/>
                  </a:lnTo>
                  <a:lnTo>
                    <a:pt x="468037" y="645834"/>
                  </a:lnTo>
                  <a:cubicBezTo>
                    <a:pt x="457841" y="641640"/>
                    <a:pt x="524912" y="595165"/>
                    <a:pt x="629289" y="501038"/>
                  </a:cubicBezTo>
                  <a:close/>
                </a:path>
              </a:pathLst>
            </a:custGeom>
            <a:solidFill>
              <a:srgbClr val="FEBD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35" name="Google Shape;335;p17"/>
            <p:cNvSpPr/>
            <p:nvPr/>
          </p:nvSpPr>
          <p:spPr>
            <a:xfrm flipH="1" rot="7294403">
              <a:off x="11500500" y="5513625"/>
              <a:ext cx="1057535" cy="1016682"/>
            </a:xfrm>
            <a:custGeom>
              <a:rect b="b" l="l" r="r" t="t"/>
              <a:pathLst>
                <a:path extrusionOk="0" h="1016682" w="1057535">
                  <a:moveTo>
                    <a:pt x="1057535" y="642296"/>
                  </a:moveTo>
                  <a:lnTo>
                    <a:pt x="762351" y="460887"/>
                  </a:lnTo>
                  <a:lnTo>
                    <a:pt x="761511" y="462187"/>
                  </a:lnTo>
                  <a:cubicBezTo>
                    <a:pt x="750503" y="476064"/>
                    <a:pt x="739458" y="486042"/>
                    <a:pt x="728139" y="490078"/>
                  </a:cubicBezTo>
                  <a:cubicBezTo>
                    <a:pt x="637597" y="522357"/>
                    <a:pt x="580867" y="546052"/>
                    <a:pt x="524156" y="493011"/>
                  </a:cubicBezTo>
                  <a:cubicBezTo>
                    <a:pt x="495801" y="466491"/>
                    <a:pt x="476214" y="408052"/>
                    <a:pt x="456474" y="345315"/>
                  </a:cubicBezTo>
                  <a:lnTo>
                    <a:pt x="426667" y="254587"/>
                  </a:lnTo>
                  <a:lnTo>
                    <a:pt x="250584" y="146373"/>
                  </a:lnTo>
                  <a:lnTo>
                    <a:pt x="186208" y="106810"/>
                  </a:lnTo>
                  <a:lnTo>
                    <a:pt x="178545" y="102100"/>
                  </a:lnTo>
                  <a:lnTo>
                    <a:pt x="12411" y="0"/>
                  </a:lnTo>
                  <a:lnTo>
                    <a:pt x="1394" y="13414"/>
                  </a:lnTo>
                  <a:cubicBezTo>
                    <a:pt x="-1427" y="26362"/>
                    <a:pt x="202" y="44279"/>
                    <a:pt x="4771" y="71635"/>
                  </a:cubicBezTo>
                  <a:cubicBezTo>
                    <a:pt x="13908" y="126348"/>
                    <a:pt x="57703" y="223494"/>
                    <a:pt x="79549" y="313283"/>
                  </a:cubicBezTo>
                  <a:cubicBezTo>
                    <a:pt x="101395" y="403073"/>
                    <a:pt x="114280" y="528944"/>
                    <a:pt x="135848" y="610372"/>
                  </a:cubicBezTo>
                  <a:cubicBezTo>
                    <a:pt x="157415" y="691799"/>
                    <a:pt x="171130" y="747755"/>
                    <a:pt x="208956" y="801848"/>
                  </a:cubicBezTo>
                  <a:lnTo>
                    <a:pt x="457597" y="1016682"/>
                  </a:lnTo>
                  <a:lnTo>
                    <a:pt x="569106" y="943628"/>
                  </a:lnTo>
                  <a:cubicBezTo>
                    <a:pt x="556361" y="938385"/>
                    <a:pt x="851568" y="859434"/>
                    <a:pt x="1013909" y="693824"/>
                  </a:cubicBezTo>
                  <a:close/>
                </a:path>
              </a:pathLst>
            </a:custGeom>
            <a:solidFill>
              <a:srgbClr val="FEC19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36" name="Google Shape;336;p17"/>
            <p:cNvSpPr/>
            <p:nvPr/>
          </p:nvSpPr>
          <p:spPr>
            <a:xfrm flipH="1" rot="7294403">
              <a:off x="12021552" y="6439728"/>
              <a:ext cx="133474" cy="314347"/>
            </a:xfrm>
            <a:custGeom>
              <a:rect b="b" l="l" r="r" t="t"/>
              <a:pathLst>
                <a:path extrusionOk="0" h="659044" w="279835">
                  <a:moveTo>
                    <a:pt x="16871" y="0"/>
                  </a:moveTo>
                  <a:lnTo>
                    <a:pt x="26901" y="6615"/>
                  </a:lnTo>
                  <a:cubicBezTo>
                    <a:pt x="58175" y="31539"/>
                    <a:pt x="92465" y="74719"/>
                    <a:pt x="119770" y="118534"/>
                  </a:cubicBezTo>
                  <a:cubicBezTo>
                    <a:pt x="174380" y="206164"/>
                    <a:pt x="277250" y="437304"/>
                    <a:pt x="279790" y="530014"/>
                  </a:cubicBezTo>
                  <a:cubicBezTo>
                    <a:pt x="281695" y="599547"/>
                    <a:pt x="223593" y="631932"/>
                    <a:pt x="176206" y="654494"/>
                  </a:cubicBezTo>
                  <a:lnTo>
                    <a:pt x="166973" y="659044"/>
                  </a:lnTo>
                  <a:lnTo>
                    <a:pt x="166778" y="657905"/>
                  </a:lnTo>
                  <a:cubicBezTo>
                    <a:pt x="120977" y="469657"/>
                    <a:pt x="29159" y="265986"/>
                    <a:pt x="10002" y="151278"/>
                  </a:cubicBezTo>
                  <a:cubicBezTo>
                    <a:pt x="424" y="93925"/>
                    <a:pt x="-2993" y="56361"/>
                    <a:pt x="2923" y="29215"/>
                  </a:cubicBezTo>
                  <a:lnTo>
                    <a:pt x="16871" y="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37" name="Google Shape;337;p17"/>
            <p:cNvSpPr/>
            <p:nvPr/>
          </p:nvSpPr>
          <p:spPr>
            <a:xfrm flipH="1" rot="-8563718">
              <a:off x="10993184" y="5084200"/>
              <a:ext cx="1018428" cy="1674664"/>
            </a:xfrm>
            <a:custGeom>
              <a:rect b="b" l="l" r="r" t="t"/>
              <a:pathLst>
                <a:path extrusionOk="0" h="1674664" w="1018428">
                  <a:moveTo>
                    <a:pt x="738576" y="1674664"/>
                  </a:moveTo>
                  <a:lnTo>
                    <a:pt x="1018428" y="1306925"/>
                  </a:lnTo>
                  <a:lnTo>
                    <a:pt x="961275" y="1225185"/>
                  </a:lnTo>
                  <a:cubicBezTo>
                    <a:pt x="919015" y="1164092"/>
                    <a:pt x="879443" y="1106003"/>
                    <a:pt x="844169" y="1052642"/>
                  </a:cubicBezTo>
                  <a:cubicBezTo>
                    <a:pt x="703074" y="839201"/>
                    <a:pt x="600206" y="669626"/>
                    <a:pt x="524156" y="528786"/>
                  </a:cubicBezTo>
                  <a:cubicBezTo>
                    <a:pt x="448108" y="387947"/>
                    <a:pt x="445808" y="295031"/>
                    <a:pt x="387873" y="207606"/>
                  </a:cubicBezTo>
                  <a:cubicBezTo>
                    <a:pt x="329936" y="120180"/>
                    <a:pt x="246839" y="51059"/>
                    <a:pt x="163599" y="17652"/>
                  </a:cubicBezTo>
                  <a:cubicBezTo>
                    <a:pt x="132383" y="5124"/>
                    <a:pt x="108772" y="328"/>
                    <a:pt x="90057" y="17"/>
                  </a:cubicBezTo>
                  <a:cubicBezTo>
                    <a:pt x="58864" y="-503"/>
                    <a:pt x="41269" y="11433"/>
                    <a:pt x="24724" y="20783"/>
                  </a:cubicBezTo>
                  <a:cubicBezTo>
                    <a:pt x="-1748" y="35743"/>
                    <a:pt x="-4367" y="52698"/>
                    <a:pt x="4771" y="107410"/>
                  </a:cubicBezTo>
                  <a:cubicBezTo>
                    <a:pt x="13908" y="162123"/>
                    <a:pt x="57702" y="259268"/>
                    <a:pt x="79549" y="349059"/>
                  </a:cubicBezTo>
                  <a:cubicBezTo>
                    <a:pt x="101395" y="438848"/>
                    <a:pt x="114280" y="564719"/>
                    <a:pt x="135848" y="646146"/>
                  </a:cubicBezTo>
                  <a:cubicBezTo>
                    <a:pt x="157416" y="727574"/>
                    <a:pt x="171131" y="783531"/>
                    <a:pt x="208956" y="837622"/>
                  </a:cubicBezTo>
                  <a:close/>
                </a:path>
              </a:pathLst>
            </a:custGeom>
            <a:solidFill>
              <a:srgbClr val="FEC8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38" name="Google Shape;338;p17"/>
            <p:cNvSpPr/>
            <p:nvPr/>
          </p:nvSpPr>
          <p:spPr>
            <a:xfrm flipH="1" rot="-8563718">
              <a:off x="10695698" y="6011181"/>
              <a:ext cx="133474" cy="314347"/>
            </a:xfrm>
            <a:custGeom>
              <a:rect b="b" l="l" r="r" t="t"/>
              <a:pathLst>
                <a:path extrusionOk="0" h="659044" w="279835">
                  <a:moveTo>
                    <a:pt x="16871" y="0"/>
                  </a:moveTo>
                  <a:lnTo>
                    <a:pt x="26901" y="6615"/>
                  </a:lnTo>
                  <a:cubicBezTo>
                    <a:pt x="58175" y="31539"/>
                    <a:pt x="92465" y="74719"/>
                    <a:pt x="119770" y="118534"/>
                  </a:cubicBezTo>
                  <a:cubicBezTo>
                    <a:pt x="174380" y="206164"/>
                    <a:pt x="277250" y="437304"/>
                    <a:pt x="279790" y="530014"/>
                  </a:cubicBezTo>
                  <a:cubicBezTo>
                    <a:pt x="281695" y="599547"/>
                    <a:pt x="223593" y="631932"/>
                    <a:pt x="176206" y="654494"/>
                  </a:cubicBezTo>
                  <a:lnTo>
                    <a:pt x="166973" y="659044"/>
                  </a:lnTo>
                  <a:lnTo>
                    <a:pt x="166778" y="657905"/>
                  </a:lnTo>
                  <a:cubicBezTo>
                    <a:pt x="120977" y="469657"/>
                    <a:pt x="29159" y="265986"/>
                    <a:pt x="10002" y="151278"/>
                  </a:cubicBezTo>
                  <a:cubicBezTo>
                    <a:pt x="424" y="93925"/>
                    <a:pt x="-2993" y="56361"/>
                    <a:pt x="2923" y="29215"/>
                  </a:cubicBezTo>
                  <a:lnTo>
                    <a:pt x="16871" y="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39" name="Google Shape;339;p17"/>
            <p:cNvSpPr/>
            <p:nvPr/>
          </p:nvSpPr>
          <p:spPr>
            <a:xfrm rot="-3031057">
              <a:off x="11628196" y="5947757"/>
              <a:ext cx="676036" cy="667854"/>
            </a:xfrm>
            <a:custGeom>
              <a:rect b="b" l="l" r="r" t="t"/>
              <a:pathLst>
                <a:path extrusionOk="0" h="667854" w="676036">
                  <a:moveTo>
                    <a:pt x="615633" y="273357"/>
                  </a:moveTo>
                  <a:cubicBezTo>
                    <a:pt x="636480" y="294938"/>
                    <a:pt x="655105" y="318479"/>
                    <a:pt x="672587" y="342864"/>
                  </a:cubicBezTo>
                  <a:lnTo>
                    <a:pt x="676036" y="347997"/>
                  </a:lnTo>
                  <a:lnTo>
                    <a:pt x="287776" y="667854"/>
                  </a:lnTo>
                  <a:lnTo>
                    <a:pt x="282480" y="663554"/>
                  </a:lnTo>
                  <a:cubicBezTo>
                    <a:pt x="260702" y="644103"/>
                    <a:pt x="239690" y="622720"/>
                    <a:pt x="219816" y="597338"/>
                  </a:cubicBezTo>
                  <a:cubicBezTo>
                    <a:pt x="140317" y="495810"/>
                    <a:pt x="39328" y="329269"/>
                    <a:pt x="12210" y="233130"/>
                  </a:cubicBezTo>
                  <a:cubicBezTo>
                    <a:pt x="-14909" y="136989"/>
                    <a:pt x="4487" y="53180"/>
                    <a:pt x="57108" y="20495"/>
                  </a:cubicBezTo>
                  <a:cubicBezTo>
                    <a:pt x="109728" y="-12192"/>
                    <a:pt x="234842" y="-5128"/>
                    <a:pt x="327929" y="37016"/>
                  </a:cubicBezTo>
                  <a:cubicBezTo>
                    <a:pt x="421017" y="79160"/>
                    <a:pt x="532243" y="187034"/>
                    <a:pt x="615633" y="273357"/>
                  </a:cubicBezTo>
                  <a:close/>
                </a:path>
              </a:pathLst>
            </a:custGeom>
            <a:solidFill>
              <a:srgbClr val="FEC8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40" name="Google Shape;340;p17"/>
            <p:cNvSpPr/>
            <p:nvPr/>
          </p:nvSpPr>
          <p:spPr>
            <a:xfrm rot="-3031057">
              <a:off x="11821156" y="6196173"/>
              <a:ext cx="227410" cy="201194"/>
            </a:xfrm>
            <a:custGeom>
              <a:rect b="b" l="l" r="r" t="t"/>
              <a:pathLst>
                <a:path extrusionOk="0" h="266771" w="301531">
                  <a:moveTo>
                    <a:pt x="301531" y="0"/>
                  </a:moveTo>
                  <a:lnTo>
                    <a:pt x="301067" y="25055"/>
                  </a:lnTo>
                  <a:cubicBezTo>
                    <a:pt x="297941" y="60402"/>
                    <a:pt x="286779" y="103339"/>
                    <a:pt x="263562" y="135783"/>
                  </a:cubicBezTo>
                  <a:cubicBezTo>
                    <a:pt x="232606" y="179043"/>
                    <a:pt x="166725" y="234209"/>
                    <a:pt x="115925" y="252465"/>
                  </a:cubicBezTo>
                  <a:cubicBezTo>
                    <a:pt x="90525" y="261593"/>
                    <a:pt x="62942" y="267149"/>
                    <a:pt x="35855" y="266752"/>
                  </a:cubicBezTo>
                  <a:lnTo>
                    <a:pt x="0" y="261941"/>
                  </a:lnTo>
                  <a:lnTo>
                    <a:pt x="2368" y="251869"/>
                  </a:lnTo>
                  <a:cubicBezTo>
                    <a:pt x="13828" y="207618"/>
                    <a:pt x="28612" y="161580"/>
                    <a:pt x="46868" y="133402"/>
                  </a:cubicBezTo>
                  <a:cubicBezTo>
                    <a:pt x="83380" y="77046"/>
                    <a:pt x="132593" y="41327"/>
                    <a:pt x="196887" y="21483"/>
                  </a:cubicBezTo>
                  <a:cubicBezTo>
                    <a:pt x="212961" y="16522"/>
                    <a:pt x="233822" y="11214"/>
                    <a:pt x="256549" y="6637"/>
                  </a:cubicBezTo>
                  <a:lnTo>
                    <a:pt x="301531"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41" name="Google Shape;341;p17"/>
            <p:cNvSpPr/>
            <p:nvPr/>
          </p:nvSpPr>
          <p:spPr>
            <a:xfrm rot="-3031057">
              <a:off x="11577688" y="6092277"/>
              <a:ext cx="420238" cy="416274"/>
            </a:xfrm>
            <a:custGeom>
              <a:rect b="b" l="l" r="r" t="t"/>
              <a:pathLst>
                <a:path extrusionOk="0" h="551953" w="557209">
                  <a:moveTo>
                    <a:pt x="235146" y="920"/>
                  </a:moveTo>
                  <a:lnTo>
                    <a:pt x="306952" y="11602"/>
                  </a:lnTo>
                  <a:lnTo>
                    <a:pt x="340515" y="32889"/>
                  </a:lnTo>
                  <a:cubicBezTo>
                    <a:pt x="396078" y="73767"/>
                    <a:pt x="468706" y="157905"/>
                    <a:pt x="504822" y="199577"/>
                  </a:cubicBezTo>
                  <a:cubicBezTo>
                    <a:pt x="540938" y="241249"/>
                    <a:pt x="554828" y="245217"/>
                    <a:pt x="557209" y="282920"/>
                  </a:cubicBezTo>
                  <a:lnTo>
                    <a:pt x="557078" y="290012"/>
                  </a:lnTo>
                  <a:lnTo>
                    <a:pt x="512096" y="296649"/>
                  </a:lnTo>
                  <a:cubicBezTo>
                    <a:pt x="489369" y="301226"/>
                    <a:pt x="468508" y="306534"/>
                    <a:pt x="452434" y="311495"/>
                  </a:cubicBezTo>
                  <a:cubicBezTo>
                    <a:pt x="388140" y="331339"/>
                    <a:pt x="338927" y="367058"/>
                    <a:pt x="302415" y="423414"/>
                  </a:cubicBezTo>
                  <a:cubicBezTo>
                    <a:pt x="284159" y="451592"/>
                    <a:pt x="269375" y="497630"/>
                    <a:pt x="257915" y="541881"/>
                  </a:cubicBezTo>
                  <a:lnTo>
                    <a:pt x="255547" y="551953"/>
                  </a:lnTo>
                  <a:lnTo>
                    <a:pt x="251479" y="551407"/>
                  </a:lnTo>
                  <a:cubicBezTo>
                    <a:pt x="238519" y="547934"/>
                    <a:pt x="226017" y="542675"/>
                    <a:pt x="214309" y="535333"/>
                  </a:cubicBezTo>
                  <a:cubicBezTo>
                    <a:pt x="167478" y="505964"/>
                    <a:pt x="125409" y="416270"/>
                    <a:pt x="90484" y="366264"/>
                  </a:cubicBezTo>
                  <a:cubicBezTo>
                    <a:pt x="55559" y="316258"/>
                    <a:pt x="19840" y="273395"/>
                    <a:pt x="4759" y="235295"/>
                  </a:cubicBezTo>
                  <a:lnTo>
                    <a:pt x="1974" y="225940"/>
                  </a:lnTo>
                  <a:lnTo>
                    <a:pt x="510" y="217377"/>
                  </a:lnTo>
                  <a:cubicBezTo>
                    <a:pt x="-4156" y="130312"/>
                    <a:pt x="23393" y="59678"/>
                    <a:pt x="75721" y="27174"/>
                  </a:cubicBezTo>
                  <a:cubicBezTo>
                    <a:pt x="110607" y="5505"/>
                    <a:pt x="169523" y="-2989"/>
                    <a:pt x="235146" y="920"/>
                  </a:cubicBezTo>
                  <a:close/>
                </a:path>
              </a:pathLst>
            </a:custGeom>
            <a:solidFill>
              <a:srgbClr val="FFE6D5">
                <a:alpha val="5254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342" name="Google Shape;342;p17"/>
          <p:cNvGrpSpPr/>
          <p:nvPr/>
        </p:nvGrpSpPr>
        <p:grpSpPr>
          <a:xfrm>
            <a:off x="1569018" y="1396861"/>
            <a:ext cx="3506400" cy="2562114"/>
            <a:chOff x="1120627" y="1396861"/>
            <a:chExt cx="3506400" cy="2562114"/>
          </a:xfrm>
        </p:grpSpPr>
        <p:grpSp>
          <p:nvGrpSpPr>
            <p:cNvPr id="343" name="Google Shape;343;p17"/>
            <p:cNvGrpSpPr/>
            <p:nvPr/>
          </p:nvGrpSpPr>
          <p:grpSpPr>
            <a:xfrm>
              <a:off x="1120627" y="3660775"/>
              <a:ext cx="2476200" cy="298200"/>
              <a:chOff x="1118246" y="3660775"/>
              <a:chExt cx="2476200" cy="298200"/>
            </a:xfrm>
          </p:grpSpPr>
          <p:sp>
            <p:nvSpPr>
              <p:cNvPr id="344" name="Google Shape;344;p17"/>
              <p:cNvSpPr/>
              <p:nvPr/>
            </p:nvSpPr>
            <p:spPr>
              <a:xfrm>
                <a:off x="1118246" y="3660775"/>
                <a:ext cx="2476200" cy="298200"/>
              </a:xfrm>
              <a:prstGeom prst="rect">
                <a:avLst/>
              </a:prstGeom>
              <a:solidFill>
                <a:schemeClr val="lt1"/>
              </a:solidFill>
              <a:ln cap="flat" cmpd="sng" w="19050">
                <a:solidFill>
                  <a:srgbClr val="FA7450"/>
                </a:solidFill>
                <a:prstDash val="solid"/>
                <a:round/>
                <a:headEnd len="sm" w="sm" type="none"/>
                <a:tailEnd len="sm" w="sm" type="none"/>
              </a:ln>
            </p:spPr>
            <p:txBody>
              <a:bodyPr anchorCtr="0" anchor="ctr" bIns="45700" lIns="144000" spcFirstLastPara="1" rIns="91425" wrap="square" tIns="45700">
                <a:noAutofit/>
              </a:bodyPr>
              <a:lstStyle/>
              <a:p>
                <a:pPr indent="0" lvl="0" marL="0" marR="0" rtl="0" algn="ctr">
                  <a:spcBef>
                    <a:spcPts val="0"/>
                  </a:spcBef>
                  <a:spcAft>
                    <a:spcPts val="0"/>
                  </a:spcAft>
                  <a:buNone/>
                </a:pPr>
                <a:r>
                  <a:rPr b="1" lang="ko-KR">
                    <a:solidFill>
                      <a:srgbClr val="78808D"/>
                    </a:solidFill>
                    <a:latin typeface="Malgun Gothic"/>
                    <a:ea typeface="Malgun Gothic"/>
                    <a:cs typeface="Malgun Gothic"/>
                    <a:sym typeface="Malgun Gothic"/>
                  </a:rPr>
                  <a:t>Income + Tract</a:t>
                </a:r>
                <a:endParaRPr b="0" i="0" sz="900" u="none" cap="none" strike="noStrike">
                  <a:solidFill>
                    <a:srgbClr val="78808D"/>
                  </a:solidFill>
                  <a:latin typeface="Malgun Gothic"/>
                  <a:ea typeface="Malgun Gothic"/>
                  <a:cs typeface="Malgun Gothic"/>
                  <a:sym typeface="Malgun Gothic"/>
                </a:endParaRPr>
              </a:p>
            </p:txBody>
          </p:sp>
          <p:sp>
            <p:nvSpPr>
              <p:cNvPr id="345" name="Google Shape;345;p17"/>
              <p:cNvSpPr/>
              <p:nvPr/>
            </p:nvSpPr>
            <p:spPr>
              <a:xfrm>
                <a:off x="3444113" y="3787647"/>
                <a:ext cx="147300" cy="147300"/>
              </a:xfrm>
              <a:prstGeom prst="rect">
                <a:avLst/>
              </a:prstGeom>
              <a:solidFill>
                <a:srgbClr val="FA7450"/>
              </a:solidFill>
              <a:ln cap="flat" cmpd="sng" w="19050">
                <a:solidFill>
                  <a:srgbClr val="FA7450"/>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0" i="0" lang="ko-KR" sz="900" u="none" cap="none" strike="noStrike">
                    <a:solidFill>
                      <a:srgbClr val="FFFFFF"/>
                    </a:solidFill>
                    <a:latin typeface="Malgun Gothic"/>
                    <a:ea typeface="Malgun Gothic"/>
                    <a:cs typeface="Malgun Gothic"/>
                    <a:sym typeface="Malgun Gothic"/>
                  </a:rPr>
                  <a:t>+</a:t>
                </a:r>
                <a:endParaRPr b="0" i="0" sz="900" u="none" cap="none" strike="noStrike">
                  <a:solidFill>
                    <a:srgbClr val="FFFFFF"/>
                  </a:solidFill>
                  <a:latin typeface="Malgun Gothic"/>
                  <a:ea typeface="Malgun Gothic"/>
                  <a:cs typeface="Malgun Gothic"/>
                  <a:sym typeface="Malgun Gothic"/>
                </a:endParaRPr>
              </a:p>
            </p:txBody>
          </p:sp>
        </p:grpSp>
        <p:grpSp>
          <p:nvGrpSpPr>
            <p:cNvPr id="346" name="Google Shape;346;p17"/>
            <p:cNvGrpSpPr/>
            <p:nvPr/>
          </p:nvGrpSpPr>
          <p:grpSpPr>
            <a:xfrm>
              <a:off x="2150827" y="1396861"/>
              <a:ext cx="2476200" cy="298200"/>
              <a:chOff x="2157971" y="3432175"/>
              <a:chExt cx="2476200" cy="298200"/>
            </a:xfrm>
          </p:grpSpPr>
          <p:sp>
            <p:nvSpPr>
              <p:cNvPr id="347" name="Google Shape;347;p17"/>
              <p:cNvSpPr/>
              <p:nvPr/>
            </p:nvSpPr>
            <p:spPr>
              <a:xfrm>
                <a:off x="2157971" y="3432175"/>
                <a:ext cx="2476200" cy="298200"/>
              </a:xfrm>
              <a:prstGeom prst="rect">
                <a:avLst/>
              </a:prstGeom>
              <a:solidFill>
                <a:schemeClr val="lt1"/>
              </a:solidFill>
              <a:ln cap="flat" cmpd="sng" w="19050">
                <a:solidFill>
                  <a:srgbClr val="FA7450"/>
                </a:solidFill>
                <a:prstDash val="solid"/>
                <a:round/>
                <a:headEnd len="sm" w="sm" type="none"/>
                <a:tailEnd len="sm" w="sm" type="none"/>
              </a:ln>
            </p:spPr>
            <p:txBody>
              <a:bodyPr anchorCtr="0" anchor="ctr" bIns="45700" lIns="144000" spcFirstLastPara="1" rIns="91425" wrap="square" tIns="45700">
                <a:noAutofit/>
              </a:bodyPr>
              <a:lstStyle/>
              <a:p>
                <a:pPr indent="0" lvl="0" marL="0" marR="0" rtl="0" algn="ctr">
                  <a:spcBef>
                    <a:spcPts val="0"/>
                  </a:spcBef>
                  <a:spcAft>
                    <a:spcPts val="0"/>
                  </a:spcAft>
                  <a:buNone/>
                </a:pPr>
                <a:r>
                  <a:rPr b="1" lang="ko-KR">
                    <a:solidFill>
                      <a:srgbClr val="78808D"/>
                    </a:solidFill>
                    <a:latin typeface="Malgun Gothic"/>
                    <a:ea typeface="Malgun Gothic"/>
                    <a:cs typeface="Malgun Gothic"/>
                    <a:sym typeface="Malgun Gothic"/>
                  </a:rPr>
                  <a:t>San Diego School</a:t>
                </a:r>
                <a:endParaRPr b="0" i="0" sz="900" u="none" cap="none" strike="noStrike">
                  <a:solidFill>
                    <a:srgbClr val="78808D"/>
                  </a:solidFill>
                  <a:latin typeface="Malgun Gothic"/>
                  <a:ea typeface="Malgun Gothic"/>
                  <a:cs typeface="Malgun Gothic"/>
                  <a:sym typeface="Malgun Gothic"/>
                </a:endParaRPr>
              </a:p>
            </p:txBody>
          </p:sp>
          <p:sp>
            <p:nvSpPr>
              <p:cNvPr id="348" name="Google Shape;348;p17"/>
              <p:cNvSpPr/>
              <p:nvPr/>
            </p:nvSpPr>
            <p:spPr>
              <a:xfrm>
                <a:off x="4479831" y="3574086"/>
                <a:ext cx="147300" cy="147300"/>
              </a:xfrm>
              <a:prstGeom prst="rect">
                <a:avLst/>
              </a:prstGeom>
              <a:solidFill>
                <a:srgbClr val="FA7450"/>
              </a:solidFill>
              <a:ln cap="flat" cmpd="sng" w="19050">
                <a:solidFill>
                  <a:srgbClr val="FA7450"/>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0" i="0" lang="ko-KR" sz="900" u="none" cap="none" strike="noStrike">
                    <a:solidFill>
                      <a:srgbClr val="FFFFFF"/>
                    </a:solidFill>
                    <a:latin typeface="Malgun Gothic"/>
                    <a:ea typeface="Malgun Gothic"/>
                    <a:cs typeface="Malgun Gothic"/>
                    <a:sym typeface="Malgun Gothic"/>
                  </a:rPr>
                  <a:t>+</a:t>
                </a:r>
                <a:endParaRPr b="0" i="0" sz="900" u="none" cap="none" strike="noStrike">
                  <a:solidFill>
                    <a:srgbClr val="FFFFFF"/>
                  </a:solidFill>
                  <a:latin typeface="Malgun Gothic"/>
                  <a:ea typeface="Malgun Gothic"/>
                  <a:cs typeface="Malgun Gothic"/>
                  <a:sym typeface="Malgun Gothic"/>
                </a:endParaRPr>
              </a:p>
            </p:txBody>
          </p:sp>
        </p:grpSp>
      </p:grpSp>
      <p:pic>
        <p:nvPicPr>
          <p:cNvPr id="349" name="Google Shape;349;p17"/>
          <p:cNvPicPr preferRelativeResize="0"/>
          <p:nvPr/>
        </p:nvPicPr>
        <p:blipFill>
          <a:blip r:embed="rId3">
            <a:alphaModFix/>
          </a:blip>
          <a:stretch>
            <a:fillRect/>
          </a:stretch>
        </p:blipFill>
        <p:spPr>
          <a:xfrm>
            <a:off x="2599225" y="1722425"/>
            <a:ext cx="7421075" cy="1532125"/>
          </a:xfrm>
          <a:prstGeom prst="rect">
            <a:avLst/>
          </a:prstGeom>
          <a:noFill/>
          <a:ln cap="flat" cmpd="sng" w="9525">
            <a:solidFill>
              <a:schemeClr val="accent2"/>
            </a:solidFill>
            <a:prstDash val="solid"/>
            <a:round/>
            <a:headEnd len="sm" w="sm" type="none"/>
            <a:tailEnd len="sm" w="sm" type="none"/>
          </a:ln>
        </p:spPr>
      </p:pic>
      <p:pic>
        <p:nvPicPr>
          <p:cNvPr id="350" name="Google Shape;350;p17"/>
          <p:cNvPicPr preferRelativeResize="0"/>
          <p:nvPr/>
        </p:nvPicPr>
        <p:blipFill>
          <a:blip r:embed="rId4">
            <a:alphaModFix/>
          </a:blip>
          <a:stretch>
            <a:fillRect/>
          </a:stretch>
        </p:blipFill>
        <p:spPr>
          <a:xfrm>
            <a:off x="1578550" y="3958975"/>
            <a:ext cx="4838700" cy="1325900"/>
          </a:xfrm>
          <a:prstGeom prst="rect">
            <a:avLst/>
          </a:prstGeom>
          <a:noFill/>
          <a:ln cap="flat" cmpd="sng" w="9525">
            <a:solidFill>
              <a:schemeClr val="accent2"/>
            </a:solidFill>
            <a:prstDash val="solid"/>
            <a:round/>
            <a:headEnd len="sm" w="sm" type="none"/>
            <a:tailEnd len="sm" w="sm" type="none"/>
          </a:ln>
        </p:spPr>
      </p:pic>
      <p:grpSp>
        <p:nvGrpSpPr>
          <p:cNvPr id="351" name="Google Shape;351;p17"/>
          <p:cNvGrpSpPr/>
          <p:nvPr/>
        </p:nvGrpSpPr>
        <p:grpSpPr>
          <a:xfrm>
            <a:off x="6598218" y="3660775"/>
            <a:ext cx="2476200" cy="298200"/>
            <a:chOff x="1270646" y="3660775"/>
            <a:chExt cx="2476200" cy="298200"/>
          </a:xfrm>
        </p:grpSpPr>
        <p:sp>
          <p:nvSpPr>
            <p:cNvPr id="352" name="Google Shape;352;p17"/>
            <p:cNvSpPr/>
            <p:nvPr/>
          </p:nvSpPr>
          <p:spPr>
            <a:xfrm>
              <a:off x="1270646" y="3660775"/>
              <a:ext cx="2476200" cy="298200"/>
            </a:xfrm>
            <a:prstGeom prst="rect">
              <a:avLst/>
            </a:prstGeom>
            <a:solidFill>
              <a:schemeClr val="lt1"/>
            </a:solidFill>
            <a:ln cap="flat" cmpd="sng" w="19050">
              <a:solidFill>
                <a:srgbClr val="FA7450"/>
              </a:solidFill>
              <a:prstDash val="solid"/>
              <a:round/>
              <a:headEnd len="sm" w="sm" type="none"/>
              <a:tailEnd len="sm" w="sm" type="none"/>
            </a:ln>
          </p:spPr>
          <p:txBody>
            <a:bodyPr anchorCtr="0" anchor="ctr" bIns="45700" lIns="144000" spcFirstLastPara="1" rIns="91425" wrap="square" tIns="45700">
              <a:noAutofit/>
            </a:bodyPr>
            <a:lstStyle/>
            <a:p>
              <a:pPr indent="0" lvl="0" marL="0" marR="0" rtl="0" algn="ctr">
                <a:spcBef>
                  <a:spcPts val="0"/>
                </a:spcBef>
                <a:spcAft>
                  <a:spcPts val="0"/>
                </a:spcAft>
                <a:buNone/>
              </a:pPr>
              <a:r>
                <a:rPr b="1" lang="ko-KR">
                  <a:solidFill>
                    <a:srgbClr val="78808D"/>
                  </a:solidFill>
                  <a:latin typeface="Malgun Gothic"/>
                  <a:ea typeface="Malgun Gothic"/>
                  <a:cs typeface="Malgun Gothic"/>
                  <a:sym typeface="Malgun Gothic"/>
                </a:rPr>
                <a:t>Crash + Victim</a:t>
              </a:r>
              <a:endParaRPr b="0" i="0" sz="900" u="none" cap="none" strike="noStrike">
                <a:solidFill>
                  <a:srgbClr val="78808D"/>
                </a:solidFill>
                <a:latin typeface="Malgun Gothic"/>
                <a:ea typeface="Malgun Gothic"/>
                <a:cs typeface="Malgun Gothic"/>
                <a:sym typeface="Malgun Gothic"/>
              </a:endParaRPr>
            </a:p>
          </p:txBody>
        </p:sp>
        <p:sp>
          <p:nvSpPr>
            <p:cNvPr id="353" name="Google Shape;353;p17"/>
            <p:cNvSpPr/>
            <p:nvPr/>
          </p:nvSpPr>
          <p:spPr>
            <a:xfrm>
              <a:off x="3596513" y="3787647"/>
              <a:ext cx="147300" cy="147300"/>
            </a:xfrm>
            <a:prstGeom prst="rect">
              <a:avLst/>
            </a:prstGeom>
            <a:solidFill>
              <a:srgbClr val="FA7450"/>
            </a:solidFill>
            <a:ln cap="flat" cmpd="sng" w="19050">
              <a:solidFill>
                <a:srgbClr val="FA7450"/>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0" i="0" lang="ko-KR" sz="900" u="none" cap="none" strike="noStrike">
                  <a:solidFill>
                    <a:srgbClr val="FFFFFF"/>
                  </a:solidFill>
                  <a:latin typeface="Malgun Gothic"/>
                  <a:ea typeface="Malgun Gothic"/>
                  <a:cs typeface="Malgun Gothic"/>
                  <a:sym typeface="Malgun Gothic"/>
                </a:rPr>
                <a:t>+</a:t>
              </a:r>
              <a:endParaRPr b="0" i="0" sz="900" u="none" cap="none" strike="noStrike">
                <a:solidFill>
                  <a:srgbClr val="FFFFFF"/>
                </a:solidFill>
                <a:latin typeface="Malgun Gothic"/>
                <a:ea typeface="Malgun Gothic"/>
                <a:cs typeface="Malgun Gothic"/>
                <a:sym typeface="Malgun Gothic"/>
              </a:endParaRPr>
            </a:p>
          </p:txBody>
        </p:sp>
      </p:grpSp>
      <p:pic>
        <p:nvPicPr>
          <p:cNvPr id="354" name="Google Shape;354;p17"/>
          <p:cNvPicPr preferRelativeResize="0"/>
          <p:nvPr/>
        </p:nvPicPr>
        <p:blipFill>
          <a:blip r:embed="rId5">
            <a:alphaModFix/>
          </a:blip>
          <a:stretch>
            <a:fillRect/>
          </a:stretch>
        </p:blipFill>
        <p:spPr>
          <a:xfrm>
            <a:off x="6598225" y="3958975"/>
            <a:ext cx="4248250" cy="1325900"/>
          </a:xfrm>
          <a:prstGeom prst="rect">
            <a:avLst/>
          </a:prstGeom>
          <a:noFill/>
          <a:ln cap="flat" cmpd="sng" w="9525">
            <a:solidFill>
              <a:schemeClr val="accent2"/>
            </a:solidFill>
            <a:prstDash val="solid"/>
            <a:round/>
            <a:headEnd len="sm" w="sm" type="none"/>
            <a:tailEnd len="sm" w="sm" type="none"/>
          </a:ln>
        </p:spPr>
      </p:pic>
      <p:sp>
        <p:nvSpPr>
          <p:cNvPr id="355" name="Google Shape;355;p17"/>
          <p:cNvSpPr/>
          <p:nvPr/>
        </p:nvSpPr>
        <p:spPr>
          <a:xfrm>
            <a:off x="10889575" y="4506825"/>
            <a:ext cx="150300" cy="150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lgun Gothic"/>
              <a:ea typeface="Malgun Gothic"/>
              <a:cs typeface="Malgun Gothic"/>
              <a:sym typeface="Malgun Gothic"/>
            </a:endParaRPr>
          </a:p>
        </p:txBody>
      </p:sp>
      <p:sp>
        <p:nvSpPr>
          <p:cNvPr id="356" name="Google Shape;356;p17"/>
          <p:cNvSpPr/>
          <p:nvPr/>
        </p:nvSpPr>
        <p:spPr>
          <a:xfrm>
            <a:off x="11118175" y="4506825"/>
            <a:ext cx="150300" cy="150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lgun Gothic"/>
              <a:ea typeface="Malgun Gothic"/>
              <a:cs typeface="Malgun Gothic"/>
              <a:sym typeface="Malgun Gothic"/>
            </a:endParaRPr>
          </a:p>
        </p:txBody>
      </p:sp>
      <p:sp>
        <p:nvSpPr>
          <p:cNvPr id="357" name="Google Shape;357;p17"/>
          <p:cNvSpPr/>
          <p:nvPr/>
        </p:nvSpPr>
        <p:spPr>
          <a:xfrm>
            <a:off x="11346775" y="4506825"/>
            <a:ext cx="150300" cy="150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lgun Gothic"/>
              <a:ea typeface="Malgun Gothic"/>
              <a:cs typeface="Malgun Gothic"/>
              <a:sym typeface="Malgun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grpSp>
        <p:nvGrpSpPr>
          <p:cNvPr id="362" name="Google Shape;362;p18"/>
          <p:cNvGrpSpPr/>
          <p:nvPr/>
        </p:nvGrpSpPr>
        <p:grpSpPr>
          <a:xfrm>
            <a:off x="112888" y="263069"/>
            <a:ext cx="11991900" cy="6349986"/>
            <a:chOff x="100012" y="266699"/>
            <a:chExt cx="11991900" cy="6349986"/>
          </a:xfrm>
        </p:grpSpPr>
        <p:sp>
          <p:nvSpPr>
            <p:cNvPr id="363" name="Google Shape;363;p18"/>
            <p:cNvSpPr/>
            <p:nvPr/>
          </p:nvSpPr>
          <p:spPr>
            <a:xfrm>
              <a:off x="290512" y="266699"/>
              <a:ext cx="11610900" cy="6123300"/>
            </a:xfrm>
            <a:prstGeom prst="round2SameRect">
              <a:avLst>
                <a:gd fmla="val 1796" name="adj1"/>
                <a:gd fmla="val 0" name="adj2"/>
              </a:avLst>
            </a:prstGeom>
            <a:solidFill>
              <a:srgbClr val="F9EFE5"/>
            </a:solidFill>
            <a:ln cap="flat" cmpd="sng" w="19050">
              <a:solidFill>
                <a:srgbClr val="262626"/>
              </a:solidFill>
              <a:prstDash val="solid"/>
              <a:miter lim="800000"/>
              <a:headEnd len="sm" w="sm" type="none"/>
              <a:tailEnd len="sm" w="sm" type="none"/>
            </a:ln>
            <a:effectLst>
              <a:outerShdw rotWithShape="0" algn="tl" dir="2700000" dist="50800">
                <a:srgbClr val="000000">
                  <a:alpha val="2471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364" name="Google Shape;364;p18"/>
            <p:cNvSpPr/>
            <p:nvPr/>
          </p:nvSpPr>
          <p:spPr>
            <a:xfrm>
              <a:off x="429444" y="466215"/>
              <a:ext cx="11205900" cy="5921700"/>
            </a:xfrm>
            <a:prstGeom prst="rect">
              <a:avLst/>
            </a:prstGeom>
            <a:solidFill>
              <a:schemeClr val="lt1"/>
            </a:solidFill>
            <a:ln cap="flat" cmpd="sng" w="1905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365" name="Google Shape;365;p18"/>
            <p:cNvSpPr/>
            <p:nvPr/>
          </p:nvSpPr>
          <p:spPr>
            <a:xfrm>
              <a:off x="100012" y="6389885"/>
              <a:ext cx="11991900" cy="226800"/>
            </a:xfrm>
            <a:prstGeom prst="round2SameRect">
              <a:avLst>
                <a:gd fmla="val 1796" name="adj1"/>
                <a:gd fmla="val 50000" name="adj2"/>
              </a:avLst>
            </a:prstGeom>
            <a:solidFill>
              <a:srgbClr val="F9EFE5"/>
            </a:solidFill>
            <a:ln cap="flat" cmpd="sng" w="19050">
              <a:solidFill>
                <a:srgbClr val="262626"/>
              </a:solidFill>
              <a:prstDash val="solid"/>
              <a:miter lim="800000"/>
              <a:headEnd len="sm" w="sm" type="none"/>
              <a:tailEnd len="sm" w="sm" type="none"/>
            </a:ln>
            <a:effectLst>
              <a:outerShdw rotWithShape="0" algn="t" dir="5400000" dist="381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366" name="Google Shape;366;p18"/>
            <p:cNvSpPr/>
            <p:nvPr/>
          </p:nvSpPr>
          <p:spPr>
            <a:xfrm>
              <a:off x="5447506" y="6389885"/>
              <a:ext cx="1296900" cy="113400"/>
            </a:xfrm>
            <a:prstGeom prst="round2SameRect">
              <a:avLst>
                <a:gd fmla="val 1796" name="adj1"/>
                <a:gd fmla="val 50000" name="adj2"/>
              </a:avLst>
            </a:prstGeom>
            <a:solidFill>
              <a:srgbClr val="F9EFE5"/>
            </a:solidFill>
            <a:ln cap="flat" cmpd="sng" w="1905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367" name="Google Shape;367;p18"/>
            <p:cNvSpPr/>
            <p:nvPr/>
          </p:nvSpPr>
          <p:spPr>
            <a:xfrm>
              <a:off x="435796" y="468115"/>
              <a:ext cx="729300" cy="5921700"/>
            </a:xfrm>
            <a:prstGeom prst="rect">
              <a:avLst/>
            </a:prstGeom>
            <a:solidFill>
              <a:srgbClr val="262626"/>
            </a:solidFill>
            <a:ln cap="flat" cmpd="sng" w="19050">
              <a:solidFill>
                <a:srgbClr val="262626"/>
              </a:solidFill>
              <a:prstDash val="solid"/>
              <a:miter lim="800000"/>
              <a:headEnd len="sm" w="sm" type="none"/>
              <a:tailEnd len="sm" w="sm" type="none"/>
            </a:ln>
          </p:spPr>
          <p:txBody>
            <a:bodyPr anchorCtr="0" anchor="b" bIns="828000" lIns="91425" spcFirstLastPara="1" rIns="91425" wrap="square" tIns="45700">
              <a:noAutofit/>
            </a:bodyPr>
            <a:lstStyle/>
            <a:p>
              <a:pPr indent="0" lvl="0" marL="0" marR="0" rtl="0" algn="l">
                <a:lnSpc>
                  <a:spcPct val="200000"/>
                </a:lnSpc>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grpSp>
          <p:nvGrpSpPr>
            <p:cNvPr id="368" name="Google Shape;368;p18"/>
            <p:cNvGrpSpPr/>
            <p:nvPr/>
          </p:nvGrpSpPr>
          <p:grpSpPr>
            <a:xfrm>
              <a:off x="477968" y="1197769"/>
              <a:ext cx="100254" cy="3413553"/>
              <a:chOff x="505400" y="1197769"/>
              <a:chExt cx="100254" cy="3413553"/>
            </a:xfrm>
          </p:grpSpPr>
          <p:sp>
            <p:nvSpPr>
              <p:cNvPr id="369" name="Google Shape;369;p18"/>
              <p:cNvSpPr/>
              <p:nvPr/>
            </p:nvSpPr>
            <p:spPr>
              <a:xfrm>
                <a:off x="518114" y="2402270"/>
                <a:ext cx="64146" cy="84651"/>
              </a:xfrm>
              <a:custGeom>
                <a:rect b="b" l="l" r="r" t="t"/>
                <a:pathLst>
                  <a:path extrusionOk="0" h="12286" w="9310">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370" name="Google Shape;370;p18"/>
              <p:cNvSpPr/>
              <p:nvPr/>
            </p:nvSpPr>
            <p:spPr>
              <a:xfrm>
                <a:off x="505400" y="1997402"/>
                <a:ext cx="89692" cy="78498"/>
              </a:xfrm>
              <a:custGeom>
                <a:rect b="b" l="l" r="r" t="t"/>
                <a:pathLst>
                  <a:path extrusionOk="0" h="392491" w="448462">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371" name="Google Shape;371;p18"/>
              <p:cNvSpPr/>
              <p:nvPr/>
            </p:nvSpPr>
            <p:spPr>
              <a:xfrm>
                <a:off x="515252" y="1602563"/>
                <a:ext cx="69900" cy="68400"/>
              </a:xfrm>
              <a:prstGeom prst="wedgeEllipseCallout">
                <a:avLst>
                  <a:gd fmla="val -41938" name="adj1"/>
                  <a:gd fmla="val 57878"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372" name="Google Shape;372;p18"/>
              <p:cNvSpPr/>
              <p:nvPr/>
            </p:nvSpPr>
            <p:spPr>
              <a:xfrm>
                <a:off x="511026" y="1197769"/>
                <a:ext cx="78300" cy="78300"/>
              </a:xfrm>
              <a:prstGeom prst="hear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grpSp>
            <p:nvGrpSpPr>
              <p:cNvPr id="373" name="Google Shape;373;p18"/>
              <p:cNvGrpSpPr/>
              <p:nvPr/>
            </p:nvGrpSpPr>
            <p:grpSpPr>
              <a:xfrm>
                <a:off x="505954" y="2813396"/>
                <a:ext cx="88214" cy="101636"/>
                <a:chOff x="1039" y="1681"/>
                <a:chExt cx="1068" cy="1230"/>
              </a:xfrm>
            </p:grpSpPr>
            <p:sp>
              <p:nvSpPr>
                <p:cNvPr id="374" name="Google Shape;374;p18"/>
                <p:cNvSpPr/>
                <p:nvPr/>
              </p:nvSpPr>
              <p:spPr>
                <a:xfrm>
                  <a:off x="1039" y="1681"/>
                  <a:ext cx="1068" cy="1097"/>
                </a:xfrm>
                <a:custGeom>
                  <a:rect b="b" l="l" r="r" t="t"/>
                  <a:pathLst>
                    <a:path extrusionOk="0" h="3298" w="3212">
                      <a:moveTo>
                        <a:pt x="3208" y="620"/>
                      </a:moveTo>
                      <a:lnTo>
                        <a:pt x="3206" y="606"/>
                      </a:lnTo>
                      <a:lnTo>
                        <a:pt x="3192" y="581"/>
                      </a:lnTo>
                      <a:lnTo>
                        <a:pt x="3169" y="566"/>
                      </a:lnTo>
                      <a:lnTo>
                        <a:pt x="3143" y="561"/>
                      </a:lnTo>
                      <a:lnTo>
                        <a:pt x="3130" y="564"/>
                      </a:lnTo>
                      <a:lnTo>
                        <a:pt x="3101" y="533"/>
                      </a:lnTo>
                      <a:lnTo>
                        <a:pt x="3035" y="475"/>
                      </a:lnTo>
                      <a:lnTo>
                        <a:pt x="3003" y="448"/>
                      </a:lnTo>
                      <a:lnTo>
                        <a:pt x="2931" y="383"/>
                      </a:lnTo>
                      <a:lnTo>
                        <a:pt x="2786" y="258"/>
                      </a:lnTo>
                      <a:lnTo>
                        <a:pt x="2711" y="199"/>
                      </a:lnTo>
                      <a:lnTo>
                        <a:pt x="2651" y="148"/>
                      </a:lnTo>
                      <a:lnTo>
                        <a:pt x="2507" y="53"/>
                      </a:lnTo>
                      <a:lnTo>
                        <a:pt x="2432" y="24"/>
                      </a:lnTo>
                      <a:lnTo>
                        <a:pt x="2384" y="19"/>
                      </a:lnTo>
                      <a:lnTo>
                        <a:pt x="2363" y="20"/>
                      </a:lnTo>
                      <a:lnTo>
                        <a:pt x="2361" y="17"/>
                      </a:lnTo>
                      <a:lnTo>
                        <a:pt x="2358" y="14"/>
                      </a:lnTo>
                      <a:lnTo>
                        <a:pt x="2347" y="4"/>
                      </a:lnTo>
                      <a:lnTo>
                        <a:pt x="2320" y="0"/>
                      </a:lnTo>
                      <a:lnTo>
                        <a:pt x="2294" y="10"/>
                      </a:lnTo>
                      <a:lnTo>
                        <a:pt x="2278" y="32"/>
                      </a:lnTo>
                      <a:lnTo>
                        <a:pt x="2278" y="47"/>
                      </a:lnTo>
                      <a:lnTo>
                        <a:pt x="2276" y="62"/>
                      </a:lnTo>
                      <a:lnTo>
                        <a:pt x="2253" y="102"/>
                      </a:lnTo>
                      <a:lnTo>
                        <a:pt x="2199" y="163"/>
                      </a:lnTo>
                      <a:lnTo>
                        <a:pt x="2171" y="190"/>
                      </a:lnTo>
                      <a:lnTo>
                        <a:pt x="2102" y="260"/>
                      </a:lnTo>
                      <a:lnTo>
                        <a:pt x="1952" y="394"/>
                      </a:lnTo>
                      <a:lnTo>
                        <a:pt x="1878" y="459"/>
                      </a:lnTo>
                      <a:lnTo>
                        <a:pt x="1698" y="610"/>
                      </a:lnTo>
                      <a:lnTo>
                        <a:pt x="1326" y="897"/>
                      </a:lnTo>
                      <a:lnTo>
                        <a:pt x="1138" y="1036"/>
                      </a:lnTo>
                      <a:lnTo>
                        <a:pt x="969" y="1157"/>
                      </a:lnTo>
                      <a:lnTo>
                        <a:pt x="716" y="1337"/>
                      </a:lnTo>
                      <a:lnTo>
                        <a:pt x="553" y="1467"/>
                      </a:lnTo>
                      <a:lnTo>
                        <a:pt x="475" y="1536"/>
                      </a:lnTo>
                      <a:lnTo>
                        <a:pt x="415" y="1592"/>
                      </a:lnTo>
                      <a:lnTo>
                        <a:pt x="296" y="1713"/>
                      </a:lnTo>
                      <a:lnTo>
                        <a:pt x="186" y="1845"/>
                      </a:lnTo>
                      <a:lnTo>
                        <a:pt x="117" y="1951"/>
                      </a:lnTo>
                      <a:lnTo>
                        <a:pt x="77" y="2024"/>
                      </a:lnTo>
                      <a:lnTo>
                        <a:pt x="59" y="2061"/>
                      </a:lnTo>
                      <a:lnTo>
                        <a:pt x="44" y="2100"/>
                      </a:lnTo>
                      <a:lnTo>
                        <a:pt x="21" y="2181"/>
                      </a:lnTo>
                      <a:lnTo>
                        <a:pt x="2" y="2306"/>
                      </a:lnTo>
                      <a:lnTo>
                        <a:pt x="0" y="2479"/>
                      </a:lnTo>
                      <a:lnTo>
                        <a:pt x="12" y="2650"/>
                      </a:lnTo>
                      <a:lnTo>
                        <a:pt x="18" y="2732"/>
                      </a:lnTo>
                      <a:lnTo>
                        <a:pt x="19" y="2742"/>
                      </a:lnTo>
                      <a:lnTo>
                        <a:pt x="29" y="2758"/>
                      </a:lnTo>
                      <a:lnTo>
                        <a:pt x="49" y="2771"/>
                      </a:lnTo>
                      <a:lnTo>
                        <a:pt x="67" y="2770"/>
                      </a:lnTo>
                      <a:lnTo>
                        <a:pt x="101" y="2817"/>
                      </a:lnTo>
                      <a:lnTo>
                        <a:pt x="183" y="2915"/>
                      </a:lnTo>
                      <a:lnTo>
                        <a:pt x="278" y="3016"/>
                      </a:lnTo>
                      <a:lnTo>
                        <a:pt x="383" y="3109"/>
                      </a:lnTo>
                      <a:lnTo>
                        <a:pt x="497" y="3193"/>
                      </a:lnTo>
                      <a:lnTo>
                        <a:pt x="615" y="3255"/>
                      </a:lnTo>
                      <a:lnTo>
                        <a:pt x="704" y="3285"/>
                      </a:lnTo>
                      <a:lnTo>
                        <a:pt x="765" y="3297"/>
                      </a:lnTo>
                      <a:lnTo>
                        <a:pt x="825" y="3298"/>
                      </a:lnTo>
                      <a:lnTo>
                        <a:pt x="886" y="3291"/>
                      </a:lnTo>
                      <a:lnTo>
                        <a:pt x="916" y="3282"/>
                      </a:lnTo>
                      <a:lnTo>
                        <a:pt x="955" y="3271"/>
                      </a:lnTo>
                      <a:lnTo>
                        <a:pt x="1030" y="3236"/>
                      </a:lnTo>
                      <a:lnTo>
                        <a:pt x="1138" y="3171"/>
                      </a:lnTo>
                      <a:lnTo>
                        <a:pt x="1342" y="3009"/>
                      </a:lnTo>
                      <a:lnTo>
                        <a:pt x="1463" y="2899"/>
                      </a:lnTo>
                      <a:lnTo>
                        <a:pt x="1634" y="2748"/>
                      </a:lnTo>
                      <a:lnTo>
                        <a:pt x="1808" y="2600"/>
                      </a:lnTo>
                      <a:lnTo>
                        <a:pt x="2017" y="2424"/>
                      </a:lnTo>
                      <a:lnTo>
                        <a:pt x="2429" y="2066"/>
                      </a:lnTo>
                      <a:lnTo>
                        <a:pt x="2633" y="1884"/>
                      </a:lnTo>
                      <a:lnTo>
                        <a:pt x="2812" y="1724"/>
                      </a:lnTo>
                      <a:lnTo>
                        <a:pt x="2987" y="1560"/>
                      </a:lnTo>
                      <a:lnTo>
                        <a:pt x="3021" y="1530"/>
                      </a:lnTo>
                      <a:lnTo>
                        <a:pt x="3075" y="1478"/>
                      </a:lnTo>
                      <a:lnTo>
                        <a:pt x="3103" y="1438"/>
                      </a:lnTo>
                      <a:lnTo>
                        <a:pt x="3111" y="1416"/>
                      </a:lnTo>
                      <a:lnTo>
                        <a:pt x="3124" y="1415"/>
                      </a:lnTo>
                      <a:lnTo>
                        <a:pt x="3134" y="1409"/>
                      </a:lnTo>
                      <a:lnTo>
                        <a:pt x="3146" y="1401"/>
                      </a:lnTo>
                      <a:lnTo>
                        <a:pt x="3163" y="1378"/>
                      </a:lnTo>
                      <a:lnTo>
                        <a:pt x="3180" y="1337"/>
                      </a:lnTo>
                      <a:lnTo>
                        <a:pt x="3192" y="1241"/>
                      </a:lnTo>
                      <a:lnTo>
                        <a:pt x="3193" y="1183"/>
                      </a:lnTo>
                      <a:lnTo>
                        <a:pt x="3202" y="1042"/>
                      </a:lnTo>
                      <a:lnTo>
                        <a:pt x="3212" y="832"/>
                      </a:lnTo>
                      <a:lnTo>
                        <a:pt x="3212" y="691"/>
                      </a:lnTo>
                      <a:lnTo>
                        <a:pt x="3208" y="620"/>
                      </a:lnTo>
                      <a:close/>
                      <a:moveTo>
                        <a:pt x="1004" y="2495"/>
                      </a:moveTo>
                      <a:lnTo>
                        <a:pt x="998" y="2649"/>
                      </a:lnTo>
                      <a:lnTo>
                        <a:pt x="999" y="2958"/>
                      </a:lnTo>
                      <a:lnTo>
                        <a:pt x="1001" y="3114"/>
                      </a:lnTo>
                      <a:lnTo>
                        <a:pt x="942" y="3145"/>
                      </a:lnTo>
                      <a:lnTo>
                        <a:pt x="880" y="3170"/>
                      </a:lnTo>
                      <a:lnTo>
                        <a:pt x="884" y="3137"/>
                      </a:lnTo>
                      <a:lnTo>
                        <a:pt x="881" y="3066"/>
                      </a:lnTo>
                      <a:lnTo>
                        <a:pt x="868" y="2961"/>
                      </a:lnTo>
                      <a:lnTo>
                        <a:pt x="860" y="2895"/>
                      </a:lnTo>
                      <a:lnTo>
                        <a:pt x="850" y="2780"/>
                      </a:lnTo>
                      <a:lnTo>
                        <a:pt x="844" y="2610"/>
                      </a:lnTo>
                      <a:lnTo>
                        <a:pt x="850" y="2495"/>
                      </a:lnTo>
                      <a:lnTo>
                        <a:pt x="857" y="2439"/>
                      </a:lnTo>
                      <a:lnTo>
                        <a:pt x="856" y="2424"/>
                      </a:lnTo>
                      <a:lnTo>
                        <a:pt x="840" y="2398"/>
                      </a:lnTo>
                      <a:lnTo>
                        <a:pt x="828" y="2390"/>
                      </a:lnTo>
                      <a:lnTo>
                        <a:pt x="717" y="2318"/>
                      </a:lnTo>
                      <a:lnTo>
                        <a:pt x="506" y="2162"/>
                      </a:lnTo>
                      <a:lnTo>
                        <a:pt x="401" y="2082"/>
                      </a:lnTo>
                      <a:lnTo>
                        <a:pt x="382" y="2064"/>
                      </a:lnTo>
                      <a:lnTo>
                        <a:pt x="314" y="2010"/>
                      </a:lnTo>
                      <a:lnTo>
                        <a:pt x="264" y="1978"/>
                      </a:lnTo>
                      <a:lnTo>
                        <a:pt x="241" y="1969"/>
                      </a:lnTo>
                      <a:lnTo>
                        <a:pt x="294" y="1899"/>
                      </a:lnTo>
                      <a:lnTo>
                        <a:pt x="350" y="1830"/>
                      </a:lnTo>
                      <a:lnTo>
                        <a:pt x="510" y="1955"/>
                      </a:lnTo>
                      <a:lnTo>
                        <a:pt x="752" y="2141"/>
                      </a:lnTo>
                      <a:lnTo>
                        <a:pt x="909" y="2270"/>
                      </a:lnTo>
                      <a:lnTo>
                        <a:pt x="985" y="2338"/>
                      </a:lnTo>
                      <a:lnTo>
                        <a:pt x="999" y="2349"/>
                      </a:lnTo>
                      <a:lnTo>
                        <a:pt x="1034" y="2354"/>
                      </a:lnTo>
                      <a:lnTo>
                        <a:pt x="1053" y="2346"/>
                      </a:lnTo>
                      <a:lnTo>
                        <a:pt x="1132" y="2302"/>
                      </a:lnTo>
                      <a:lnTo>
                        <a:pt x="1280" y="2195"/>
                      </a:lnTo>
                      <a:lnTo>
                        <a:pt x="1418" y="2074"/>
                      </a:lnTo>
                      <a:lnTo>
                        <a:pt x="1548" y="1943"/>
                      </a:lnTo>
                      <a:lnTo>
                        <a:pt x="1610" y="1877"/>
                      </a:lnTo>
                      <a:lnTo>
                        <a:pt x="1617" y="1868"/>
                      </a:lnTo>
                      <a:lnTo>
                        <a:pt x="1624" y="1847"/>
                      </a:lnTo>
                      <a:lnTo>
                        <a:pt x="1626" y="1827"/>
                      </a:lnTo>
                      <a:lnTo>
                        <a:pt x="1617" y="1807"/>
                      </a:lnTo>
                      <a:lnTo>
                        <a:pt x="1610" y="1796"/>
                      </a:lnTo>
                      <a:lnTo>
                        <a:pt x="1420" y="1596"/>
                      </a:lnTo>
                      <a:lnTo>
                        <a:pt x="1231" y="1395"/>
                      </a:lnTo>
                      <a:lnTo>
                        <a:pt x="1201" y="1360"/>
                      </a:lnTo>
                      <a:lnTo>
                        <a:pt x="1132" y="1288"/>
                      </a:lnTo>
                      <a:lnTo>
                        <a:pt x="1082" y="1248"/>
                      </a:lnTo>
                      <a:lnTo>
                        <a:pt x="1056" y="1235"/>
                      </a:lnTo>
                      <a:lnTo>
                        <a:pt x="1244" y="1103"/>
                      </a:lnTo>
                      <a:lnTo>
                        <a:pt x="1430" y="964"/>
                      </a:lnTo>
                      <a:lnTo>
                        <a:pt x="1614" y="825"/>
                      </a:lnTo>
                      <a:lnTo>
                        <a:pt x="1885" y="607"/>
                      </a:lnTo>
                      <a:lnTo>
                        <a:pt x="2060" y="458"/>
                      </a:lnTo>
                      <a:lnTo>
                        <a:pt x="2145" y="380"/>
                      </a:lnTo>
                      <a:lnTo>
                        <a:pt x="2194" y="338"/>
                      </a:lnTo>
                      <a:lnTo>
                        <a:pt x="2299" y="235"/>
                      </a:lnTo>
                      <a:lnTo>
                        <a:pt x="2344" y="177"/>
                      </a:lnTo>
                      <a:lnTo>
                        <a:pt x="2367" y="138"/>
                      </a:lnTo>
                      <a:lnTo>
                        <a:pt x="2374" y="118"/>
                      </a:lnTo>
                      <a:lnTo>
                        <a:pt x="2422" y="140"/>
                      </a:lnTo>
                      <a:lnTo>
                        <a:pt x="2466" y="163"/>
                      </a:lnTo>
                      <a:lnTo>
                        <a:pt x="2534" y="206"/>
                      </a:lnTo>
                      <a:lnTo>
                        <a:pt x="2661" y="304"/>
                      </a:lnTo>
                      <a:lnTo>
                        <a:pt x="2721" y="354"/>
                      </a:lnTo>
                      <a:lnTo>
                        <a:pt x="2833" y="453"/>
                      </a:lnTo>
                      <a:lnTo>
                        <a:pt x="2944" y="554"/>
                      </a:lnTo>
                      <a:lnTo>
                        <a:pt x="2993" y="603"/>
                      </a:lnTo>
                      <a:lnTo>
                        <a:pt x="3048" y="646"/>
                      </a:lnTo>
                      <a:lnTo>
                        <a:pt x="2937" y="771"/>
                      </a:lnTo>
                      <a:lnTo>
                        <a:pt x="2708" y="1016"/>
                      </a:lnTo>
                      <a:lnTo>
                        <a:pt x="2474" y="1257"/>
                      </a:lnTo>
                      <a:lnTo>
                        <a:pt x="2233" y="1490"/>
                      </a:lnTo>
                      <a:lnTo>
                        <a:pt x="2112" y="1605"/>
                      </a:lnTo>
                      <a:lnTo>
                        <a:pt x="1987" y="1720"/>
                      </a:lnTo>
                      <a:lnTo>
                        <a:pt x="1732" y="1951"/>
                      </a:lnTo>
                      <a:lnTo>
                        <a:pt x="1467" y="2169"/>
                      </a:lnTo>
                      <a:lnTo>
                        <a:pt x="1261" y="2322"/>
                      </a:lnTo>
                      <a:lnTo>
                        <a:pt x="1120" y="2417"/>
                      </a:lnTo>
                      <a:lnTo>
                        <a:pt x="1047" y="2462"/>
                      </a:lnTo>
                      <a:lnTo>
                        <a:pt x="1047" y="2462"/>
                      </a:lnTo>
                      <a:lnTo>
                        <a:pt x="1047" y="2463"/>
                      </a:lnTo>
                      <a:lnTo>
                        <a:pt x="1033" y="2460"/>
                      </a:lnTo>
                      <a:lnTo>
                        <a:pt x="1012" y="2472"/>
                      </a:lnTo>
                      <a:lnTo>
                        <a:pt x="1005" y="2485"/>
                      </a:lnTo>
                      <a:lnTo>
                        <a:pt x="1004" y="2495"/>
                      </a:lnTo>
                      <a:close/>
                      <a:moveTo>
                        <a:pt x="3082" y="1081"/>
                      </a:moveTo>
                      <a:lnTo>
                        <a:pt x="3078" y="1147"/>
                      </a:lnTo>
                      <a:lnTo>
                        <a:pt x="3074" y="1213"/>
                      </a:lnTo>
                      <a:lnTo>
                        <a:pt x="3072" y="1247"/>
                      </a:lnTo>
                      <a:lnTo>
                        <a:pt x="3069" y="1280"/>
                      </a:lnTo>
                      <a:lnTo>
                        <a:pt x="3067" y="1301"/>
                      </a:lnTo>
                      <a:lnTo>
                        <a:pt x="3065" y="1316"/>
                      </a:lnTo>
                      <a:lnTo>
                        <a:pt x="3059" y="1320"/>
                      </a:lnTo>
                      <a:lnTo>
                        <a:pt x="3052" y="1334"/>
                      </a:lnTo>
                      <a:lnTo>
                        <a:pt x="3051" y="1343"/>
                      </a:lnTo>
                      <a:lnTo>
                        <a:pt x="3038" y="1349"/>
                      </a:lnTo>
                      <a:lnTo>
                        <a:pt x="3018" y="1372"/>
                      </a:lnTo>
                      <a:lnTo>
                        <a:pt x="3016" y="1389"/>
                      </a:lnTo>
                      <a:lnTo>
                        <a:pt x="3018" y="1366"/>
                      </a:lnTo>
                      <a:lnTo>
                        <a:pt x="3010" y="1369"/>
                      </a:lnTo>
                      <a:lnTo>
                        <a:pt x="2990" y="1393"/>
                      </a:lnTo>
                      <a:lnTo>
                        <a:pt x="2941" y="1444"/>
                      </a:lnTo>
                      <a:lnTo>
                        <a:pt x="2890" y="1493"/>
                      </a:lnTo>
                      <a:lnTo>
                        <a:pt x="2734" y="1637"/>
                      </a:lnTo>
                      <a:lnTo>
                        <a:pt x="2574" y="1779"/>
                      </a:lnTo>
                      <a:lnTo>
                        <a:pt x="2201" y="2110"/>
                      </a:lnTo>
                      <a:lnTo>
                        <a:pt x="1823" y="2434"/>
                      </a:lnTo>
                      <a:lnTo>
                        <a:pt x="1804" y="2451"/>
                      </a:lnTo>
                      <a:lnTo>
                        <a:pt x="1785" y="2467"/>
                      </a:lnTo>
                      <a:lnTo>
                        <a:pt x="1778" y="2349"/>
                      </a:lnTo>
                      <a:lnTo>
                        <a:pt x="1765" y="2231"/>
                      </a:lnTo>
                      <a:lnTo>
                        <a:pt x="1764" y="2181"/>
                      </a:lnTo>
                      <a:lnTo>
                        <a:pt x="1765" y="2130"/>
                      </a:lnTo>
                      <a:lnTo>
                        <a:pt x="1764" y="2118"/>
                      </a:lnTo>
                      <a:lnTo>
                        <a:pt x="1749" y="2105"/>
                      </a:lnTo>
                      <a:lnTo>
                        <a:pt x="1739" y="2103"/>
                      </a:lnTo>
                      <a:lnTo>
                        <a:pt x="1927" y="1936"/>
                      </a:lnTo>
                      <a:lnTo>
                        <a:pt x="2106" y="1769"/>
                      </a:lnTo>
                      <a:lnTo>
                        <a:pt x="2236" y="1651"/>
                      </a:lnTo>
                      <a:lnTo>
                        <a:pt x="2489" y="1406"/>
                      </a:lnTo>
                      <a:lnTo>
                        <a:pt x="2737" y="1157"/>
                      </a:lnTo>
                      <a:lnTo>
                        <a:pt x="2977" y="901"/>
                      </a:lnTo>
                      <a:lnTo>
                        <a:pt x="3095" y="770"/>
                      </a:lnTo>
                      <a:lnTo>
                        <a:pt x="3093" y="926"/>
                      </a:lnTo>
                      <a:lnTo>
                        <a:pt x="3082" y="108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375" name="Google Shape;375;p18"/>
                <p:cNvSpPr/>
                <p:nvPr/>
              </p:nvSpPr>
              <p:spPr>
                <a:xfrm>
                  <a:off x="1398" y="2746"/>
                  <a:ext cx="213" cy="132"/>
                </a:xfrm>
                <a:custGeom>
                  <a:rect b="b" l="l" r="r" t="t"/>
                  <a:pathLst>
                    <a:path extrusionOk="0" h="398" w="635">
                      <a:moveTo>
                        <a:pt x="555" y="6"/>
                      </a:moveTo>
                      <a:lnTo>
                        <a:pt x="544" y="0"/>
                      </a:lnTo>
                      <a:lnTo>
                        <a:pt x="521" y="3"/>
                      </a:lnTo>
                      <a:lnTo>
                        <a:pt x="504" y="18"/>
                      </a:lnTo>
                      <a:lnTo>
                        <a:pt x="495" y="39"/>
                      </a:lnTo>
                      <a:lnTo>
                        <a:pt x="496" y="52"/>
                      </a:lnTo>
                      <a:lnTo>
                        <a:pt x="514" y="113"/>
                      </a:lnTo>
                      <a:lnTo>
                        <a:pt x="530" y="177"/>
                      </a:lnTo>
                      <a:lnTo>
                        <a:pt x="527" y="202"/>
                      </a:lnTo>
                      <a:lnTo>
                        <a:pt x="515" y="226"/>
                      </a:lnTo>
                      <a:lnTo>
                        <a:pt x="494" y="251"/>
                      </a:lnTo>
                      <a:lnTo>
                        <a:pt x="478" y="262"/>
                      </a:lnTo>
                      <a:lnTo>
                        <a:pt x="453" y="278"/>
                      </a:lnTo>
                      <a:lnTo>
                        <a:pt x="403" y="291"/>
                      </a:lnTo>
                      <a:lnTo>
                        <a:pt x="370" y="284"/>
                      </a:lnTo>
                      <a:lnTo>
                        <a:pt x="352" y="272"/>
                      </a:lnTo>
                      <a:lnTo>
                        <a:pt x="339" y="252"/>
                      </a:lnTo>
                      <a:lnTo>
                        <a:pt x="332" y="226"/>
                      </a:lnTo>
                      <a:lnTo>
                        <a:pt x="332" y="209"/>
                      </a:lnTo>
                      <a:lnTo>
                        <a:pt x="331" y="198"/>
                      </a:lnTo>
                      <a:lnTo>
                        <a:pt x="324" y="180"/>
                      </a:lnTo>
                      <a:lnTo>
                        <a:pt x="303" y="164"/>
                      </a:lnTo>
                      <a:lnTo>
                        <a:pt x="268" y="164"/>
                      </a:lnTo>
                      <a:lnTo>
                        <a:pt x="246" y="180"/>
                      </a:lnTo>
                      <a:lnTo>
                        <a:pt x="237" y="198"/>
                      </a:lnTo>
                      <a:lnTo>
                        <a:pt x="236" y="209"/>
                      </a:lnTo>
                      <a:lnTo>
                        <a:pt x="233" y="231"/>
                      </a:lnTo>
                      <a:lnTo>
                        <a:pt x="220" y="268"/>
                      </a:lnTo>
                      <a:lnTo>
                        <a:pt x="196" y="297"/>
                      </a:lnTo>
                      <a:lnTo>
                        <a:pt x="160" y="310"/>
                      </a:lnTo>
                      <a:lnTo>
                        <a:pt x="137" y="307"/>
                      </a:lnTo>
                      <a:lnTo>
                        <a:pt x="122" y="304"/>
                      </a:lnTo>
                      <a:lnTo>
                        <a:pt x="102" y="294"/>
                      </a:lnTo>
                      <a:lnTo>
                        <a:pt x="83" y="270"/>
                      </a:lnTo>
                      <a:lnTo>
                        <a:pt x="76" y="228"/>
                      </a:lnTo>
                      <a:lnTo>
                        <a:pt x="83" y="182"/>
                      </a:lnTo>
                      <a:lnTo>
                        <a:pt x="88" y="162"/>
                      </a:lnTo>
                      <a:lnTo>
                        <a:pt x="90" y="149"/>
                      </a:lnTo>
                      <a:lnTo>
                        <a:pt x="80" y="131"/>
                      </a:lnTo>
                      <a:lnTo>
                        <a:pt x="62" y="126"/>
                      </a:lnTo>
                      <a:lnTo>
                        <a:pt x="43" y="130"/>
                      </a:lnTo>
                      <a:lnTo>
                        <a:pt x="34" y="139"/>
                      </a:lnTo>
                      <a:lnTo>
                        <a:pt x="23" y="157"/>
                      </a:lnTo>
                      <a:lnTo>
                        <a:pt x="7" y="193"/>
                      </a:lnTo>
                      <a:lnTo>
                        <a:pt x="0" y="232"/>
                      </a:lnTo>
                      <a:lnTo>
                        <a:pt x="3" y="268"/>
                      </a:lnTo>
                      <a:lnTo>
                        <a:pt x="13" y="304"/>
                      </a:lnTo>
                      <a:lnTo>
                        <a:pt x="31" y="336"/>
                      </a:lnTo>
                      <a:lnTo>
                        <a:pt x="59" y="362"/>
                      </a:lnTo>
                      <a:lnTo>
                        <a:pt x="93" y="383"/>
                      </a:lnTo>
                      <a:lnTo>
                        <a:pt x="113" y="390"/>
                      </a:lnTo>
                      <a:lnTo>
                        <a:pt x="139" y="398"/>
                      </a:lnTo>
                      <a:lnTo>
                        <a:pt x="187" y="398"/>
                      </a:lnTo>
                      <a:lnTo>
                        <a:pt x="229" y="383"/>
                      </a:lnTo>
                      <a:lnTo>
                        <a:pt x="265" y="356"/>
                      </a:lnTo>
                      <a:lnTo>
                        <a:pt x="279" y="339"/>
                      </a:lnTo>
                      <a:lnTo>
                        <a:pt x="299" y="356"/>
                      </a:lnTo>
                      <a:lnTo>
                        <a:pt x="350" y="379"/>
                      </a:lnTo>
                      <a:lnTo>
                        <a:pt x="409" y="386"/>
                      </a:lnTo>
                      <a:lnTo>
                        <a:pt x="470" y="375"/>
                      </a:lnTo>
                      <a:lnTo>
                        <a:pt x="502" y="362"/>
                      </a:lnTo>
                      <a:lnTo>
                        <a:pt x="527" y="350"/>
                      </a:lnTo>
                      <a:lnTo>
                        <a:pt x="567" y="316"/>
                      </a:lnTo>
                      <a:lnTo>
                        <a:pt x="600" y="271"/>
                      </a:lnTo>
                      <a:lnTo>
                        <a:pt x="623" y="221"/>
                      </a:lnTo>
                      <a:lnTo>
                        <a:pt x="635" y="166"/>
                      </a:lnTo>
                      <a:lnTo>
                        <a:pt x="632" y="113"/>
                      </a:lnTo>
                      <a:lnTo>
                        <a:pt x="614" y="64"/>
                      </a:lnTo>
                      <a:lnTo>
                        <a:pt x="581" y="23"/>
                      </a:lnTo>
                      <a:lnTo>
                        <a:pt x="555" y="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376" name="Google Shape;376;p18"/>
                <p:cNvSpPr/>
                <p:nvPr/>
              </p:nvSpPr>
              <p:spPr>
                <a:xfrm>
                  <a:off x="1655" y="2515"/>
                  <a:ext cx="176" cy="179"/>
                </a:xfrm>
                <a:custGeom>
                  <a:rect b="b" l="l" r="r" t="t"/>
                  <a:pathLst>
                    <a:path extrusionOk="0" h="538" w="528">
                      <a:moveTo>
                        <a:pt x="311" y="0"/>
                      </a:moveTo>
                      <a:lnTo>
                        <a:pt x="301" y="1"/>
                      </a:lnTo>
                      <a:lnTo>
                        <a:pt x="285" y="9"/>
                      </a:lnTo>
                      <a:lnTo>
                        <a:pt x="268" y="27"/>
                      </a:lnTo>
                      <a:lnTo>
                        <a:pt x="263" y="60"/>
                      </a:lnTo>
                      <a:lnTo>
                        <a:pt x="273" y="82"/>
                      </a:lnTo>
                      <a:lnTo>
                        <a:pt x="288" y="92"/>
                      </a:lnTo>
                      <a:lnTo>
                        <a:pt x="298" y="95"/>
                      </a:lnTo>
                      <a:lnTo>
                        <a:pt x="321" y="99"/>
                      </a:lnTo>
                      <a:lnTo>
                        <a:pt x="373" y="112"/>
                      </a:lnTo>
                      <a:lnTo>
                        <a:pt x="404" y="129"/>
                      </a:lnTo>
                      <a:lnTo>
                        <a:pt x="419" y="145"/>
                      </a:lnTo>
                      <a:lnTo>
                        <a:pt x="426" y="165"/>
                      </a:lnTo>
                      <a:lnTo>
                        <a:pt x="423" y="191"/>
                      </a:lnTo>
                      <a:lnTo>
                        <a:pt x="416" y="206"/>
                      </a:lnTo>
                      <a:lnTo>
                        <a:pt x="409" y="220"/>
                      </a:lnTo>
                      <a:lnTo>
                        <a:pt x="391" y="242"/>
                      </a:lnTo>
                      <a:lnTo>
                        <a:pt x="357" y="265"/>
                      </a:lnTo>
                      <a:lnTo>
                        <a:pt x="302" y="276"/>
                      </a:lnTo>
                      <a:lnTo>
                        <a:pt x="245" y="269"/>
                      </a:lnTo>
                      <a:lnTo>
                        <a:pt x="217" y="260"/>
                      </a:lnTo>
                      <a:lnTo>
                        <a:pt x="207" y="256"/>
                      </a:lnTo>
                      <a:lnTo>
                        <a:pt x="199" y="253"/>
                      </a:lnTo>
                      <a:lnTo>
                        <a:pt x="188" y="250"/>
                      </a:lnTo>
                      <a:lnTo>
                        <a:pt x="171" y="253"/>
                      </a:lnTo>
                      <a:lnTo>
                        <a:pt x="150" y="268"/>
                      </a:lnTo>
                      <a:lnTo>
                        <a:pt x="135" y="299"/>
                      </a:lnTo>
                      <a:lnTo>
                        <a:pt x="141" y="324"/>
                      </a:lnTo>
                      <a:lnTo>
                        <a:pt x="151" y="337"/>
                      </a:lnTo>
                      <a:lnTo>
                        <a:pt x="161" y="341"/>
                      </a:lnTo>
                      <a:lnTo>
                        <a:pt x="167" y="344"/>
                      </a:lnTo>
                      <a:lnTo>
                        <a:pt x="173" y="347"/>
                      </a:lnTo>
                      <a:lnTo>
                        <a:pt x="173" y="347"/>
                      </a:lnTo>
                      <a:lnTo>
                        <a:pt x="178" y="348"/>
                      </a:lnTo>
                      <a:lnTo>
                        <a:pt x="184" y="351"/>
                      </a:lnTo>
                      <a:lnTo>
                        <a:pt x="184" y="351"/>
                      </a:lnTo>
                      <a:lnTo>
                        <a:pt x="184" y="351"/>
                      </a:lnTo>
                      <a:lnTo>
                        <a:pt x="220" y="367"/>
                      </a:lnTo>
                      <a:lnTo>
                        <a:pt x="252" y="386"/>
                      </a:lnTo>
                      <a:lnTo>
                        <a:pt x="243" y="399"/>
                      </a:lnTo>
                      <a:lnTo>
                        <a:pt x="220" y="420"/>
                      </a:lnTo>
                      <a:lnTo>
                        <a:pt x="180" y="443"/>
                      </a:lnTo>
                      <a:lnTo>
                        <a:pt x="150" y="452"/>
                      </a:lnTo>
                      <a:lnTo>
                        <a:pt x="131" y="456"/>
                      </a:lnTo>
                      <a:lnTo>
                        <a:pt x="85" y="459"/>
                      </a:lnTo>
                      <a:lnTo>
                        <a:pt x="62" y="456"/>
                      </a:lnTo>
                      <a:lnTo>
                        <a:pt x="57" y="453"/>
                      </a:lnTo>
                      <a:lnTo>
                        <a:pt x="50" y="443"/>
                      </a:lnTo>
                      <a:lnTo>
                        <a:pt x="30" y="438"/>
                      </a:lnTo>
                      <a:lnTo>
                        <a:pt x="10" y="446"/>
                      </a:lnTo>
                      <a:lnTo>
                        <a:pt x="0" y="463"/>
                      </a:lnTo>
                      <a:lnTo>
                        <a:pt x="3" y="475"/>
                      </a:lnTo>
                      <a:lnTo>
                        <a:pt x="13" y="498"/>
                      </a:lnTo>
                      <a:lnTo>
                        <a:pt x="45" y="525"/>
                      </a:lnTo>
                      <a:lnTo>
                        <a:pt x="88" y="537"/>
                      </a:lnTo>
                      <a:lnTo>
                        <a:pt x="134" y="538"/>
                      </a:lnTo>
                      <a:lnTo>
                        <a:pt x="155" y="534"/>
                      </a:lnTo>
                      <a:lnTo>
                        <a:pt x="190" y="528"/>
                      </a:lnTo>
                      <a:lnTo>
                        <a:pt x="250" y="504"/>
                      </a:lnTo>
                      <a:lnTo>
                        <a:pt x="302" y="465"/>
                      </a:lnTo>
                      <a:lnTo>
                        <a:pt x="341" y="414"/>
                      </a:lnTo>
                      <a:lnTo>
                        <a:pt x="355" y="383"/>
                      </a:lnTo>
                      <a:lnTo>
                        <a:pt x="358" y="374"/>
                      </a:lnTo>
                      <a:lnTo>
                        <a:pt x="357" y="366"/>
                      </a:lnTo>
                      <a:lnTo>
                        <a:pt x="381" y="360"/>
                      </a:lnTo>
                      <a:lnTo>
                        <a:pt x="425" y="341"/>
                      </a:lnTo>
                      <a:lnTo>
                        <a:pt x="463" y="311"/>
                      </a:lnTo>
                      <a:lnTo>
                        <a:pt x="497" y="271"/>
                      </a:lnTo>
                      <a:lnTo>
                        <a:pt x="509" y="246"/>
                      </a:lnTo>
                      <a:lnTo>
                        <a:pt x="520" y="220"/>
                      </a:lnTo>
                      <a:lnTo>
                        <a:pt x="528" y="171"/>
                      </a:lnTo>
                      <a:lnTo>
                        <a:pt x="520" y="127"/>
                      </a:lnTo>
                      <a:lnTo>
                        <a:pt x="499" y="86"/>
                      </a:lnTo>
                      <a:lnTo>
                        <a:pt x="469" y="53"/>
                      </a:lnTo>
                      <a:lnTo>
                        <a:pt x="430" y="26"/>
                      </a:lnTo>
                      <a:lnTo>
                        <a:pt x="384" y="9"/>
                      </a:lnTo>
                      <a:lnTo>
                        <a:pt x="337" y="0"/>
                      </a:lnTo>
                      <a:lnTo>
                        <a:pt x="311"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377" name="Google Shape;377;p18"/>
                <p:cNvSpPr/>
                <p:nvPr/>
              </p:nvSpPr>
              <p:spPr>
                <a:xfrm>
                  <a:off x="1665" y="2702"/>
                  <a:ext cx="205" cy="209"/>
                </a:xfrm>
                <a:custGeom>
                  <a:rect b="b" l="l" r="r" t="t"/>
                  <a:pathLst>
                    <a:path extrusionOk="0" h="630" w="613">
                      <a:moveTo>
                        <a:pt x="404" y="0"/>
                      </a:moveTo>
                      <a:lnTo>
                        <a:pt x="388" y="3"/>
                      </a:lnTo>
                      <a:lnTo>
                        <a:pt x="365" y="21"/>
                      </a:lnTo>
                      <a:lnTo>
                        <a:pt x="357" y="52"/>
                      </a:lnTo>
                      <a:lnTo>
                        <a:pt x="367" y="79"/>
                      </a:lnTo>
                      <a:lnTo>
                        <a:pt x="381" y="89"/>
                      </a:lnTo>
                      <a:lnTo>
                        <a:pt x="410" y="101"/>
                      </a:lnTo>
                      <a:lnTo>
                        <a:pt x="466" y="128"/>
                      </a:lnTo>
                      <a:lnTo>
                        <a:pt x="498" y="152"/>
                      </a:lnTo>
                      <a:lnTo>
                        <a:pt x="511" y="174"/>
                      </a:lnTo>
                      <a:lnTo>
                        <a:pt x="515" y="200"/>
                      </a:lnTo>
                      <a:lnTo>
                        <a:pt x="506" y="230"/>
                      </a:lnTo>
                      <a:lnTo>
                        <a:pt x="498" y="249"/>
                      </a:lnTo>
                      <a:lnTo>
                        <a:pt x="486" y="265"/>
                      </a:lnTo>
                      <a:lnTo>
                        <a:pt x="462" y="291"/>
                      </a:lnTo>
                      <a:lnTo>
                        <a:pt x="431" y="307"/>
                      </a:lnTo>
                      <a:lnTo>
                        <a:pt x="400" y="314"/>
                      </a:lnTo>
                      <a:lnTo>
                        <a:pt x="349" y="312"/>
                      </a:lnTo>
                      <a:lnTo>
                        <a:pt x="285" y="286"/>
                      </a:lnTo>
                      <a:lnTo>
                        <a:pt x="257" y="265"/>
                      </a:lnTo>
                      <a:lnTo>
                        <a:pt x="257" y="265"/>
                      </a:lnTo>
                      <a:lnTo>
                        <a:pt x="253" y="260"/>
                      </a:lnTo>
                      <a:lnTo>
                        <a:pt x="247" y="258"/>
                      </a:lnTo>
                      <a:lnTo>
                        <a:pt x="239" y="252"/>
                      </a:lnTo>
                      <a:lnTo>
                        <a:pt x="223" y="249"/>
                      </a:lnTo>
                      <a:lnTo>
                        <a:pt x="198" y="256"/>
                      </a:lnTo>
                      <a:lnTo>
                        <a:pt x="177" y="285"/>
                      </a:lnTo>
                      <a:lnTo>
                        <a:pt x="175" y="311"/>
                      </a:lnTo>
                      <a:lnTo>
                        <a:pt x="181" y="327"/>
                      </a:lnTo>
                      <a:lnTo>
                        <a:pt x="188" y="334"/>
                      </a:lnTo>
                      <a:lnTo>
                        <a:pt x="201" y="344"/>
                      </a:lnTo>
                      <a:lnTo>
                        <a:pt x="214" y="354"/>
                      </a:lnTo>
                      <a:lnTo>
                        <a:pt x="234" y="376"/>
                      </a:lnTo>
                      <a:lnTo>
                        <a:pt x="256" y="422"/>
                      </a:lnTo>
                      <a:lnTo>
                        <a:pt x="253" y="469"/>
                      </a:lnTo>
                      <a:lnTo>
                        <a:pt x="224" y="512"/>
                      </a:lnTo>
                      <a:lnTo>
                        <a:pt x="198" y="531"/>
                      </a:lnTo>
                      <a:lnTo>
                        <a:pt x="180" y="543"/>
                      </a:lnTo>
                      <a:lnTo>
                        <a:pt x="146" y="551"/>
                      </a:lnTo>
                      <a:lnTo>
                        <a:pt x="119" y="547"/>
                      </a:lnTo>
                      <a:lnTo>
                        <a:pt x="96" y="533"/>
                      </a:lnTo>
                      <a:lnTo>
                        <a:pt x="72" y="495"/>
                      </a:lnTo>
                      <a:lnTo>
                        <a:pt x="54" y="430"/>
                      </a:lnTo>
                      <a:lnTo>
                        <a:pt x="51" y="397"/>
                      </a:lnTo>
                      <a:lnTo>
                        <a:pt x="50" y="386"/>
                      </a:lnTo>
                      <a:lnTo>
                        <a:pt x="37" y="374"/>
                      </a:lnTo>
                      <a:lnTo>
                        <a:pt x="20" y="374"/>
                      </a:lnTo>
                      <a:lnTo>
                        <a:pt x="5" y="387"/>
                      </a:lnTo>
                      <a:lnTo>
                        <a:pt x="2" y="397"/>
                      </a:lnTo>
                      <a:lnTo>
                        <a:pt x="0" y="425"/>
                      </a:lnTo>
                      <a:lnTo>
                        <a:pt x="1" y="484"/>
                      </a:lnTo>
                      <a:lnTo>
                        <a:pt x="13" y="540"/>
                      </a:lnTo>
                      <a:lnTo>
                        <a:pt x="43" y="589"/>
                      </a:lnTo>
                      <a:lnTo>
                        <a:pt x="66" y="607"/>
                      </a:lnTo>
                      <a:lnTo>
                        <a:pt x="87" y="619"/>
                      </a:lnTo>
                      <a:lnTo>
                        <a:pt x="131" y="630"/>
                      </a:lnTo>
                      <a:lnTo>
                        <a:pt x="175" y="628"/>
                      </a:lnTo>
                      <a:lnTo>
                        <a:pt x="220" y="615"/>
                      </a:lnTo>
                      <a:lnTo>
                        <a:pt x="241" y="606"/>
                      </a:lnTo>
                      <a:lnTo>
                        <a:pt x="263" y="594"/>
                      </a:lnTo>
                      <a:lnTo>
                        <a:pt x="300" y="561"/>
                      </a:lnTo>
                      <a:lnTo>
                        <a:pt x="329" y="522"/>
                      </a:lnTo>
                      <a:lnTo>
                        <a:pt x="348" y="476"/>
                      </a:lnTo>
                      <a:lnTo>
                        <a:pt x="352" y="452"/>
                      </a:lnTo>
                      <a:lnTo>
                        <a:pt x="355" y="430"/>
                      </a:lnTo>
                      <a:lnTo>
                        <a:pt x="352" y="410"/>
                      </a:lnTo>
                      <a:lnTo>
                        <a:pt x="384" y="413"/>
                      </a:lnTo>
                      <a:lnTo>
                        <a:pt x="446" y="404"/>
                      </a:lnTo>
                      <a:lnTo>
                        <a:pt x="505" y="380"/>
                      </a:lnTo>
                      <a:lnTo>
                        <a:pt x="555" y="338"/>
                      </a:lnTo>
                      <a:lnTo>
                        <a:pt x="577" y="309"/>
                      </a:lnTo>
                      <a:lnTo>
                        <a:pt x="594" y="283"/>
                      </a:lnTo>
                      <a:lnTo>
                        <a:pt x="611" y="230"/>
                      </a:lnTo>
                      <a:lnTo>
                        <a:pt x="613" y="177"/>
                      </a:lnTo>
                      <a:lnTo>
                        <a:pt x="600" y="127"/>
                      </a:lnTo>
                      <a:lnTo>
                        <a:pt x="574" y="82"/>
                      </a:lnTo>
                      <a:lnTo>
                        <a:pt x="537" y="44"/>
                      </a:lnTo>
                      <a:lnTo>
                        <a:pt x="489" y="17"/>
                      </a:lnTo>
                      <a:lnTo>
                        <a:pt x="434" y="1"/>
                      </a:lnTo>
                      <a:lnTo>
                        <a:pt x="404"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grpSp>
          <p:grpSp>
            <p:nvGrpSpPr>
              <p:cNvPr id="378" name="Google Shape;378;p18"/>
              <p:cNvGrpSpPr/>
              <p:nvPr/>
            </p:nvGrpSpPr>
            <p:grpSpPr>
              <a:xfrm>
                <a:off x="560644" y="4609717"/>
                <a:ext cx="45011" cy="1605"/>
                <a:chOff x="2823" y="1475"/>
                <a:chExt cx="168" cy="6"/>
              </a:xfrm>
            </p:grpSpPr>
            <p:sp>
              <p:nvSpPr>
                <p:cNvPr id="379" name="Google Shape;379;p18"/>
                <p:cNvSpPr/>
                <p:nvPr/>
              </p:nvSpPr>
              <p:spPr>
                <a:xfrm>
                  <a:off x="2823" y="1475"/>
                  <a:ext cx="68" cy="6"/>
                </a:xfrm>
                <a:custGeom>
                  <a:rect b="b" l="l" r="r" t="t"/>
                  <a:pathLst>
                    <a:path extrusionOk="0" h="19" w="203">
                      <a:moveTo>
                        <a:pt x="10" y="0"/>
                      </a:moveTo>
                      <a:lnTo>
                        <a:pt x="3" y="3"/>
                      </a:lnTo>
                      <a:lnTo>
                        <a:pt x="0" y="10"/>
                      </a:lnTo>
                      <a:lnTo>
                        <a:pt x="3" y="17"/>
                      </a:lnTo>
                      <a:lnTo>
                        <a:pt x="10" y="19"/>
                      </a:lnTo>
                      <a:lnTo>
                        <a:pt x="193" y="19"/>
                      </a:lnTo>
                      <a:lnTo>
                        <a:pt x="201" y="17"/>
                      </a:lnTo>
                      <a:lnTo>
                        <a:pt x="203" y="10"/>
                      </a:lnTo>
                      <a:lnTo>
                        <a:pt x="201" y="3"/>
                      </a:lnTo>
                      <a:lnTo>
                        <a:pt x="193" y="0"/>
                      </a:lnTo>
                      <a:lnTo>
                        <a:pt x="1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380" name="Google Shape;380;p18"/>
                <p:cNvSpPr/>
                <p:nvPr/>
              </p:nvSpPr>
              <p:spPr>
                <a:xfrm>
                  <a:off x="2946" y="1475"/>
                  <a:ext cx="45" cy="6"/>
                </a:xfrm>
                <a:custGeom>
                  <a:rect b="b" l="l" r="r" t="t"/>
                  <a:pathLst>
                    <a:path extrusionOk="0" h="19" w="134">
                      <a:moveTo>
                        <a:pt x="125" y="0"/>
                      </a:moveTo>
                      <a:lnTo>
                        <a:pt x="10" y="0"/>
                      </a:lnTo>
                      <a:lnTo>
                        <a:pt x="1" y="3"/>
                      </a:lnTo>
                      <a:lnTo>
                        <a:pt x="0" y="10"/>
                      </a:lnTo>
                      <a:lnTo>
                        <a:pt x="1" y="17"/>
                      </a:lnTo>
                      <a:lnTo>
                        <a:pt x="10" y="19"/>
                      </a:lnTo>
                      <a:lnTo>
                        <a:pt x="125" y="19"/>
                      </a:lnTo>
                      <a:lnTo>
                        <a:pt x="132" y="17"/>
                      </a:lnTo>
                      <a:lnTo>
                        <a:pt x="134" y="10"/>
                      </a:lnTo>
                      <a:lnTo>
                        <a:pt x="132" y="3"/>
                      </a:lnTo>
                      <a:lnTo>
                        <a:pt x="125"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grpSp>
        </p:grpSp>
        <p:grpSp>
          <p:nvGrpSpPr>
            <p:cNvPr id="381" name="Google Shape;381;p18"/>
            <p:cNvGrpSpPr/>
            <p:nvPr/>
          </p:nvGrpSpPr>
          <p:grpSpPr>
            <a:xfrm>
              <a:off x="662085" y="662257"/>
              <a:ext cx="276470" cy="311302"/>
              <a:chOff x="5395869" y="2650519"/>
              <a:chExt cx="1458947" cy="1642754"/>
            </a:xfrm>
          </p:grpSpPr>
          <p:sp>
            <p:nvSpPr>
              <p:cNvPr id="382" name="Google Shape;382;p18"/>
              <p:cNvSpPr/>
              <p:nvPr/>
            </p:nvSpPr>
            <p:spPr>
              <a:xfrm>
                <a:off x="5628161" y="2650519"/>
                <a:ext cx="943373" cy="1642754"/>
              </a:xfrm>
              <a:custGeom>
                <a:rect b="b" l="l" r="r" t="t"/>
                <a:pathLst>
                  <a:path extrusionOk="0" h="1642754" w="943373">
                    <a:moveTo>
                      <a:pt x="558294" y="0"/>
                    </a:moveTo>
                    <a:lnTo>
                      <a:pt x="943373" y="0"/>
                    </a:lnTo>
                    <a:lnTo>
                      <a:pt x="430222" y="1509968"/>
                    </a:lnTo>
                    <a:cubicBezTo>
                      <a:pt x="416883" y="1549172"/>
                      <a:pt x="390851" y="1581105"/>
                      <a:pt x="352120" y="1605763"/>
                    </a:cubicBezTo>
                    <a:cubicBezTo>
                      <a:pt x="313390" y="1630424"/>
                      <a:pt x="273792" y="1642754"/>
                      <a:pt x="233323" y="1642754"/>
                    </a:cubicBezTo>
                    <a:lnTo>
                      <a:pt x="0" y="1642754"/>
                    </a:lnTo>
                    <a:close/>
                  </a:path>
                </a:pathLst>
              </a:cu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383" name="Google Shape;383;p18"/>
              <p:cNvSpPr/>
              <p:nvPr/>
            </p:nvSpPr>
            <p:spPr>
              <a:xfrm rot="10800000">
                <a:off x="5395869" y="2651321"/>
                <a:ext cx="643201" cy="867136"/>
              </a:xfrm>
              <a:custGeom>
                <a:rect b="b" l="l" r="r" t="t"/>
                <a:pathLst>
                  <a:path extrusionOk="0" h="958161" w="710719">
                    <a:moveTo>
                      <a:pt x="325633" y="0"/>
                    </a:moveTo>
                    <a:lnTo>
                      <a:pt x="710719" y="0"/>
                    </a:lnTo>
                    <a:lnTo>
                      <a:pt x="430222" y="825375"/>
                    </a:lnTo>
                    <a:cubicBezTo>
                      <a:pt x="416883" y="864579"/>
                      <a:pt x="390851" y="896512"/>
                      <a:pt x="352120" y="921170"/>
                    </a:cubicBezTo>
                    <a:cubicBezTo>
                      <a:pt x="313390" y="945831"/>
                      <a:pt x="273792" y="958161"/>
                      <a:pt x="233323" y="958161"/>
                    </a:cubicBezTo>
                    <a:lnTo>
                      <a:pt x="0" y="958161"/>
                    </a:lnTo>
                    <a:close/>
                  </a:path>
                </a:pathLst>
              </a:cu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384" name="Google Shape;384;p18"/>
              <p:cNvSpPr/>
              <p:nvPr/>
            </p:nvSpPr>
            <p:spPr>
              <a:xfrm>
                <a:off x="6393134" y="3186398"/>
                <a:ext cx="461682" cy="332059"/>
              </a:xfrm>
              <a:custGeom>
                <a:rect b="b" l="l" r="r" t="t"/>
                <a:pathLst>
                  <a:path extrusionOk="0" h="332059" w="461682">
                    <a:moveTo>
                      <a:pt x="112851" y="0"/>
                    </a:moveTo>
                    <a:lnTo>
                      <a:pt x="461682" y="0"/>
                    </a:lnTo>
                    <a:lnTo>
                      <a:pt x="389711" y="211777"/>
                    </a:lnTo>
                    <a:cubicBezTo>
                      <a:pt x="377628" y="247289"/>
                      <a:pt x="354048" y="276215"/>
                      <a:pt x="318964" y="298551"/>
                    </a:cubicBezTo>
                    <a:cubicBezTo>
                      <a:pt x="283880" y="320890"/>
                      <a:pt x="248011" y="332059"/>
                      <a:pt x="211353" y="332059"/>
                    </a:cubicBezTo>
                    <a:lnTo>
                      <a:pt x="0" y="332059"/>
                    </a:lnTo>
                    <a:close/>
                  </a:path>
                </a:pathLst>
              </a:cu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grpSp>
      </p:grpSp>
      <p:sp>
        <p:nvSpPr>
          <p:cNvPr id="385" name="Google Shape;385;p18"/>
          <p:cNvSpPr txBox="1"/>
          <p:nvPr/>
        </p:nvSpPr>
        <p:spPr>
          <a:xfrm>
            <a:off x="1350721" y="589069"/>
            <a:ext cx="61008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ko-KR" sz="2400" u="none" cap="none" strike="noStrike">
                <a:solidFill>
                  <a:schemeClr val="dk1"/>
                </a:solidFill>
                <a:latin typeface="Malgun Gothic"/>
                <a:ea typeface="Malgun Gothic"/>
                <a:cs typeface="Malgun Gothic"/>
                <a:sym typeface="Malgun Gothic"/>
              </a:rPr>
              <a:t>3. </a:t>
            </a:r>
            <a:r>
              <a:rPr b="1" lang="ko-KR" sz="2400">
                <a:solidFill>
                  <a:srgbClr val="FF6600"/>
                </a:solidFill>
                <a:latin typeface="Malgun Gothic"/>
                <a:ea typeface="Malgun Gothic"/>
                <a:cs typeface="Malgun Gothic"/>
                <a:sym typeface="Malgun Gothic"/>
              </a:rPr>
              <a:t>EDA</a:t>
            </a:r>
            <a:endParaRPr b="1" i="0" sz="2400" u="none" cap="none" strike="noStrike">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rPr b="1" i="0" lang="ko-KR" sz="1600" u="none" cap="none" strike="noStrike">
                <a:solidFill>
                  <a:srgbClr val="7F7F7F"/>
                </a:solidFill>
                <a:latin typeface="Malgun Gothic"/>
                <a:ea typeface="Malgun Gothic"/>
                <a:cs typeface="Malgun Gothic"/>
                <a:sym typeface="Malgun Gothic"/>
              </a:rPr>
              <a:t>1) </a:t>
            </a:r>
            <a:r>
              <a:rPr b="1" lang="ko-KR" sz="1600">
                <a:solidFill>
                  <a:srgbClr val="7F7F7F"/>
                </a:solidFill>
                <a:latin typeface="Malgun Gothic"/>
                <a:ea typeface="Malgun Gothic"/>
                <a:cs typeface="Malgun Gothic"/>
                <a:sym typeface="Malgun Gothic"/>
              </a:rPr>
              <a:t>Income</a:t>
            </a:r>
            <a:endParaRPr b="1" i="0" sz="2400" u="none" cap="none" strike="noStrike">
              <a:solidFill>
                <a:srgbClr val="7F7F7F"/>
              </a:solidFill>
              <a:latin typeface="Malgun Gothic"/>
              <a:ea typeface="Malgun Gothic"/>
              <a:cs typeface="Malgun Gothic"/>
              <a:sym typeface="Malgun Gothic"/>
            </a:endParaRPr>
          </a:p>
        </p:txBody>
      </p:sp>
      <p:grpSp>
        <p:nvGrpSpPr>
          <p:cNvPr id="386" name="Google Shape;386;p18"/>
          <p:cNvGrpSpPr/>
          <p:nvPr/>
        </p:nvGrpSpPr>
        <p:grpSpPr>
          <a:xfrm>
            <a:off x="10590097" y="4946828"/>
            <a:ext cx="2149119" cy="1949408"/>
            <a:chOff x="10590097" y="4946828"/>
            <a:chExt cx="2149119" cy="1949408"/>
          </a:xfrm>
        </p:grpSpPr>
        <p:sp>
          <p:nvSpPr>
            <p:cNvPr id="387" name="Google Shape;387;p18"/>
            <p:cNvSpPr/>
            <p:nvPr/>
          </p:nvSpPr>
          <p:spPr>
            <a:xfrm flipH="1" rot="6485858">
              <a:off x="11804488" y="5501141"/>
              <a:ext cx="483045" cy="465039"/>
            </a:xfrm>
            <a:custGeom>
              <a:rect b="b" l="l" r="r" t="t"/>
              <a:pathLst>
                <a:path extrusionOk="0" h="465039" w="483045">
                  <a:moveTo>
                    <a:pt x="483045" y="157861"/>
                  </a:moveTo>
                  <a:lnTo>
                    <a:pt x="0" y="0"/>
                  </a:lnTo>
                  <a:lnTo>
                    <a:pt x="12" y="70"/>
                  </a:lnTo>
                  <a:cubicBezTo>
                    <a:pt x="8659" y="52940"/>
                    <a:pt x="17273" y="104765"/>
                    <a:pt x="28057" y="145479"/>
                  </a:cubicBezTo>
                  <a:cubicBezTo>
                    <a:pt x="49625" y="226906"/>
                    <a:pt x="63340" y="282862"/>
                    <a:pt x="101165" y="336955"/>
                  </a:cubicBezTo>
                  <a:lnTo>
                    <a:pt x="170511" y="465039"/>
                  </a:lnTo>
                  <a:lnTo>
                    <a:pt x="380761" y="272919"/>
                  </a:lnTo>
                  <a:cubicBezTo>
                    <a:pt x="373114" y="269773"/>
                    <a:pt x="402596" y="241936"/>
                    <a:pt x="456722" y="185807"/>
                  </a:cubicBezTo>
                  <a:close/>
                </a:path>
              </a:pathLst>
            </a:custGeom>
            <a:solidFill>
              <a:srgbClr val="FEBA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88" name="Google Shape;388;p18"/>
            <p:cNvSpPr/>
            <p:nvPr/>
          </p:nvSpPr>
          <p:spPr>
            <a:xfrm flipH="1" rot="7294403">
              <a:off x="11719177" y="5556203"/>
              <a:ext cx="702792" cy="716959"/>
            </a:xfrm>
            <a:custGeom>
              <a:rect b="b" l="l" r="r" t="t"/>
              <a:pathLst>
                <a:path extrusionOk="0" h="716959" w="702792">
                  <a:moveTo>
                    <a:pt x="702792" y="431911"/>
                  </a:moveTo>
                  <a:lnTo>
                    <a:pt x="0" y="0"/>
                  </a:lnTo>
                  <a:lnTo>
                    <a:pt x="26517" y="84276"/>
                  </a:lnTo>
                  <a:cubicBezTo>
                    <a:pt x="48363" y="174066"/>
                    <a:pt x="61248" y="299938"/>
                    <a:pt x="82816" y="381365"/>
                  </a:cubicBezTo>
                  <a:cubicBezTo>
                    <a:pt x="104383" y="462792"/>
                    <a:pt x="118099" y="518749"/>
                    <a:pt x="155924" y="572841"/>
                  </a:cubicBezTo>
                  <a:lnTo>
                    <a:pt x="283109" y="716959"/>
                  </a:lnTo>
                  <a:lnTo>
                    <a:pt x="468037" y="645834"/>
                  </a:lnTo>
                  <a:cubicBezTo>
                    <a:pt x="457841" y="641640"/>
                    <a:pt x="524912" y="595165"/>
                    <a:pt x="629289" y="501038"/>
                  </a:cubicBezTo>
                  <a:close/>
                </a:path>
              </a:pathLst>
            </a:custGeom>
            <a:solidFill>
              <a:srgbClr val="FEBD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89" name="Google Shape;389;p18"/>
            <p:cNvSpPr/>
            <p:nvPr/>
          </p:nvSpPr>
          <p:spPr>
            <a:xfrm flipH="1" rot="7294403">
              <a:off x="11500500" y="5513625"/>
              <a:ext cx="1057535" cy="1016682"/>
            </a:xfrm>
            <a:custGeom>
              <a:rect b="b" l="l" r="r" t="t"/>
              <a:pathLst>
                <a:path extrusionOk="0" h="1016682" w="1057535">
                  <a:moveTo>
                    <a:pt x="1057535" y="642296"/>
                  </a:moveTo>
                  <a:lnTo>
                    <a:pt x="762351" y="460887"/>
                  </a:lnTo>
                  <a:lnTo>
                    <a:pt x="761511" y="462187"/>
                  </a:lnTo>
                  <a:cubicBezTo>
                    <a:pt x="750503" y="476064"/>
                    <a:pt x="739458" y="486042"/>
                    <a:pt x="728139" y="490078"/>
                  </a:cubicBezTo>
                  <a:cubicBezTo>
                    <a:pt x="637597" y="522357"/>
                    <a:pt x="580867" y="546052"/>
                    <a:pt x="524156" y="493011"/>
                  </a:cubicBezTo>
                  <a:cubicBezTo>
                    <a:pt x="495801" y="466491"/>
                    <a:pt x="476214" y="408052"/>
                    <a:pt x="456474" y="345315"/>
                  </a:cubicBezTo>
                  <a:lnTo>
                    <a:pt x="426667" y="254587"/>
                  </a:lnTo>
                  <a:lnTo>
                    <a:pt x="250584" y="146373"/>
                  </a:lnTo>
                  <a:lnTo>
                    <a:pt x="186208" y="106810"/>
                  </a:lnTo>
                  <a:lnTo>
                    <a:pt x="178545" y="102100"/>
                  </a:lnTo>
                  <a:lnTo>
                    <a:pt x="12411" y="0"/>
                  </a:lnTo>
                  <a:lnTo>
                    <a:pt x="1394" y="13414"/>
                  </a:lnTo>
                  <a:cubicBezTo>
                    <a:pt x="-1427" y="26362"/>
                    <a:pt x="202" y="44279"/>
                    <a:pt x="4771" y="71635"/>
                  </a:cubicBezTo>
                  <a:cubicBezTo>
                    <a:pt x="13908" y="126348"/>
                    <a:pt x="57703" y="223494"/>
                    <a:pt x="79549" y="313283"/>
                  </a:cubicBezTo>
                  <a:cubicBezTo>
                    <a:pt x="101395" y="403073"/>
                    <a:pt x="114280" y="528944"/>
                    <a:pt x="135848" y="610372"/>
                  </a:cubicBezTo>
                  <a:cubicBezTo>
                    <a:pt x="157415" y="691799"/>
                    <a:pt x="171130" y="747755"/>
                    <a:pt x="208956" y="801848"/>
                  </a:cubicBezTo>
                  <a:lnTo>
                    <a:pt x="457597" y="1016682"/>
                  </a:lnTo>
                  <a:lnTo>
                    <a:pt x="569106" y="943628"/>
                  </a:lnTo>
                  <a:cubicBezTo>
                    <a:pt x="556361" y="938385"/>
                    <a:pt x="851568" y="859434"/>
                    <a:pt x="1013909" y="693824"/>
                  </a:cubicBezTo>
                  <a:close/>
                </a:path>
              </a:pathLst>
            </a:custGeom>
            <a:solidFill>
              <a:srgbClr val="FEC19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90" name="Google Shape;390;p18"/>
            <p:cNvSpPr/>
            <p:nvPr/>
          </p:nvSpPr>
          <p:spPr>
            <a:xfrm flipH="1" rot="7294403">
              <a:off x="12021552" y="6439728"/>
              <a:ext cx="133474" cy="314347"/>
            </a:xfrm>
            <a:custGeom>
              <a:rect b="b" l="l" r="r" t="t"/>
              <a:pathLst>
                <a:path extrusionOk="0" h="659044" w="279835">
                  <a:moveTo>
                    <a:pt x="16871" y="0"/>
                  </a:moveTo>
                  <a:lnTo>
                    <a:pt x="26901" y="6615"/>
                  </a:lnTo>
                  <a:cubicBezTo>
                    <a:pt x="58175" y="31539"/>
                    <a:pt x="92465" y="74719"/>
                    <a:pt x="119770" y="118534"/>
                  </a:cubicBezTo>
                  <a:cubicBezTo>
                    <a:pt x="174380" y="206164"/>
                    <a:pt x="277250" y="437304"/>
                    <a:pt x="279790" y="530014"/>
                  </a:cubicBezTo>
                  <a:cubicBezTo>
                    <a:pt x="281695" y="599547"/>
                    <a:pt x="223593" y="631932"/>
                    <a:pt x="176206" y="654494"/>
                  </a:cubicBezTo>
                  <a:lnTo>
                    <a:pt x="166973" y="659044"/>
                  </a:lnTo>
                  <a:lnTo>
                    <a:pt x="166778" y="657905"/>
                  </a:lnTo>
                  <a:cubicBezTo>
                    <a:pt x="120977" y="469657"/>
                    <a:pt x="29159" y="265986"/>
                    <a:pt x="10002" y="151278"/>
                  </a:cubicBezTo>
                  <a:cubicBezTo>
                    <a:pt x="424" y="93925"/>
                    <a:pt x="-2993" y="56361"/>
                    <a:pt x="2923" y="29215"/>
                  </a:cubicBezTo>
                  <a:lnTo>
                    <a:pt x="16871" y="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91" name="Google Shape;391;p18"/>
            <p:cNvSpPr/>
            <p:nvPr/>
          </p:nvSpPr>
          <p:spPr>
            <a:xfrm flipH="1" rot="-8563718">
              <a:off x="10993184" y="5084200"/>
              <a:ext cx="1018428" cy="1674664"/>
            </a:xfrm>
            <a:custGeom>
              <a:rect b="b" l="l" r="r" t="t"/>
              <a:pathLst>
                <a:path extrusionOk="0" h="1674664" w="1018428">
                  <a:moveTo>
                    <a:pt x="738576" y="1674664"/>
                  </a:moveTo>
                  <a:lnTo>
                    <a:pt x="1018428" y="1306925"/>
                  </a:lnTo>
                  <a:lnTo>
                    <a:pt x="961275" y="1225185"/>
                  </a:lnTo>
                  <a:cubicBezTo>
                    <a:pt x="919015" y="1164092"/>
                    <a:pt x="879443" y="1106003"/>
                    <a:pt x="844169" y="1052642"/>
                  </a:cubicBezTo>
                  <a:cubicBezTo>
                    <a:pt x="703074" y="839201"/>
                    <a:pt x="600206" y="669626"/>
                    <a:pt x="524156" y="528786"/>
                  </a:cubicBezTo>
                  <a:cubicBezTo>
                    <a:pt x="448108" y="387947"/>
                    <a:pt x="445808" y="295031"/>
                    <a:pt x="387873" y="207606"/>
                  </a:cubicBezTo>
                  <a:cubicBezTo>
                    <a:pt x="329936" y="120180"/>
                    <a:pt x="246839" y="51059"/>
                    <a:pt x="163599" y="17652"/>
                  </a:cubicBezTo>
                  <a:cubicBezTo>
                    <a:pt x="132383" y="5124"/>
                    <a:pt x="108772" y="328"/>
                    <a:pt x="90057" y="17"/>
                  </a:cubicBezTo>
                  <a:cubicBezTo>
                    <a:pt x="58864" y="-503"/>
                    <a:pt x="41269" y="11433"/>
                    <a:pt x="24724" y="20783"/>
                  </a:cubicBezTo>
                  <a:cubicBezTo>
                    <a:pt x="-1748" y="35743"/>
                    <a:pt x="-4367" y="52698"/>
                    <a:pt x="4771" y="107410"/>
                  </a:cubicBezTo>
                  <a:cubicBezTo>
                    <a:pt x="13908" y="162123"/>
                    <a:pt x="57702" y="259268"/>
                    <a:pt x="79549" y="349059"/>
                  </a:cubicBezTo>
                  <a:cubicBezTo>
                    <a:pt x="101395" y="438848"/>
                    <a:pt x="114280" y="564719"/>
                    <a:pt x="135848" y="646146"/>
                  </a:cubicBezTo>
                  <a:cubicBezTo>
                    <a:pt x="157416" y="727574"/>
                    <a:pt x="171131" y="783531"/>
                    <a:pt x="208956" y="837622"/>
                  </a:cubicBezTo>
                  <a:close/>
                </a:path>
              </a:pathLst>
            </a:custGeom>
            <a:solidFill>
              <a:srgbClr val="FEC8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92" name="Google Shape;392;p18"/>
            <p:cNvSpPr/>
            <p:nvPr/>
          </p:nvSpPr>
          <p:spPr>
            <a:xfrm flipH="1" rot="-8563718">
              <a:off x="10695698" y="6011181"/>
              <a:ext cx="133474" cy="314347"/>
            </a:xfrm>
            <a:custGeom>
              <a:rect b="b" l="l" r="r" t="t"/>
              <a:pathLst>
                <a:path extrusionOk="0" h="659044" w="279835">
                  <a:moveTo>
                    <a:pt x="16871" y="0"/>
                  </a:moveTo>
                  <a:lnTo>
                    <a:pt x="26901" y="6615"/>
                  </a:lnTo>
                  <a:cubicBezTo>
                    <a:pt x="58175" y="31539"/>
                    <a:pt x="92465" y="74719"/>
                    <a:pt x="119770" y="118534"/>
                  </a:cubicBezTo>
                  <a:cubicBezTo>
                    <a:pt x="174380" y="206164"/>
                    <a:pt x="277250" y="437304"/>
                    <a:pt x="279790" y="530014"/>
                  </a:cubicBezTo>
                  <a:cubicBezTo>
                    <a:pt x="281695" y="599547"/>
                    <a:pt x="223593" y="631932"/>
                    <a:pt x="176206" y="654494"/>
                  </a:cubicBezTo>
                  <a:lnTo>
                    <a:pt x="166973" y="659044"/>
                  </a:lnTo>
                  <a:lnTo>
                    <a:pt x="166778" y="657905"/>
                  </a:lnTo>
                  <a:cubicBezTo>
                    <a:pt x="120977" y="469657"/>
                    <a:pt x="29159" y="265986"/>
                    <a:pt x="10002" y="151278"/>
                  </a:cubicBezTo>
                  <a:cubicBezTo>
                    <a:pt x="424" y="93925"/>
                    <a:pt x="-2993" y="56361"/>
                    <a:pt x="2923" y="29215"/>
                  </a:cubicBezTo>
                  <a:lnTo>
                    <a:pt x="16871" y="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93" name="Google Shape;393;p18"/>
            <p:cNvSpPr/>
            <p:nvPr/>
          </p:nvSpPr>
          <p:spPr>
            <a:xfrm rot="-3031057">
              <a:off x="11628196" y="5947757"/>
              <a:ext cx="676036" cy="667854"/>
            </a:xfrm>
            <a:custGeom>
              <a:rect b="b" l="l" r="r" t="t"/>
              <a:pathLst>
                <a:path extrusionOk="0" h="667854" w="676036">
                  <a:moveTo>
                    <a:pt x="615633" y="273357"/>
                  </a:moveTo>
                  <a:cubicBezTo>
                    <a:pt x="636480" y="294938"/>
                    <a:pt x="655105" y="318479"/>
                    <a:pt x="672587" y="342864"/>
                  </a:cubicBezTo>
                  <a:lnTo>
                    <a:pt x="676036" y="347997"/>
                  </a:lnTo>
                  <a:lnTo>
                    <a:pt x="287776" y="667854"/>
                  </a:lnTo>
                  <a:lnTo>
                    <a:pt x="282480" y="663554"/>
                  </a:lnTo>
                  <a:cubicBezTo>
                    <a:pt x="260702" y="644103"/>
                    <a:pt x="239690" y="622720"/>
                    <a:pt x="219816" y="597338"/>
                  </a:cubicBezTo>
                  <a:cubicBezTo>
                    <a:pt x="140317" y="495810"/>
                    <a:pt x="39328" y="329269"/>
                    <a:pt x="12210" y="233130"/>
                  </a:cubicBezTo>
                  <a:cubicBezTo>
                    <a:pt x="-14909" y="136989"/>
                    <a:pt x="4487" y="53180"/>
                    <a:pt x="57108" y="20495"/>
                  </a:cubicBezTo>
                  <a:cubicBezTo>
                    <a:pt x="109728" y="-12192"/>
                    <a:pt x="234842" y="-5128"/>
                    <a:pt x="327929" y="37016"/>
                  </a:cubicBezTo>
                  <a:cubicBezTo>
                    <a:pt x="421017" y="79160"/>
                    <a:pt x="532243" y="187034"/>
                    <a:pt x="615633" y="273357"/>
                  </a:cubicBezTo>
                  <a:close/>
                </a:path>
              </a:pathLst>
            </a:custGeom>
            <a:solidFill>
              <a:srgbClr val="FEC8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94" name="Google Shape;394;p18"/>
            <p:cNvSpPr/>
            <p:nvPr/>
          </p:nvSpPr>
          <p:spPr>
            <a:xfrm rot="-3031057">
              <a:off x="11821156" y="6196173"/>
              <a:ext cx="227410" cy="201194"/>
            </a:xfrm>
            <a:custGeom>
              <a:rect b="b" l="l" r="r" t="t"/>
              <a:pathLst>
                <a:path extrusionOk="0" h="266771" w="301531">
                  <a:moveTo>
                    <a:pt x="301531" y="0"/>
                  </a:moveTo>
                  <a:lnTo>
                    <a:pt x="301067" y="25055"/>
                  </a:lnTo>
                  <a:cubicBezTo>
                    <a:pt x="297941" y="60402"/>
                    <a:pt x="286779" y="103339"/>
                    <a:pt x="263562" y="135783"/>
                  </a:cubicBezTo>
                  <a:cubicBezTo>
                    <a:pt x="232606" y="179043"/>
                    <a:pt x="166725" y="234209"/>
                    <a:pt x="115925" y="252465"/>
                  </a:cubicBezTo>
                  <a:cubicBezTo>
                    <a:pt x="90525" y="261593"/>
                    <a:pt x="62942" y="267149"/>
                    <a:pt x="35855" y="266752"/>
                  </a:cubicBezTo>
                  <a:lnTo>
                    <a:pt x="0" y="261941"/>
                  </a:lnTo>
                  <a:lnTo>
                    <a:pt x="2368" y="251869"/>
                  </a:lnTo>
                  <a:cubicBezTo>
                    <a:pt x="13828" y="207618"/>
                    <a:pt x="28612" y="161580"/>
                    <a:pt x="46868" y="133402"/>
                  </a:cubicBezTo>
                  <a:cubicBezTo>
                    <a:pt x="83380" y="77046"/>
                    <a:pt x="132593" y="41327"/>
                    <a:pt x="196887" y="21483"/>
                  </a:cubicBezTo>
                  <a:cubicBezTo>
                    <a:pt x="212961" y="16522"/>
                    <a:pt x="233822" y="11214"/>
                    <a:pt x="256549" y="6637"/>
                  </a:cubicBezTo>
                  <a:lnTo>
                    <a:pt x="301531"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95" name="Google Shape;395;p18"/>
            <p:cNvSpPr/>
            <p:nvPr/>
          </p:nvSpPr>
          <p:spPr>
            <a:xfrm rot="-3031057">
              <a:off x="11577688" y="6092277"/>
              <a:ext cx="420238" cy="416274"/>
            </a:xfrm>
            <a:custGeom>
              <a:rect b="b" l="l" r="r" t="t"/>
              <a:pathLst>
                <a:path extrusionOk="0" h="551953" w="557209">
                  <a:moveTo>
                    <a:pt x="235146" y="920"/>
                  </a:moveTo>
                  <a:lnTo>
                    <a:pt x="306952" y="11602"/>
                  </a:lnTo>
                  <a:lnTo>
                    <a:pt x="340515" y="32889"/>
                  </a:lnTo>
                  <a:cubicBezTo>
                    <a:pt x="396078" y="73767"/>
                    <a:pt x="468706" y="157905"/>
                    <a:pt x="504822" y="199577"/>
                  </a:cubicBezTo>
                  <a:cubicBezTo>
                    <a:pt x="540938" y="241249"/>
                    <a:pt x="554828" y="245217"/>
                    <a:pt x="557209" y="282920"/>
                  </a:cubicBezTo>
                  <a:lnTo>
                    <a:pt x="557078" y="290012"/>
                  </a:lnTo>
                  <a:lnTo>
                    <a:pt x="512096" y="296649"/>
                  </a:lnTo>
                  <a:cubicBezTo>
                    <a:pt x="489369" y="301226"/>
                    <a:pt x="468508" y="306534"/>
                    <a:pt x="452434" y="311495"/>
                  </a:cubicBezTo>
                  <a:cubicBezTo>
                    <a:pt x="388140" y="331339"/>
                    <a:pt x="338927" y="367058"/>
                    <a:pt x="302415" y="423414"/>
                  </a:cubicBezTo>
                  <a:cubicBezTo>
                    <a:pt x="284159" y="451592"/>
                    <a:pt x="269375" y="497630"/>
                    <a:pt x="257915" y="541881"/>
                  </a:cubicBezTo>
                  <a:lnTo>
                    <a:pt x="255547" y="551953"/>
                  </a:lnTo>
                  <a:lnTo>
                    <a:pt x="251479" y="551407"/>
                  </a:lnTo>
                  <a:cubicBezTo>
                    <a:pt x="238519" y="547934"/>
                    <a:pt x="226017" y="542675"/>
                    <a:pt x="214309" y="535333"/>
                  </a:cubicBezTo>
                  <a:cubicBezTo>
                    <a:pt x="167478" y="505964"/>
                    <a:pt x="125409" y="416270"/>
                    <a:pt x="90484" y="366264"/>
                  </a:cubicBezTo>
                  <a:cubicBezTo>
                    <a:pt x="55559" y="316258"/>
                    <a:pt x="19840" y="273395"/>
                    <a:pt x="4759" y="235295"/>
                  </a:cubicBezTo>
                  <a:lnTo>
                    <a:pt x="1974" y="225940"/>
                  </a:lnTo>
                  <a:lnTo>
                    <a:pt x="510" y="217377"/>
                  </a:lnTo>
                  <a:cubicBezTo>
                    <a:pt x="-4156" y="130312"/>
                    <a:pt x="23393" y="59678"/>
                    <a:pt x="75721" y="27174"/>
                  </a:cubicBezTo>
                  <a:cubicBezTo>
                    <a:pt x="110607" y="5505"/>
                    <a:pt x="169523" y="-2989"/>
                    <a:pt x="235146" y="920"/>
                  </a:cubicBezTo>
                  <a:close/>
                </a:path>
              </a:pathLst>
            </a:custGeom>
            <a:solidFill>
              <a:srgbClr val="FFE6D5">
                <a:alpha val="5254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396" name="Google Shape;396;p18"/>
          <p:cNvGrpSpPr/>
          <p:nvPr/>
        </p:nvGrpSpPr>
        <p:grpSpPr>
          <a:xfrm>
            <a:off x="4700100" y="1536523"/>
            <a:ext cx="2338658" cy="1739046"/>
            <a:chOff x="5081163" y="1993648"/>
            <a:chExt cx="2865300" cy="2497553"/>
          </a:xfrm>
        </p:grpSpPr>
        <p:sp>
          <p:nvSpPr>
            <p:cNvPr id="397" name="Google Shape;397;p18"/>
            <p:cNvSpPr/>
            <p:nvPr/>
          </p:nvSpPr>
          <p:spPr>
            <a:xfrm>
              <a:off x="5081163" y="3845085"/>
              <a:ext cx="2865300" cy="644100"/>
            </a:xfrm>
            <a:prstGeom prst="rect">
              <a:avLst/>
            </a:prstGeom>
            <a:solidFill>
              <a:schemeClr val="lt1"/>
            </a:solidFill>
            <a:ln cap="flat" cmpd="sng" w="9525">
              <a:solidFill>
                <a:srgbClr val="FA745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144000" spcFirstLastPara="1" rIns="91425" wrap="square" tIns="45700">
              <a:noAutofit/>
            </a:bodyPr>
            <a:lstStyle/>
            <a:p>
              <a:pPr indent="0" lvl="0" marL="0" marR="0" rtl="0" algn="ctr">
                <a:lnSpc>
                  <a:spcPct val="150000"/>
                </a:lnSpc>
                <a:spcBef>
                  <a:spcPts val="0"/>
                </a:spcBef>
                <a:spcAft>
                  <a:spcPts val="0"/>
                </a:spcAft>
                <a:buNone/>
              </a:pPr>
              <a:r>
                <a:rPr b="1" lang="ko-KR" sz="1300">
                  <a:solidFill>
                    <a:srgbClr val="78808D"/>
                  </a:solidFill>
                  <a:latin typeface="Malgun Gothic"/>
                  <a:ea typeface="Malgun Gothic"/>
                  <a:cs typeface="Malgun Gothic"/>
                  <a:sym typeface="Malgun Gothic"/>
                </a:rPr>
                <a:t>Income Bracket Averaging</a:t>
              </a:r>
              <a:endParaRPr b="1" sz="1300">
                <a:solidFill>
                  <a:srgbClr val="78808D"/>
                </a:solidFill>
                <a:latin typeface="Malgun Gothic"/>
                <a:ea typeface="Malgun Gothic"/>
                <a:cs typeface="Malgun Gothic"/>
                <a:sym typeface="Malgun Gothic"/>
              </a:endParaRPr>
            </a:p>
          </p:txBody>
        </p:sp>
        <p:sp>
          <p:nvSpPr>
            <p:cNvPr id="398" name="Google Shape;398;p18"/>
            <p:cNvSpPr/>
            <p:nvPr/>
          </p:nvSpPr>
          <p:spPr>
            <a:xfrm>
              <a:off x="7775856" y="4320801"/>
              <a:ext cx="170400" cy="170400"/>
            </a:xfrm>
            <a:prstGeom prst="rect">
              <a:avLst/>
            </a:prstGeom>
            <a:solidFill>
              <a:srgbClr val="FA7450"/>
            </a:solidFill>
            <a:ln cap="flat" cmpd="sng" w="9525">
              <a:solidFill>
                <a:srgbClr val="FA745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0" i="0" lang="ko-KR" sz="900" u="none" cap="none" strike="noStrike">
                  <a:solidFill>
                    <a:srgbClr val="FFFFFF"/>
                  </a:solidFill>
                  <a:latin typeface="Malgun Gothic"/>
                  <a:ea typeface="Malgun Gothic"/>
                  <a:cs typeface="Malgun Gothic"/>
                  <a:sym typeface="Malgun Gothic"/>
                </a:rPr>
                <a:t>+</a:t>
              </a:r>
              <a:endParaRPr b="0" i="0" sz="900" u="none" cap="none" strike="noStrike">
                <a:solidFill>
                  <a:srgbClr val="FFFFFF"/>
                </a:solidFill>
                <a:latin typeface="Malgun Gothic"/>
                <a:ea typeface="Malgun Gothic"/>
                <a:cs typeface="Malgun Gothic"/>
                <a:sym typeface="Malgun Gothic"/>
              </a:endParaRPr>
            </a:p>
          </p:txBody>
        </p:sp>
        <p:sp>
          <p:nvSpPr>
            <p:cNvPr id="399" name="Google Shape;399;p18"/>
            <p:cNvSpPr/>
            <p:nvPr/>
          </p:nvSpPr>
          <p:spPr>
            <a:xfrm>
              <a:off x="5081172" y="1993648"/>
              <a:ext cx="2865171" cy="1849795"/>
            </a:xfrm>
            <a:prstGeom prst="rect">
              <a:avLst/>
            </a:prstGeom>
            <a:solidFill>
              <a:srgbClr val="323F4F"/>
            </a:solidFill>
            <a:ln cap="flat" cmpd="sng" w="9525">
              <a:solidFill>
                <a:srgbClr val="FA745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100" u="none" cap="none" strike="noStrike">
                <a:solidFill>
                  <a:srgbClr val="FFFFFF"/>
                </a:solidFill>
                <a:latin typeface="Malgun Gothic"/>
                <a:ea typeface="Malgun Gothic"/>
                <a:cs typeface="Malgun Gothic"/>
                <a:sym typeface="Malgun Gothic"/>
              </a:endParaRPr>
            </a:p>
          </p:txBody>
        </p:sp>
      </p:grpSp>
      <p:grpSp>
        <p:nvGrpSpPr>
          <p:cNvPr id="400" name="Google Shape;400;p18"/>
          <p:cNvGrpSpPr/>
          <p:nvPr/>
        </p:nvGrpSpPr>
        <p:grpSpPr>
          <a:xfrm>
            <a:off x="1666000" y="1601800"/>
            <a:ext cx="2029779" cy="1522570"/>
            <a:chOff x="1589782" y="2779724"/>
            <a:chExt cx="2865300" cy="2149308"/>
          </a:xfrm>
        </p:grpSpPr>
        <p:sp>
          <p:nvSpPr>
            <p:cNvPr id="401" name="Google Shape;401;p18"/>
            <p:cNvSpPr/>
            <p:nvPr/>
          </p:nvSpPr>
          <p:spPr>
            <a:xfrm>
              <a:off x="1589782" y="2779724"/>
              <a:ext cx="2865300" cy="2149200"/>
            </a:xfrm>
            <a:prstGeom prst="rect">
              <a:avLst/>
            </a:prstGeom>
            <a:solidFill>
              <a:schemeClr val="lt1"/>
            </a:solidFill>
            <a:ln cap="flat" cmpd="sng" w="9525">
              <a:solidFill>
                <a:srgbClr val="FA745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144000" spcFirstLastPara="1" rIns="91425" wrap="square" tIns="45700">
              <a:noAutofit/>
            </a:bodyPr>
            <a:lstStyle/>
            <a:p>
              <a:pPr indent="0" lvl="0" marL="0" marR="0" rtl="0" algn="ctr">
                <a:lnSpc>
                  <a:spcPct val="150000"/>
                </a:lnSpc>
                <a:spcBef>
                  <a:spcPts val="0"/>
                </a:spcBef>
                <a:spcAft>
                  <a:spcPts val="0"/>
                </a:spcAft>
                <a:buNone/>
              </a:pPr>
              <a:r>
                <a:rPr b="1" lang="ko-KR">
                  <a:solidFill>
                    <a:srgbClr val="78808D"/>
                  </a:solidFill>
                  <a:latin typeface="Malgun Gothic"/>
                  <a:ea typeface="Malgun Gothic"/>
                  <a:cs typeface="Malgun Gothic"/>
                  <a:sym typeface="Malgun Gothic"/>
                </a:rPr>
                <a:t>Income</a:t>
              </a:r>
              <a:endParaRPr b="1">
                <a:solidFill>
                  <a:srgbClr val="78808D"/>
                </a:solidFill>
                <a:latin typeface="Malgun Gothic"/>
                <a:ea typeface="Malgun Gothic"/>
                <a:cs typeface="Malgun Gothic"/>
                <a:sym typeface="Malgun Gothic"/>
              </a:endParaRPr>
            </a:p>
            <a:p>
              <a:pPr indent="0" lvl="0" marL="0" marR="0" rtl="0" algn="ctr">
                <a:lnSpc>
                  <a:spcPct val="150000"/>
                </a:lnSpc>
                <a:spcBef>
                  <a:spcPts val="0"/>
                </a:spcBef>
                <a:spcAft>
                  <a:spcPts val="0"/>
                </a:spcAft>
                <a:buNone/>
              </a:pPr>
              <a:r>
                <a:rPr lang="ko-KR">
                  <a:solidFill>
                    <a:srgbClr val="78808D"/>
                  </a:solidFill>
                  <a:latin typeface="Malgun Gothic"/>
                  <a:ea typeface="Malgun Gothic"/>
                  <a:cs typeface="Malgun Gothic"/>
                  <a:sym typeface="Malgun Gothic"/>
                </a:rPr>
                <a:t>10 income groups </a:t>
              </a:r>
              <a:endParaRPr>
                <a:solidFill>
                  <a:srgbClr val="78808D"/>
                </a:solidFill>
                <a:latin typeface="Malgun Gothic"/>
                <a:ea typeface="Malgun Gothic"/>
                <a:cs typeface="Malgun Gothic"/>
                <a:sym typeface="Malgun Gothic"/>
              </a:endParaRPr>
            </a:p>
            <a:p>
              <a:pPr indent="0" lvl="0" marL="0" marR="0" rtl="0" algn="ctr">
                <a:lnSpc>
                  <a:spcPct val="150000"/>
                </a:lnSpc>
                <a:spcBef>
                  <a:spcPts val="0"/>
                </a:spcBef>
                <a:spcAft>
                  <a:spcPts val="0"/>
                </a:spcAft>
                <a:buNone/>
              </a:pPr>
              <a:r>
                <a:rPr lang="ko-KR">
                  <a:solidFill>
                    <a:srgbClr val="78808D"/>
                  </a:solidFill>
                  <a:latin typeface="Malgun Gothic"/>
                  <a:ea typeface="Malgun Gothic"/>
                  <a:cs typeface="Malgun Gothic"/>
                  <a:sym typeface="Malgun Gothic"/>
                </a:rPr>
                <a:t>+ Households </a:t>
              </a:r>
              <a:endParaRPr>
                <a:solidFill>
                  <a:srgbClr val="78808D"/>
                </a:solidFill>
                <a:latin typeface="Malgun Gothic"/>
                <a:ea typeface="Malgun Gothic"/>
                <a:cs typeface="Malgun Gothic"/>
                <a:sym typeface="Malgun Gothic"/>
              </a:endParaRPr>
            </a:p>
            <a:p>
              <a:pPr indent="0" lvl="0" marL="0" marR="0" rtl="0" algn="ctr">
                <a:lnSpc>
                  <a:spcPct val="150000"/>
                </a:lnSpc>
                <a:spcBef>
                  <a:spcPts val="0"/>
                </a:spcBef>
                <a:spcAft>
                  <a:spcPts val="0"/>
                </a:spcAft>
                <a:buNone/>
              </a:pPr>
              <a:r>
                <a:rPr lang="ko-KR">
                  <a:solidFill>
                    <a:srgbClr val="78808D"/>
                  </a:solidFill>
                  <a:latin typeface="Malgun Gothic"/>
                  <a:ea typeface="Malgun Gothic"/>
                  <a:cs typeface="Malgun Gothic"/>
                  <a:sym typeface="Malgun Gothic"/>
                </a:rPr>
                <a:t>+ Census Tract</a:t>
              </a:r>
              <a:endParaRPr>
                <a:solidFill>
                  <a:srgbClr val="78808D"/>
                </a:solidFill>
                <a:latin typeface="Malgun Gothic"/>
                <a:ea typeface="Malgun Gothic"/>
                <a:cs typeface="Malgun Gothic"/>
                <a:sym typeface="Malgun Gothic"/>
              </a:endParaRPr>
            </a:p>
          </p:txBody>
        </p:sp>
        <p:sp>
          <p:nvSpPr>
            <p:cNvPr id="402" name="Google Shape;402;p18"/>
            <p:cNvSpPr/>
            <p:nvPr/>
          </p:nvSpPr>
          <p:spPr>
            <a:xfrm>
              <a:off x="4284462" y="4758543"/>
              <a:ext cx="170489" cy="170489"/>
            </a:xfrm>
            <a:prstGeom prst="rect">
              <a:avLst/>
            </a:prstGeom>
            <a:solidFill>
              <a:srgbClr val="FA7450"/>
            </a:solidFill>
            <a:ln cap="flat" cmpd="sng" w="9525">
              <a:solidFill>
                <a:srgbClr val="FA745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0" i="0" lang="ko-KR" sz="900" u="none" cap="none" strike="noStrike">
                  <a:solidFill>
                    <a:srgbClr val="FFFFFF"/>
                  </a:solidFill>
                  <a:latin typeface="Malgun Gothic"/>
                  <a:ea typeface="Malgun Gothic"/>
                  <a:cs typeface="Malgun Gothic"/>
                  <a:sym typeface="Malgun Gothic"/>
                </a:rPr>
                <a:t>+</a:t>
              </a:r>
              <a:endParaRPr b="0" i="0" sz="900" u="none" cap="none" strike="noStrike">
                <a:solidFill>
                  <a:srgbClr val="FFFFFF"/>
                </a:solidFill>
                <a:latin typeface="Malgun Gothic"/>
                <a:ea typeface="Malgun Gothic"/>
                <a:cs typeface="Malgun Gothic"/>
                <a:sym typeface="Malgun Gothic"/>
              </a:endParaRPr>
            </a:p>
          </p:txBody>
        </p:sp>
      </p:grpSp>
      <p:grpSp>
        <p:nvGrpSpPr>
          <p:cNvPr id="403" name="Google Shape;403;p18"/>
          <p:cNvGrpSpPr/>
          <p:nvPr/>
        </p:nvGrpSpPr>
        <p:grpSpPr>
          <a:xfrm>
            <a:off x="7816419" y="1830474"/>
            <a:ext cx="3545077" cy="3631951"/>
            <a:chOff x="8572567" y="1993648"/>
            <a:chExt cx="2865172" cy="2935384"/>
          </a:xfrm>
        </p:grpSpPr>
        <p:sp>
          <p:nvSpPr>
            <p:cNvPr id="404" name="Google Shape;404;p18"/>
            <p:cNvSpPr/>
            <p:nvPr/>
          </p:nvSpPr>
          <p:spPr>
            <a:xfrm>
              <a:off x="8572567" y="3843444"/>
              <a:ext cx="2865171" cy="1085587"/>
            </a:xfrm>
            <a:prstGeom prst="rect">
              <a:avLst/>
            </a:prstGeom>
            <a:solidFill>
              <a:schemeClr val="lt1"/>
            </a:solidFill>
            <a:ln cap="flat" cmpd="sng" w="9525">
              <a:solidFill>
                <a:srgbClr val="FA745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144000" spcFirstLastPara="1" rIns="91425" wrap="square" tIns="45700">
              <a:noAutofit/>
            </a:bodyPr>
            <a:lstStyle/>
            <a:p>
              <a:pPr indent="0" lvl="0" marL="0" marR="0" rtl="0" algn="ctr">
                <a:lnSpc>
                  <a:spcPct val="150000"/>
                </a:lnSpc>
                <a:spcBef>
                  <a:spcPts val="0"/>
                </a:spcBef>
                <a:spcAft>
                  <a:spcPts val="0"/>
                </a:spcAft>
                <a:buNone/>
              </a:pPr>
              <a:r>
                <a:rPr b="1" lang="ko-KR">
                  <a:solidFill>
                    <a:srgbClr val="78808D"/>
                  </a:solidFill>
                  <a:latin typeface="Malgun Gothic"/>
                  <a:ea typeface="Malgun Gothic"/>
                  <a:cs typeface="Malgun Gothic"/>
                  <a:sym typeface="Malgun Gothic"/>
                </a:rPr>
                <a:t>Income Distribution Map</a:t>
              </a:r>
              <a:endParaRPr b="1" i="0" sz="1400" u="none" cap="none" strike="noStrike">
                <a:solidFill>
                  <a:srgbClr val="78808D"/>
                </a:solidFill>
                <a:latin typeface="Malgun Gothic"/>
                <a:ea typeface="Malgun Gothic"/>
                <a:cs typeface="Malgun Gothic"/>
                <a:sym typeface="Malgun Gothic"/>
              </a:endParaRPr>
            </a:p>
            <a:p>
              <a:pPr indent="0" lvl="0" marL="0" marR="0" rtl="0" algn="ctr">
                <a:lnSpc>
                  <a:spcPct val="150000"/>
                </a:lnSpc>
                <a:spcBef>
                  <a:spcPts val="0"/>
                </a:spcBef>
                <a:spcAft>
                  <a:spcPts val="0"/>
                </a:spcAft>
                <a:buNone/>
              </a:pPr>
              <a:r>
                <a:rPr lang="ko-KR" sz="1000">
                  <a:solidFill>
                    <a:srgbClr val="78808D"/>
                  </a:solidFill>
                  <a:latin typeface="Malgun Gothic"/>
                  <a:ea typeface="Malgun Gothic"/>
                  <a:cs typeface="Malgun Gothic"/>
                  <a:sym typeface="Malgun Gothic"/>
                </a:rPr>
                <a:t>Showing different income levels across the SD</a:t>
              </a:r>
              <a:endParaRPr sz="1000">
                <a:solidFill>
                  <a:srgbClr val="78808D"/>
                </a:solidFill>
                <a:latin typeface="Malgun Gothic"/>
                <a:ea typeface="Malgun Gothic"/>
                <a:cs typeface="Malgun Gothic"/>
                <a:sym typeface="Malgun Gothic"/>
              </a:endParaRPr>
            </a:p>
            <a:p>
              <a:pPr indent="0" lvl="0" marL="0" marR="0" rtl="0" algn="ctr">
                <a:lnSpc>
                  <a:spcPct val="150000"/>
                </a:lnSpc>
                <a:spcBef>
                  <a:spcPts val="0"/>
                </a:spcBef>
                <a:spcAft>
                  <a:spcPts val="0"/>
                </a:spcAft>
                <a:buNone/>
              </a:pPr>
              <a:r>
                <a:rPr lang="ko-KR" sz="1000">
                  <a:solidFill>
                    <a:srgbClr val="78808D"/>
                  </a:solidFill>
                  <a:latin typeface="Malgun Gothic"/>
                  <a:ea typeface="Malgun Gothic"/>
                  <a:cs typeface="Malgun Gothic"/>
                  <a:sym typeface="Malgun Gothic"/>
                </a:rPr>
                <a:t>Colors representing with low, average, and high income</a:t>
              </a:r>
              <a:endParaRPr sz="1000">
                <a:solidFill>
                  <a:srgbClr val="78808D"/>
                </a:solidFill>
                <a:latin typeface="Malgun Gothic"/>
                <a:ea typeface="Malgun Gothic"/>
                <a:cs typeface="Malgun Gothic"/>
                <a:sym typeface="Malgun Gothic"/>
              </a:endParaRPr>
            </a:p>
          </p:txBody>
        </p:sp>
        <p:sp>
          <p:nvSpPr>
            <p:cNvPr id="405" name="Google Shape;405;p18"/>
            <p:cNvSpPr/>
            <p:nvPr/>
          </p:nvSpPr>
          <p:spPr>
            <a:xfrm>
              <a:off x="11267250" y="4758543"/>
              <a:ext cx="170489" cy="170489"/>
            </a:xfrm>
            <a:prstGeom prst="rect">
              <a:avLst/>
            </a:prstGeom>
            <a:solidFill>
              <a:srgbClr val="FA7450"/>
            </a:solidFill>
            <a:ln cap="flat" cmpd="sng" w="9525">
              <a:solidFill>
                <a:srgbClr val="FA745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0" i="0" lang="ko-KR" sz="900" u="none" cap="none" strike="noStrike">
                  <a:solidFill>
                    <a:srgbClr val="FFFFFF"/>
                  </a:solidFill>
                  <a:latin typeface="Malgun Gothic"/>
                  <a:ea typeface="Malgun Gothic"/>
                  <a:cs typeface="Malgun Gothic"/>
                  <a:sym typeface="Malgun Gothic"/>
                </a:rPr>
                <a:t>+</a:t>
              </a:r>
              <a:endParaRPr b="0" i="0" sz="900" u="none" cap="none" strike="noStrike">
                <a:solidFill>
                  <a:srgbClr val="FFFFFF"/>
                </a:solidFill>
                <a:latin typeface="Malgun Gothic"/>
                <a:ea typeface="Malgun Gothic"/>
                <a:cs typeface="Malgun Gothic"/>
                <a:sym typeface="Malgun Gothic"/>
              </a:endParaRPr>
            </a:p>
          </p:txBody>
        </p:sp>
        <p:sp>
          <p:nvSpPr>
            <p:cNvPr id="406" name="Google Shape;406;p18"/>
            <p:cNvSpPr/>
            <p:nvPr/>
          </p:nvSpPr>
          <p:spPr>
            <a:xfrm>
              <a:off x="8572567" y="1993648"/>
              <a:ext cx="2865171" cy="1849795"/>
            </a:xfrm>
            <a:prstGeom prst="rect">
              <a:avLst/>
            </a:prstGeom>
            <a:solidFill>
              <a:srgbClr val="323F4F"/>
            </a:solidFill>
            <a:ln cap="flat" cmpd="sng" w="9525">
              <a:solidFill>
                <a:srgbClr val="FA745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100" u="none" cap="none" strike="noStrike">
                <a:solidFill>
                  <a:srgbClr val="FFFFFF"/>
                </a:solidFill>
                <a:latin typeface="Malgun Gothic"/>
                <a:ea typeface="Malgun Gothic"/>
                <a:cs typeface="Malgun Gothic"/>
                <a:sym typeface="Malgun Gothic"/>
              </a:endParaRPr>
            </a:p>
          </p:txBody>
        </p:sp>
      </p:grpSp>
      <p:sp>
        <p:nvSpPr>
          <p:cNvPr id="407" name="Google Shape;407;p18"/>
          <p:cNvSpPr/>
          <p:nvPr/>
        </p:nvSpPr>
        <p:spPr>
          <a:xfrm>
            <a:off x="4012351" y="3373059"/>
            <a:ext cx="373500" cy="448500"/>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pic>
        <p:nvPicPr>
          <p:cNvPr id="408" name="Google Shape;408;p18"/>
          <p:cNvPicPr preferRelativeResize="0"/>
          <p:nvPr/>
        </p:nvPicPr>
        <p:blipFill>
          <a:blip r:embed="rId3">
            <a:alphaModFix/>
          </a:blip>
          <a:stretch>
            <a:fillRect/>
          </a:stretch>
        </p:blipFill>
        <p:spPr>
          <a:xfrm>
            <a:off x="7923625" y="1952750"/>
            <a:ext cx="3310875" cy="2068575"/>
          </a:xfrm>
          <a:prstGeom prst="rect">
            <a:avLst/>
          </a:prstGeom>
          <a:noFill/>
          <a:ln>
            <a:noFill/>
          </a:ln>
        </p:spPr>
      </p:pic>
      <p:sp>
        <p:nvSpPr>
          <p:cNvPr id="409" name="Google Shape;409;p18"/>
          <p:cNvSpPr/>
          <p:nvPr/>
        </p:nvSpPr>
        <p:spPr>
          <a:xfrm>
            <a:off x="1666000" y="4070250"/>
            <a:ext cx="2029800" cy="1522500"/>
          </a:xfrm>
          <a:prstGeom prst="rect">
            <a:avLst/>
          </a:prstGeom>
          <a:solidFill>
            <a:schemeClr val="lt1"/>
          </a:solidFill>
          <a:ln cap="flat" cmpd="sng" w="9525">
            <a:solidFill>
              <a:srgbClr val="FA745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144000" spcFirstLastPara="1" rIns="91425" wrap="square" tIns="45700">
            <a:noAutofit/>
          </a:bodyPr>
          <a:lstStyle/>
          <a:p>
            <a:pPr indent="0" lvl="0" marL="0" marR="0" rtl="0" algn="ctr">
              <a:lnSpc>
                <a:spcPct val="150000"/>
              </a:lnSpc>
              <a:spcBef>
                <a:spcPts val="0"/>
              </a:spcBef>
              <a:spcAft>
                <a:spcPts val="0"/>
              </a:spcAft>
              <a:buNone/>
            </a:pPr>
            <a:r>
              <a:rPr b="1" lang="ko-KR">
                <a:solidFill>
                  <a:srgbClr val="78808D"/>
                </a:solidFill>
                <a:latin typeface="Malgun Gothic"/>
                <a:ea typeface="Malgun Gothic"/>
                <a:cs typeface="Malgun Gothic"/>
                <a:sym typeface="Malgun Gothic"/>
              </a:rPr>
              <a:t>Census Tract</a:t>
            </a:r>
            <a:endParaRPr b="1">
              <a:solidFill>
                <a:srgbClr val="78808D"/>
              </a:solidFill>
              <a:latin typeface="Malgun Gothic"/>
              <a:ea typeface="Malgun Gothic"/>
              <a:cs typeface="Malgun Gothic"/>
              <a:sym typeface="Malgun Gothic"/>
            </a:endParaRPr>
          </a:p>
          <a:p>
            <a:pPr indent="0" lvl="0" marL="0" marR="0" rtl="0" algn="ctr">
              <a:lnSpc>
                <a:spcPct val="150000"/>
              </a:lnSpc>
              <a:spcBef>
                <a:spcPts val="0"/>
              </a:spcBef>
              <a:spcAft>
                <a:spcPts val="0"/>
              </a:spcAft>
              <a:buNone/>
            </a:pPr>
            <a:r>
              <a:rPr lang="ko-KR">
                <a:solidFill>
                  <a:srgbClr val="78808D"/>
                </a:solidFill>
                <a:latin typeface="Malgun Gothic"/>
                <a:ea typeface="Malgun Gothic"/>
                <a:cs typeface="Malgun Gothic"/>
                <a:sym typeface="Malgun Gothic"/>
              </a:rPr>
              <a:t>Census Tract </a:t>
            </a:r>
            <a:endParaRPr>
              <a:solidFill>
                <a:srgbClr val="78808D"/>
              </a:solidFill>
              <a:latin typeface="Malgun Gothic"/>
              <a:ea typeface="Malgun Gothic"/>
              <a:cs typeface="Malgun Gothic"/>
              <a:sym typeface="Malgun Gothic"/>
            </a:endParaRPr>
          </a:p>
          <a:p>
            <a:pPr indent="0" lvl="0" marL="0" marR="0" rtl="0" algn="ctr">
              <a:lnSpc>
                <a:spcPct val="150000"/>
              </a:lnSpc>
              <a:spcBef>
                <a:spcPts val="0"/>
              </a:spcBef>
              <a:spcAft>
                <a:spcPts val="0"/>
              </a:spcAft>
              <a:buNone/>
            </a:pPr>
            <a:r>
              <a:rPr lang="ko-KR">
                <a:solidFill>
                  <a:srgbClr val="78808D"/>
                </a:solidFill>
                <a:latin typeface="Malgun Gothic"/>
                <a:ea typeface="Malgun Gothic"/>
                <a:cs typeface="Malgun Gothic"/>
                <a:sym typeface="Malgun Gothic"/>
              </a:rPr>
              <a:t>+ Geometry (Polygon)</a:t>
            </a:r>
            <a:endParaRPr>
              <a:solidFill>
                <a:srgbClr val="78808D"/>
              </a:solidFill>
              <a:latin typeface="Malgun Gothic"/>
              <a:ea typeface="Malgun Gothic"/>
              <a:cs typeface="Malgun Gothic"/>
              <a:sym typeface="Malgun Gothic"/>
            </a:endParaRPr>
          </a:p>
        </p:txBody>
      </p:sp>
      <p:sp>
        <p:nvSpPr>
          <p:cNvPr id="410" name="Google Shape;410;p18"/>
          <p:cNvSpPr/>
          <p:nvPr/>
        </p:nvSpPr>
        <p:spPr>
          <a:xfrm>
            <a:off x="2117913" y="3207300"/>
            <a:ext cx="770700" cy="780000"/>
          </a:xfrm>
          <a:prstGeom prst="mathPlus">
            <a:avLst>
              <a:gd fmla="val 23520" name="adj1"/>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lgun Gothic"/>
              <a:ea typeface="Malgun Gothic"/>
              <a:cs typeface="Malgun Gothic"/>
              <a:sym typeface="Malgun Gothic"/>
            </a:endParaRPr>
          </a:p>
        </p:txBody>
      </p:sp>
      <p:sp>
        <p:nvSpPr>
          <p:cNvPr id="411" name="Google Shape;411;p18"/>
          <p:cNvSpPr/>
          <p:nvPr/>
        </p:nvSpPr>
        <p:spPr>
          <a:xfrm>
            <a:off x="2953222" y="3429107"/>
            <a:ext cx="713100" cy="352200"/>
          </a:xfrm>
          <a:prstGeom prst="roundRect">
            <a:avLst>
              <a:gd fmla="val 10669" name="adj"/>
            </a:avLst>
          </a:prstGeom>
          <a:solidFill>
            <a:srgbClr val="DEEBF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ko-KR" sz="900">
                <a:solidFill>
                  <a:srgbClr val="7F7F7F"/>
                </a:solidFill>
                <a:latin typeface="Malgun Gothic"/>
                <a:ea typeface="Malgun Gothic"/>
                <a:cs typeface="Malgun Gothic"/>
                <a:sym typeface="Malgun Gothic"/>
              </a:rPr>
              <a:t>Merge</a:t>
            </a:r>
            <a:endParaRPr b="1" sz="300">
              <a:solidFill>
                <a:srgbClr val="7F7F7F"/>
              </a:solidFill>
              <a:latin typeface="Malgun Gothic"/>
              <a:ea typeface="Malgun Gothic"/>
              <a:cs typeface="Malgun Gothic"/>
              <a:sym typeface="Malgun Gothic"/>
            </a:endParaRPr>
          </a:p>
        </p:txBody>
      </p:sp>
      <p:sp>
        <p:nvSpPr>
          <p:cNvPr id="412" name="Google Shape;412;p18"/>
          <p:cNvSpPr/>
          <p:nvPr/>
        </p:nvSpPr>
        <p:spPr>
          <a:xfrm>
            <a:off x="2834500" y="3429107"/>
            <a:ext cx="155400" cy="352200"/>
          </a:xfrm>
          <a:prstGeom prst="leftBrace">
            <a:avLst>
              <a:gd fmla="val 55788" name="adj1"/>
              <a:gd fmla="val 50770" name="adj2"/>
            </a:avLst>
          </a:prstGeom>
          <a:solidFill>
            <a:srgbClr val="DEEBF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algun Gothic"/>
              <a:ea typeface="Malgun Gothic"/>
              <a:cs typeface="Malgun Gothic"/>
              <a:sym typeface="Malgun Gothic"/>
            </a:endParaRPr>
          </a:p>
        </p:txBody>
      </p:sp>
      <p:pic>
        <p:nvPicPr>
          <p:cNvPr id="413" name="Google Shape;413;p18"/>
          <p:cNvPicPr preferRelativeResize="0"/>
          <p:nvPr/>
        </p:nvPicPr>
        <p:blipFill>
          <a:blip r:embed="rId4">
            <a:alphaModFix/>
          </a:blip>
          <a:stretch>
            <a:fillRect/>
          </a:stretch>
        </p:blipFill>
        <p:spPr>
          <a:xfrm>
            <a:off x="4794800" y="1601794"/>
            <a:ext cx="2149125" cy="1175546"/>
          </a:xfrm>
          <a:prstGeom prst="rect">
            <a:avLst/>
          </a:prstGeom>
          <a:noFill/>
          <a:ln cap="flat" cmpd="sng" w="19050">
            <a:solidFill>
              <a:srgbClr val="262626"/>
            </a:solidFill>
            <a:prstDash val="solid"/>
            <a:miter lim="8000"/>
            <a:headEnd len="sm" w="sm" type="none"/>
            <a:tailEnd len="sm" w="sm" type="none"/>
          </a:ln>
        </p:spPr>
      </p:pic>
      <p:grpSp>
        <p:nvGrpSpPr>
          <p:cNvPr id="414" name="Google Shape;414;p18"/>
          <p:cNvGrpSpPr/>
          <p:nvPr/>
        </p:nvGrpSpPr>
        <p:grpSpPr>
          <a:xfrm>
            <a:off x="4719408" y="4544424"/>
            <a:ext cx="2338715" cy="1074408"/>
            <a:chOff x="5081163" y="1995245"/>
            <a:chExt cx="2865370" cy="2495722"/>
          </a:xfrm>
        </p:grpSpPr>
        <p:sp>
          <p:nvSpPr>
            <p:cNvPr id="415" name="Google Shape;415;p18"/>
            <p:cNvSpPr/>
            <p:nvPr/>
          </p:nvSpPr>
          <p:spPr>
            <a:xfrm>
              <a:off x="5081163" y="3845085"/>
              <a:ext cx="2865300" cy="644100"/>
            </a:xfrm>
            <a:prstGeom prst="rect">
              <a:avLst/>
            </a:prstGeom>
            <a:solidFill>
              <a:schemeClr val="lt1"/>
            </a:solidFill>
            <a:ln cap="flat" cmpd="sng" w="9525">
              <a:solidFill>
                <a:srgbClr val="FA745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144000" spcFirstLastPara="1" rIns="91425" wrap="square" tIns="45700">
              <a:noAutofit/>
            </a:bodyPr>
            <a:lstStyle/>
            <a:p>
              <a:pPr indent="0" lvl="0" marL="0" marR="0" rtl="0" algn="ctr">
                <a:lnSpc>
                  <a:spcPct val="150000"/>
                </a:lnSpc>
                <a:spcBef>
                  <a:spcPts val="0"/>
                </a:spcBef>
                <a:spcAft>
                  <a:spcPts val="0"/>
                </a:spcAft>
                <a:buNone/>
              </a:pPr>
              <a:r>
                <a:rPr b="1" lang="ko-KR" sz="1300">
                  <a:solidFill>
                    <a:srgbClr val="78808D"/>
                  </a:solidFill>
                  <a:latin typeface="Malgun Gothic"/>
                  <a:ea typeface="Malgun Gothic"/>
                  <a:cs typeface="Malgun Gothic"/>
                  <a:sym typeface="Malgun Gothic"/>
                </a:rPr>
                <a:t>Income Categorization</a:t>
              </a:r>
              <a:endParaRPr b="1" sz="1300">
                <a:solidFill>
                  <a:srgbClr val="78808D"/>
                </a:solidFill>
                <a:latin typeface="Malgun Gothic"/>
                <a:ea typeface="Malgun Gothic"/>
                <a:cs typeface="Malgun Gothic"/>
                <a:sym typeface="Malgun Gothic"/>
              </a:endParaRPr>
            </a:p>
          </p:txBody>
        </p:sp>
        <p:sp>
          <p:nvSpPr>
            <p:cNvPr id="416" name="Google Shape;416;p18"/>
            <p:cNvSpPr/>
            <p:nvPr/>
          </p:nvSpPr>
          <p:spPr>
            <a:xfrm>
              <a:off x="7775867" y="4174167"/>
              <a:ext cx="170400" cy="316800"/>
            </a:xfrm>
            <a:prstGeom prst="rect">
              <a:avLst/>
            </a:prstGeom>
            <a:solidFill>
              <a:srgbClr val="FA7450"/>
            </a:solidFill>
            <a:ln cap="flat" cmpd="sng" w="9525">
              <a:solidFill>
                <a:srgbClr val="FA745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0" i="0" lang="ko-KR" sz="900" u="none" cap="none" strike="noStrike">
                  <a:solidFill>
                    <a:srgbClr val="FFFFFF"/>
                  </a:solidFill>
                  <a:latin typeface="Malgun Gothic"/>
                  <a:ea typeface="Malgun Gothic"/>
                  <a:cs typeface="Malgun Gothic"/>
                  <a:sym typeface="Malgun Gothic"/>
                </a:rPr>
                <a:t>+</a:t>
              </a:r>
              <a:endParaRPr b="0" i="0" sz="900" u="none" cap="none" strike="noStrike">
                <a:solidFill>
                  <a:srgbClr val="FFFFFF"/>
                </a:solidFill>
                <a:latin typeface="Malgun Gothic"/>
                <a:ea typeface="Malgun Gothic"/>
                <a:cs typeface="Malgun Gothic"/>
                <a:sym typeface="Malgun Gothic"/>
              </a:endParaRPr>
            </a:p>
          </p:txBody>
        </p:sp>
        <p:sp>
          <p:nvSpPr>
            <p:cNvPr id="417" name="Google Shape;417;p18"/>
            <p:cNvSpPr/>
            <p:nvPr/>
          </p:nvSpPr>
          <p:spPr>
            <a:xfrm>
              <a:off x="5081233" y="1995245"/>
              <a:ext cx="2865300" cy="1849800"/>
            </a:xfrm>
            <a:prstGeom prst="rect">
              <a:avLst/>
            </a:prstGeom>
            <a:solidFill>
              <a:srgbClr val="323F4F"/>
            </a:solidFill>
            <a:ln cap="flat" cmpd="sng" w="9525">
              <a:solidFill>
                <a:srgbClr val="FA745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100" u="none" cap="none" strike="noStrike">
                <a:solidFill>
                  <a:srgbClr val="FFFFFF"/>
                </a:solidFill>
                <a:latin typeface="Malgun Gothic"/>
                <a:ea typeface="Malgun Gothic"/>
                <a:cs typeface="Malgun Gothic"/>
                <a:sym typeface="Malgun Gothic"/>
              </a:endParaRPr>
            </a:p>
          </p:txBody>
        </p:sp>
      </p:grpSp>
      <p:pic>
        <p:nvPicPr>
          <p:cNvPr id="418" name="Google Shape;418;p18"/>
          <p:cNvPicPr preferRelativeResize="0"/>
          <p:nvPr/>
        </p:nvPicPr>
        <p:blipFill rotWithShape="1">
          <a:blip r:embed="rId5">
            <a:alphaModFix/>
          </a:blip>
          <a:srcRect b="0" l="0" r="546" t="0"/>
          <a:stretch/>
        </p:blipFill>
        <p:spPr>
          <a:xfrm>
            <a:off x="4760225" y="4631250"/>
            <a:ext cx="2259900" cy="518990"/>
          </a:xfrm>
          <a:prstGeom prst="rect">
            <a:avLst/>
          </a:prstGeom>
          <a:noFill/>
          <a:ln cap="flat" cmpd="sng" w="19050">
            <a:solidFill>
              <a:srgbClr val="262626"/>
            </a:solidFill>
            <a:prstDash val="solid"/>
            <a:miter lim="8000"/>
            <a:headEnd len="sm" w="sm" type="none"/>
            <a:tailEnd len="sm" w="sm" type="none"/>
          </a:ln>
        </p:spPr>
      </p:pic>
      <p:sp>
        <p:nvSpPr>
          <p:cNvPr id="419" name="Google Shape;419;p18"/>
          <p:cNvSpPr/>
          <p:nvPr/>
        </p:nvSpPr>
        <p:spPr>
          <a:xfrm>
            <a:off x="7299126" y="3373059"/>
            <a:ext cx="373500" cy="448500"/>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grpSp>
        <p:nvGrpSpPr>
          <p:cNvPr id="420" name="Google Shape;420;p18"/>
          <p:cNvGrpSpPr/>
          <p:nvPr/>
        </p:nvGrpSpPr>
        <p:grpSpPr>
          <a:xfrm>
            <a:off x="4696200" y="3565424"/>
            <a:ext cx="2342491" cy="689158"/>
            <a:chOff x="5076467" y="2890136"/>
            <a:chExt cx="2869996" cy="1600831"/>
          </a:xfrm>
        </p:grpSpPr>
        <p:sp>
          <p:nvSpPr>
            <p:cNvPr id="421" name="Google Shape;421;p18"/>
            <p:cNvSpPr/>
            <p:nvPr/>
          </p:nvSpPr>
          <p:spPr>
            <a:xfrm>
              <a:off x="5081163" y="3845085"/>
              <a:ext cx="2865300" cy="644100"/>
            </a:xfrm>
            <a:prstGeom prst="rect">
              <a:avLst/>
            </a:prstGeom>
            <a:solidFill>
              <a:schemeClr val="lt1"/>
            </a:solidFill>
            <a:ln cap="flat" cmpd="sng" w="9525">
              <a:solidFill>
                <a:srgbClr val="FA745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144000" spcFirstLastPara="1" rIns="91425" wrap="square" tIns="45700">
              <a:noAutofit/>
            </a:bodyPr>
            <a:lstStyle/>
            <a:p>
              <a:pPr indent="0" lvl="0" marL="0" marR="0" rtl="0" algn="ctr">
                <a:lnSpc>
                  <a:spcPct val="150000"/>
                </a:lnSpc>
                <a:spcBef>
                  <a:spcPts val="0"/>
                </a:spcBef>
                <a:spcAft>
                  <a:spcPts val="0"/>
                </a:spcAft>
                <a:buNone/>
              </a:pPr>
              <a:r>
                <a:rPr b="1" lang="ko-KR" sz="1300">
                  <a:solidFill>
                    <a:srgbClr val="78808D"/>
                  </a:solidFill>
                  <a:latin typeface="Malgun Gothic"/>
                  <a:ea typeface="Malgun Gothic"/>
                  <a:cs typeface="Malgun Gothic"/>
                  <a:sym typeface="Malgun Gothic"/>
                </a:rPr>
                <a:t>Quantile Thresholds</a:t>
              </a:r>
              <a:endParaRPr b="1" sz="1300">
                <a:solidFill>
                  <a:srgbClr val="78808D"/>
                </a:solidFill>
                <a:latin typeface="Malgun Gothic"/>
                <a:ea typeface="Malgun Gothic"/>
                <a:cs typeface="Malgun Gothic"/>
                <a:sym typeface="Malgun Gothic"/>
              </a:endParaRPr>
            </a:p>
          </p:txBody>
        </p:sp>
        <p:sp>
          <p:nvSpPr>
            <p:cNvPr id="422" name="Google Shape;422;p18"/>
            <p:cNvSpPr/>
            <p:nvPr/>
          </p:nvSpPr>
          <p:spPr>
            <a:xfrm>
              <a:off x="7775867" y="4174167"/>
              <a:ext cx="170400" cy="316800"/>
            </a:xfrm>
            <a:prstGeom prst="rect">
              <a:avLst/>
            </a:prstGeom>
            <a:solidFill>
              <a:srgbClr val="FA7450"/>
            </a:solidFill>
            <a:ln cap="flat" cmpd="sng" w="9525">
              <a:solidFill>
                <a:srgbClr val="FA745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0" i="0" lang="ko-KR" sz="900" u="none" cap="none" strike="noStrike">
                  <a:solidFill>
                    <a:srgbClr val="FFFFFF"/>
                  </a:solidFill>
                  <a:latin typeface="Malgun Gothic"/>
                  <a:ea typeface="Malgun Gothic"/>
                  <a:cs typeface="Malgun Gothic"/>
                  <a:sym typeface="Malgun Gothic"/>
                </a:rPr>
                <a:t>+</a:t>
              </a:r>
              <a:endParaRPr b="0" i="0" sz="900" u="none" cap="none" strike="noStrike">
                <a:solidFill>
                  <a:srgbClr val="FFFFFF"/>
                </a:solidFill>
                <a:latin typeface="Malgun Gothic"/>
                <a:ea typeface="Malgun Gothic"/>
                <a:cs typeface="Malgun Gothic"/>
                <a:sym typeface="Malgun Gothic"/>
              </a:endParaRPr>
            </a:p>
          </p:txBody>
        </p:sp>
        <p:sp>
          <p:nvSpPr>
            <p:cNvPr id="423" name="Google Shape;423;p18"/>
            <p:cNvSpPr/>
            <p:nvPr/>
          </p:nvSpPr>
          <p:spPr>
            <a:xfrm>
              <a:off x="5076467" y="2890136"/>
              <a:ext cx="2865300" cy="969000"/>
            </a:xfrm>
            <a:prstGeom prst="rect">
              <a:avLst/>
            </a:prstGeom>
            <a:solidFill>
              <a:srgbClr val="323F4F"/>
            </a:solidFill>
            <a:ln cap="flat" cmpd="sng" w="9525">
              <a:solidFill>
                <a:srgbClr val="FA745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100" u="none" cap="none" strike="noStrike">
                <a:solidFill>
                  <a:srgbClr val="FFFFFF"/>
                </a:solidFill>
                <a:latin typeface="Malgun Gothic"/>
                <a:ea typeface="Malgun Gothic"/>
                <a:cs typeface="Malgun Gothic"/>
                <a:sym typeface="Malgun Gothic"/>
              </a:endParaRPr>
            </a:p>
          </p:txBody>
        </p:sp>
      </p:grpSp>
      <p:pic>
        <p:nvPicPr>
          <p:cNvPr id="424" name="Google Shape;424;p18"/>
          <p:cNvPicPr preferRelativeResize="0"/>
          <p:nvPr/>
        </p:nvPicPr>
        <p:blipFill>
          <a:blip r:embed="rId6">
            <a:alphaModFix/>
          </a:blip>
          <a:stretch>
            <a:fillRect/>
          </a:stretch>
        </p:blipFill>
        <p:spPr>
          <a:xfrm>
            <a:off x="4751377" y="3627274"/>
            <a:ext cx="2238876" cy="274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grpSp>
        <p:nvGrpSpPr>
          <p:cNvPr id="429" name="Google Shape;429;p19"/>
          <p:cNvGrpSpPr/>
          <p:nvPr/>
        </p:nvGrpSpPr>
        <p:grpSpPr>
          <a:xfrm>
            <a:off x="112888" y="263069"/>
            <a:ext cx="11991900" cy="6349986"/>
            <a:chOff x="100012" y="266699"/>
            <a:chExt cx="11991900" cy="6349986"/>
          </a:xfrm>
        </p:grpSpPr>
        <p:sp>
          <p:nvSpPr>
            <p:cNvPr id="430" name="Google Shape;430;p19"/>
            <p:cNvSpPr/>
            <p:nvPr/>
          </p:nvSpPr>
          <p:spPr>
            <a:xfrm>
              <a:off x="290512" y="266699"/>
              <a:ext cx="11610900" cy="6123300"/>
            </a:xfrm>
            <a:prstGeom prst="round2SameRect">
              <a:avLst>
                <a:gd fmla="val 1796" name="adj1"/>
                <a:gd fmla="val 0" name="adj2"/>
              </a:avLst>
            </a:prstGeom>
            <a:solidFill>
              <a:srgbClr val="F9EFE5"/>
            </a:solidFill>
            <a:ln cap="flat" cmpd="sng" w="19050">
              <a:solidFill>
                <a:srgbClr val="262626"/>
              </a:solidFill>
              <a:prstDash val="solid"/>
              <a:miter lim="800000"/>
              <a:headEnd len="sm" w="sm" type="none"/>
              <a:tailEnd len="sm" w="sm" type="none"/>
            </a:ln>
            <a:effectLst>
              <a:outerShdw rotWithShape="0" algn="tl" dir="2700000" dist="50800">
                <a:srgbClr val="000000">
                  <a:alpha val="2471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431" name="Google Shape;431;p19"/>
            <p:cNvSpPr/>
            <p:nvPr/>
          </p:nvSpPr>
          <p:spPr>
            <a:xfrm>
              <a:off x="429444" y="466215"/>
              <a:ext cx="11205900" cy="5921700"/>
            </a:xfrm>
            <a:prstGeom prst="rect">
              <a:avLst/>
            </a:prstGeom>
            <a:solidFill>
              <a:schemeClr val="lt1"/>
            </a:solidFill>
            <a:ln cap="flat" cmpd="sng" w="1905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432" name="Google Shape;432;p19"/>
            <p:cNvSpPr/>
            <p:nvPr/>
          </p:nvSpPr>
          <p:spPr>
            <a:xfrm>
              <a:off x="100012" y="6389885"/>
              <a:ext cx="11991900" cy="226800"/>
            </a:xfrm>
            <a:prstGeom prst="round2SameRect">
              <a:avLst>
                <a:gd fmla="val 1796" name="adj1"/>
                <a:gd fmla="val 50000" name="adj2"/>
              </a:avLst>
            </a:prstGeom>
            <a:solidFill>
              <a:srgbClr val="F9EFE5"/>
            </a:solidFill>
            <a:ln cap="flat" cmpd="sng" w="19050">
              <a:solidFill>
                <a:srgbClr val="262626"/>
              </a:solidFill>
              <a:prstDash val="solid"/>
              <a:miter lim="800000"/>
              <a:headEnd len="sm" w="sm" type="none"/>
              <a:tailEnd len="sm" w="sm" type="none"/>
            </a:ln>
            <a:effectLst>
              <a:outerShdw rotWithShape="0" algn="t" dir="5400000" dist="381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433" name="Google Shape;433;p19"/>
            <p:cNvSpPr/>
            <p:nvPr/>
          </p:nvSpPr>
          <p:spPr>
            <a:xfrm>
              <a:off x="5447506" y="6389885"/>
              <a:ext cx="1296900" cy="113400"/>
            </a:xfrm>
            <a:prstGeom prst="round2SameRect">
              <a:avLst>
                <a:gd fmla="val 1796" name="adj1"/>
                <a:gd fmla="val 50000" name="adj2"/>
              </a:avLst>
            </a:prstGeom>
            <a:solidFill>
              <a:srgbClr val="F9EFE5"/>
            </a:solidFill>
            <a:ln cap="flat" cmpd="sng" w="1905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434" name="Google Shape;434;p19"/>
            <p:cNvSpPr/>
            <p:nvPr/>
          </p:nvSpPr>
          <p:spPr>
            <a:xfrm>
              <a:off x="435796" y="468115"/>
              <a:ext cx="729300" cy="5921700"/>
            </a:xfrm>
            <a:prstGeom prst="rect">
              <a:avLst/>
            </a:prstGeom>
            <a:solidFill>
              <a:srgbClr val="262626"/>
            </a:solidFill>
            <a:ln cap="flat" cmpd="sng" w="19050">
              <a:solidFill>
                <a:srgbClr val="262626"/>
              </a:solidFill>
              <a:prstDash val="solid"/>
              <a:miter lim="800000"/>
              <a:headEnd len="sm" w="sm" type="none"/>
              <a:tailEnd len="sm" w="sm" type="none"/>
            </a:ln>
          </p:spPr>
          <p:txBody>
            <a:bodyPr anchorCtr="0" anchor="b" bIns="828000" lIns="91425" spcFirstLastPara="1" rIns="91425" wrap="square" tIns="45700">
              <a:noAutofit/>
            </a:bodyPr>
            <a:lstStyle/>
            <a:p>
              <a:pPr indent="0" lvl="0" marL="0" marR="0" rtl="0" algn="l">
                <a:lnSpc>
                  <a:spcPct val="200000"/>
                </a:lnSpc>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grpSp>
          <p:nvGrpSpPr>
            <p:cNvPr id="435" name="Google Shape;435;p19"/>
            <p:cNvGrpSpPr/>
            <p:nvPr/>
          </p:nvGrpSpPr>
          <p:grpSpPr>
            <a:xfrm>
              <a:off x="477968" y="1197769"/>
              <a:ext cx="100254" cy="3413553"/>
              <a:chOff x="505400" y="1197769"/>
              <a:chExt cx="100254" cy="3413553"/>
            </a:xfrm>
          </p:grpSpPr>
          <p:sp>
            <p:nvSpPr>
              <p:cNvPr id="436" name="Google Shape;436;p19"/>
              <p:cNvSpPr/>
              <p:nvPr/>
            </p:nvSpPr>
            <p:spPr>
              <a:xfrm>
                <a:off x="518114" y="2402270"/>
                <a:ext cx="64146" cy="84651"/>
              </a:xfrm>
              <a:custGeom>
                <a:rect b="b" l="l" r="r" t="t"/>
                <a:pathLst>
                  <a:path extrusionOk="0" h="12286" w="9310">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437" name="Google Shape;437;p19"/>
              <p:cNvSpPr/>
              <p:nvPr/>
            </p:nvSpPr>
            <p:spPr>
              <a:xfrm>
                <a:off x="505400" y="1997402"/>
                <a:ext cx="89692" cy="78498"/>
              </a:xfrm>
              <a:custGeom>
                <a:rect b="b" l="l" r="r" t="t"/>
                <a:pathLst>
                  <a:path extrusionOk="0" h="392491" w="448462">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438" name="Google Shape;438;p19"/>
              <p:cNvSpPr/>
              <p:nvPr/>
            </p:nvSpPr>
            <p:spPr>
              <a:xfrm>
                <a:off x="515252" y="1602563"/>
                <a:ext cx="69900" cy="68400"/>
              </a:xfrm>
              <a:prstGeom prst="wedgeEllipseCallout">
                <a:avLst>
                  <a:gd fmla="val -41938" name="adj1"/>
                  <a:gd fmla="val 57878"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439" name="Google Shape;439;p19"/>
              <p:cNvSpPr/>
              <p:nvPr/>
            </p:nvSpPr>
            <p:spPr>
              <a:xfrm>
                <a:off x="511026" y="1197769"/>
                <a:ext cx="78300" cy="78300"/>
              </a:xfrm>
              <a:prstGeom prst="hear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grpSp>
            <p:nvGrpSpPr>
              <p:cNvPr id="440" name="Google Shape;440;p19"/>
              <p:cNvGrpSpPr/>
              <p:nvPr/>
            </p:nvGrpSpPr>
            <p:grpSpPr>
              <a:xfrm>
                <a:off x="505954" y="2813396"/>
                <a:ext cx="88214" cy="101636"/>
                <a:chOff x="1039" y="1681"/>
                <a:chExt cx="1068" cy="1230"/>
              </a:xfrm>
            </p:grpSpPr>
            <p:sp>
              <p:nvSpPr>
                <p:cNvPr id="441" name="Google Shape;441;p19"/>
                <p:cNvSpPr/>
                <p:nvPr/>
              </p:nvSpPr>
              <p:spPr>
                <a:xfrm>
                  <a:off x="1039" y="1681"/>
                  <a:ext cx="1068" cy="1097"/>
                </a:xfrm>
                <a:custGeom>
                  <a:rect b="b" l="l" r="r" t="t"/>
                  <a:pathLst>
                    <a:path extrusionOk="0" h="3298" w="3212">
                      <a:moveTo>
                        <a:pt x="3208" y="620"/>
                      </a:moveTo>
                      <a:lnTo>
                        <a:pt x="3206" y="606"/>
                      </a:lnTo>
                      <a:lnTo>
                        <a:pt x="3192" y="581"/>
                      </a:lnTo>
                      <a:lnTo>
                        <a:pt x="3169" y="566"/>
                      </a:lnTo>
                      <a:lnTo>
                        <a:pt x="3143" y="561"/>
                      </a:lnTo>
                      <a:lnTo>
                        <a:pt x="3130" y="564"/>
                      </a:lnTo>
                      <a:lnTo>
                        <a:pt x="3101" y="533"/>
                      </a:lnTo>
                      <a:lnTo>
                        <a:pt x="3035" y="475"/>
                      </a:lnTo>
                      <a:lnTo>
                        <a:pt x="3003" y="448"/>
                      </a:lnTo>
                      <a:lnTo>
                        <a:pt x="2931" y="383"/>
                      </a:lnTo>
                      <a:lnTo>
                        <a:pt x="2786" y="258"/>
                      </a:lnTo>
                      <a:lnTo>
                        <a:pt x="2711" y="199"/>
                      </a:lnTo>
                      <a:lnTo>
                        <a:pt x="2651" y="148"/>
                      </a:lnTo>
                      <a:lnTo>
                        <a:pt x="2507" y="53"/>
                      </a:lnTo>
                      <a:lnTo>
                        <a:pt x="2432" y="24"/>
                      </a:lnTo>
                      <a:lnTo>
                        <a:pt x="2384" y="19"/>
                      </a:lnTo>
                      <a:lnTo>
                        <a:pt x="2363" y="20"/>
                      </a:lnTo>
                      <a:lnTo>
                        <a:pt x="2361" y="17"/>
                      </a:lnTo>
                      <a:lnTo>
                        <a:pt x="2358" y="14"/>
                      </a:lnTo>
                      <a:lnTo>
                        <a:pt x="2347" y="4"/>
                      </a:lnTo>
                      <a:lnTo>
                        <a:pt x="2320" y="0"/>
                      </a:lnTo>
                      <a:lnTo>
                        <a:pt x="2294" y="10"/>
                      </a:lnTo>
                      <a:lnTo>
                        <a:pt x="2278" y="32"/>
                      </a:lnTo>
                      <a:lnTo>
                        <a:pt x="2278" y="47"/>
                      </a:lnTo>
                      <a:lnTo>
                        <a:pt x="2276" y="62"/>
                      </a:lnTo>
                      <a:lnTo>
                        <a:pt x="2253" y="102"/>
                      </a:lnTo>
                      <a:lnTo>
                        <a:pt x="2199" y="163"/>
                      </a:lnTo>
                      <a:lnTo>
                        <a:pt x="2171" y="190"/>
                      </a:lnTo>
                      <a:lnTo>
                        <a:pt x="2102" y="260"/>
                      </a:lnTo>
                      <a:lnTo>
                        <a:pt x="1952" y="394"/>
                      </a:lnTo>
                      <a:lnTo>
                        <a:pt x="1878" y="459"/>
                      </a:lnTo>
                      <a:lnTo>
                        <a:pt x="1698" y="610"/>
                      </a:lnTo>
                      <a:lnTo>
                        <a:pt x="1326" y="897"/>
                      </a:lnTo>
                      <a:lnTo>
                        <a:pt x="1138" y="1036"/>
                      </a:lnTo>
                      <a:lnTo>
                        <a:pt x="969" y="1157"/>
                      </a:lnTo>
                      <a:lnTo>
                        <a:pt x="716" y="1337"/>
                      </a:lnTo>
                      <a:lnTo>
                        <a:pt x="553" y="1467"/>
                      </a:lnTo>
                      <a:lnTo>
                        <a:pt x="475" y="1536"/>
                      </a:lnTo>
                      <a:lnTo>
                        <a:pt x="415" y="1592"/>
                      </a:lnTo>
                      <a:lnTo>
                        <a:pt x="296" y="1713"/>
                      </a:lnTo>
                      <a:lnTo>
                        <a:pt x="186" y="1845"/>
                      </a:lnTo>
                      <a:lnTo>
                        <a:pt x="117" y="1951"/>
                      </a:lnTo>
                      <a:lnTo>
                        <a:pt x="77" y="2024"/>
                      </a:lnTo>
                      <a:lnTo>
                        <a:pt x="59" y="2061"/>
                      </a:lnTo>
                      <a:lnTo>
                        <a:pt x="44" y="2100"/>
                      </a:lnTo>
                      <a:lnTo>
                        <a:pt x="21" y="2181"/>
                      </a:lnTo>
                      <a:lnTo>
                        <a:pt x="2" y="2306"/>
                      </a:lnTo>
                      <a:lnTo>
                        <a:pt x="0" y="2479"/>
                      </a:lnTo>
                      <a:lnTo>
                        <a:pt x="12" y="2650"/>
                      </a:lnTo>
                      <a:lnTo>
                        <a:pt x="18" y="2732"/>
                      </a:lnTo>
                      <a:lnTo>
                        <a:pt x="19" y="2742"/>
                      </a:lnTo>
                      <a:lnTo>
                        <a:pt x="29" y="2758"/>
                      </a:lnTo>
                      <a:lnTo>
                        <a:pt x="49" y="2771"/>
                      </a:lnTo>
                      <a:lnTo>
                        <a:pt x="67" y="2770"/>
                      </a:lnTo>
                      <a:lnTo>
                        <a:pt x="101" y="2817"/>
                      </a:lnTo>
                      <a:lnTo>
                        <a:pt x="183" y="2915"/>
                      </a:lnTo>
                      <a:lnTo>
                        <a:pt x="278" y="3016"/>
                      </a:lnTo>
                      <a:lnTo>
                        <a:pt x="383" y="3109"/>
                      </a:lnTo>
                      <a:lnTo>
                        <a:pt x="497" y="3193"/>
                      </a:lnTo>
                      <a:lnTo>
                        <a:pt x="615" y="3255"/>
                      </a:lnTo>
                      <a:lnTo>
                        <a:pt x="704" y="3285"/>
                      </a:lnTo>
                      <a:lnTo>
                        <a:pt x="765" y="3297"/>
                      </a:lnTo>
                      <a:lnTo>
                        <a:pt x="825" y="3298"/>
                      </a:lnTo>
                      <a:lnTo>
                        <a:pt x="886" y="3291"/>
                      </a:lnTo>
                      <a:lnTo>
                        <a:pt x="916" y="3282"/>
                      </a:lnTo>
                      <a:lnTo>
                        <a:pt x="955" y="3271"/>
                      </a:lnTo>
                      <a:lnTo>
                        <a:pt x="1030" y="3236"/>
                      </a:lnTo>
                      <a:lnTo>
                        <a:pt x="1138" y="3171"/>
                      </a:lnTo>
                      <a:lnTo>
                        <a:pt x="1342" y="3009"/>
                      </a:lnTo>
                      <a:lnTo>
                        <a:pt x="1463" y="2899"/>
                      </a:lnTo>
                      <a:lnTo>
                        <a:pt x="1634" y="2748"/>
                      </a:lnTo>
                      <a:lnTo>
                        <a:pt x="1808" y="2600"/>
                      </a:lnTo>
                      <a:lnTo>
                        <a:pt x="2017" y="2424"/>
                      </a:lnTo>
                      <a:lnTo>
                        <a:pt x="2429" y="2066"/>
                      </a:lnTo>
                      <a:lnTo>
                        <a:pt x="2633" y="1884"/>
                      </a:lnTo>
                      <a:lnTo>
                        <a:pt x="2812" y="1724"/>
                      </a:lnTo>
                      <a:lnTo>
                        <a:pt x="2987" y="1560"/>
                      </a:lnTo>
                      <a:lnTo>
                        <a:pt x="3021" y="1530"/>
                      </a:lnTo>
                      <a:lnTo>
                        <a:pt x="3075" y="1478"/>
                      </a:lnTo>
                      <a:lnTo>
                        <a:pt x="3103" y="1438"/>
                      </a:lnTo>
                      <a:lnTo>
                        <a:pt x="3111" y="1416"/>
                      </a:lnTo>
                      <a:lnTo>
                        <a:pt x="3124" y="1415"/>
                      </a:lnTo>
                      <a:lnTo>
                        <a:pt x="3134" y="1409"/>
                      </a:lnTo>
                      <a:lnTo>
                        <a:pt x="3146" y="1401"/>
                      </a:lnTo>
                      <a:lnTo>
                        <a:pt x="3163" y="1378"/>
                      </a:lnTo>
                      <a:lnTo>
                        <a:pt x="3180" y="1337"/>
                      </a:lnTo>
                      <a:lnTo>
                        <a:pt x="3192" y="1241"/>
                      </a:lnTo>
                      <a:lnTo>
                        <a:pt x="3193" y="1183"/>
                      </a:lnTo>
                      <a:lnTo>
                        <a:pt x="3202" y="1042"/>
                      </a:lnTo>
                      <a:lnTo>
                        <a:pt x="3212" y="832"/>
                      </a:lnTo>
                      <a:lnTo>
                        <a:pt x="3212" y="691"/>
                      </a:lnTo>
                      <a:lnTo>
                        <a:pt x="3208" y="620"/>
                      </a:lnTo>
                      <a:close/>
                      <a:moveTo>
                        <a:pt x="1004" y="2495"/>
                      </a:moveTo>
                      <a:lnTo>
                        <a:pt x="998" y="2649"/>
                      </a:lnTo>
                      <a:lnTo>
                        <a:pt x="999" y="2958"/>
                      </a:lnTo>
                      <a:lnTo>
                        <a:pt x="1001" y="3114"/>
                      </a:lnTo>
                      <a:lnTo>
                        <a:pt x="942" y="3145"/>
                      </a:lnTo>
                      <a:lnTo>
                        <a:pt x="880" y="3170"/>
                      </a:lnTo>
                      <a:lnTo>
                        <a:pt x="884" y="3137"/>
                      </a:lnTo>
                      <a:lnTo>
                        <a:pt x="881" y="3066"/>
                      </a:lnTo>
                      <a:lnTo>
                        <a:pt x="868" y="2961"/>
                      </a:lnTo>
                      <a:lnTo>
                        <a:pt x="860" y="2895"/>
                      </a:lnTo>
                      <a:lnTo>
                        <a:pt x="850" y="2780"/>
                      </a:lnTo>
                      <a:lnTo>
                        <a:pt x="844" y="2610"/>
                      </a:lnTo>
                      <a:lnTo>
                        <a:pt x="850" y="2495"/>
                      </a:lnTo>
                      <a:lnTo>
                        <a:pt x="857" y="2439"/>
                      </a:lnTo>
                      <a:lnTo>
                        <a:pt x="856" y="2424"/>
                      </a:lnTo>
                      <a:lnTo>
                        <a:pt x="840" y="2398"/>
                      </a:lnTo>
                      <a:lnTo>
                        <a:pt x="828" y="2390"/>
                      </a:lnTo>
                      <a:lnTo>
                        <a:pt x="717" y="2318"/>
                      </a:lnTo>
                      <a:lnTo>
                        <a:pt x="506" y="2162"/>
                      </a:lnTo>
                      <a:lnTo>
                        <a:pt x="401" y="2082"/>
                      </a:lnTo>
                      <a:lnTo>
                        <a:pt x="382" y="2064"/>
                      </a:lnTo>
                      <a:lnTo>
                        <a:pt x="314" y="2010"/>
                      </a:lnTo>
                      <a:lnTo>
                        <a:pt x="264" y="1978"/>
                      </a:lnTo>
                      <a:lnTo>
                        <a:pt x="241" y="1969"/>
                      </a:lnTo>
                      <a:lnTo>
                        <a:pt x="294" y="1899"/>
                      </a:lnTo>
                      <a:lnTo>
                        <a:pt x="350" y="1830"/>
                      </a:lnTo>
                      <a:lnTo>
                        <a:pt x="510" y="1955"/>
                      </a:lnTo>
                      <a:lnTo>
                        <a:pt x="752" y="2141"/>
                      </a:lnTo>
                      <a:lnTo>
                        <a:pt x="909" y="2270"/>
                      </a:lnTo>
                      <a:lnTo>
                        <a:pt x="985" y="2338"/>
                      </a:lnTo>
                      <a:lnTo>
                        <a:pt x="999" y="2349"/>
                      </a:lnTo>
                      <a:lnTo>
                        <a:pt x="1034" y="2354"/>
                      </a:lnTo>
                      <a:lnTo>
                        <a:pt x="1053" y="2346"/>
                      </a:lnTo>
                      <a:lnTo>
                        <a:pt x="1132" y="2302"/>
                      </a:lnTo>
                      <a:lnTo>
                        <a:pt x="1280" y="2195"/>
                      </a:lnTo>
                      <a:lnTo>
                        <a:pt x="1418" y="2074"/>
                      </a:lnTo>
                      <a:lnTo>
                        <a:pt x="1548" y="1943"/>
                      </a:lnTo>
                      <a:lnTo>
                        <a:pt x="1610" y="1877"/>
                      </a:lnTo>
                      <a:lnTo>
                        <a:pt x="1617" y="1868"/>
                      </a:lnTo>
                      <a:lnTo>
                        <a:pt x="1624" y="1847"/>
                      </a:lnTo>
                      <a:lnTo>
                        <a:pt x="1626" y="1827"/>
                      </a:lnTo>
                      <a:lnTo>
                        <a:pt x="1617" y="1807"/>
                      </a:lnTo>
                      <a:lnTo>
                        <a:pt x="1610" y="1796"/>
                      </a:lnTo>
                      <a:lnTo>
                        <a:pt x="1420" y="1596"/>
                      </a:lnTo>
                      <a:lnTo>
                        <a:pt x="1231" y="1395"/>
                      </a:lnTo>
                      <a:lnTo>
                        <a:pt x="1201" y="1360"/>
                      </a:lnTo>
                      <a:lnTo>
                        <a:pt x="1132" y="1288"/>
                      </a:lnTo>
                      <a:lnTo>
                        <a:pt x="1082" y="1248"/>
                      </a:lnTo>
                      <a:lnTo>
                        <a:pt x="1056" y="1235"/>
                      </a:lnTo>
                      <a:lnTo>
                        <a:pt x="1244" y="1103"/>
                      </a:lnTo>
                      <a:lnTo>
                        <a:pt x="1430" y="964"/>
                      </a:lnTo>
                      <a:lnTo>
                        <a:pt x="1614" y="825"/>
                      </a:lnTo>
                      <a:lnTo>
                        <a:pt x="1885" y="607"/>
                      </a:lnTo>
                      <a:lnTo>
                        <a:pt x="2060" y="458"/>
                      </a:lnTo>
                      <a:lnTo>
                        <a:pt x="2145" y="380"/>
                      </a:lnTo>
                      <a:lnTo>
                        <a:pt x="2194" y="338"/>
                      </a:lnTo>
                      <a:lnTo>
                        <a:pt x="2299" y="235"/>
                      </a:lnTo>
                      <a:lnTo>
                        <a:pt x="2344" y="177"/>
                      </a:lnTo>
                      <a:lnTo>
                        <a:pt x="2367" y="138"/>
                      </a:lnTo>
                      <a:lnTo>
                        <a:pt x="2374" y="118"/>
                      </a:lnTo>
                      <a:lnTo>
                        <a:pt x="2422" y="140"/>
                      </a:lnTo>
                      <a:lnTo>
                        <a:pt x="2466" y="163"/>
                      </a:lnTo>
                      <a:lnTo>
                        <a:pt x="2534" y="206"/>
                      </a:lnTo>
                      <a:lnTo>
                        <a:pt x="2661" y="304"/>
                      </a:lnTo>
                      <a:lnTo>
                        <a:pt x="2721" y="354"/>
                      </a:lnTo>
                      <a:lnTo>
                        <a:pt x="2833" y="453"/>
                      </a:lnTo>
                      <a:lnTo>
                        <a:pt x="2944" y="554"/>
                      </a:lnTo>
                      <a:lnTo>
                        <a:pt x="2993" y="603"/>
                      </a:lnTo>
                      <a:lnTo>
                        <a:pt x="3048" y="646"/>
                      </a:lnTo>
                      <a:lnTo>
                        <a:pt x="2937" y="771"/>
                      </a:lnTo>
                      <a:lnTo>
                        <a:pt x="2708" y="1016"/>
                      </a:lnTo>
                      <a:lnTo>
                        <a:pt x="2474" y="1257"/>
                      </a:lnTo>
                      <a:lnTo>
                        <a:pt x="2233" y="1490"/>
                      </a:lnTo>
                      <a:lnTo>
                        <a:pt x="2112" y="1605"/>
                      </a:lnTo>
                      <a:lnTo>
                        <a:pt x="1987" y="1720"/>
                      </a:lnTo>
                      <a:lnTo>
                        <a:pt x="1732" y="1951"/>
                      </a:lnTo>
                      <a:lnTo>
                        <a:pt x="1467" y="2169"/>
                      </a:lnTo>
                      <a:lnTo>
                        <a:pt x="1261" y="2322"/>
                      </a:lnTo>
                      <a:lnTo>
                        <a:pt x="1120" y="2417"/>
                      </a:lnTo>
                      <a:lnTo>
                        <a:pt x="1047" y="2462"/>
                      </a:lnTo>
                      <a:lnTo>
                        <a:pt x="1047" y="2462"/>
                      </a:lnTo>
                      <a:lnTo>
                        <a:pt x="1047" y="2463"/>
                      </a:lnTo>
                      <a:lnTo>
                        <a:pt x="1033" y="2460"/>
                      </a:lnTo>
                      <a:lnTo>
                        <a:pt x="1012" y="2472"/>
                      </a:lnTo>
                      <a:lnTo>
                        <a:pt x="1005" y="2485"/>
                      </a:lnTo>
                      <a:lnTo>
                        <a:pt x="1004" y="2495"/>
                      </a:lnTo>
                      <a:close/>
                      <a:moveTo>
                        <a:pt x="3082" y="1081"/>
                      </a:moveTo>
                      <a:lnTo>
                        <a:pt x="3078" y="1147"/>
                      </a:lnTo>
                      <a:lnTo>
                        <a:pt x="3074" y="1213"/>
                      </a:lnTo>
                      <a:lnTo>
                        <a:pt x="3072" y="1247"/>
                      </a:lnTo>
                      <a:lnTo>
                        <a:pt x="3069" y="1280"/>
                      </a:lnTo>
                      <a:lnTo>
                        <a:pt x="3067" y="1301"/>
                      </a:lnTo>
                      <a:lnTo>
                        <a:pt x="3065" y="1316"/>
                      </a:lnTo>
                      <a:lnTo>
                        <a:pt x="3059" y="1320"/>
                      </a:lnTo>
                      <a:lnTo>
                        <a:pt x="3052" y="1334"/>
                      </a:lnTo>
                      <a:lnTo>
                        <a:pt x="3051" y="1343"/>
                      </a:lnTo>
                      <a:lnTo>
                        <a:pt x="3038" y="1349"/>
                      </a:lnTo>
                      <a:lnTo>
                        <a:pt x="3018" y="1372"/>
                      </a:lnTo>
                      <a:lnTo>
                        <a:pt x="3016" y="1389"/>
                      </a:lnTo>
                      <a:lnTo>
                        <a:pt x="3018" y="1366"/>
                      </a:lnTo>
                      <a:lnTo>
                        <a:pt x="3010" y="1369"/>
                      </a:lnTo>
                      <a:lnTo>
                        <a:pt x="2990" y="1393"/>
                      </a:lnTo>
                      <a:lnTo>
                        <a:pt x="2941" y="1444"/>
                      </a:lnTo>
                      <a:lnTo>
                        <a:pt x="2890" y="1493"/>
                      </a:lnTo>
                      <a:lnTo>
                        <a:pt x="2734" y="1637"/>
                      </a:lnTo>
                      <a:lnTo>
                        <a:pt x="2574" y="1779"/>
                      </a:lnTo>
                      <a:lnTo>
                        <a:pt x="2201" y="2110"/>
                      </a:lnTo>
                      <a:lnTo>
                        <a:pt x="1823" y="2434"/>
                      </a:lnTo>
                      <a:lnTo>
                        <a:pt x="1804" y="2451"/>
                      </a:lnTo>
                      <a:lnTo>
                        <a:pt x="1785" y="2467"/>
                      </a:lnTo>
                      <a:lnTo>
                        <a:pt x="1778" y="2349"/>
                      </a:lnTo>
                      <a:lnTo>
                        <a:pt x="1765" y="2231"/>
                      </a:lnTo>
                      <a:lnTo>
                        <a:pt x="1764" y="2181"/>
                      </a:lnTo>
                      <a:lnTo>
                        <a:pt x="1765" y="2130"/>
                      </a:lnTo>
                      <a:lnTo>
                        <a:pt x="1764" y="2118"/>
                      </a:lnTo>
                      <a:lnTo>
                        <a:pt x="1749" y="2105"/>
                      </a:lnTo>
                      <a:lnTo>
                        <a:pt x="1739" y="2103"/>
                      </a:lnTo>
                      <a:lnTo>
                        <a:pt x="1927" y="1936"/>
                      </a:lnTo>
                      <a:lnTo>
                        <a:pt x="2106" y="1769"/>
                      </a:lnTo>
                      <a:lnTo>
                        <a:pt x="2236" y="1651"/>
                      </a:lnTo>
                      <a:lnTo>
                        <a:pt x="2489" y="1406"/>
                      </a:lnTo>
                      <a:lnTo>
                        <a:pt x="2737" y="1157"/>
                      </a:lnTo>
                      <a:lnTo>
                        <a:pt x="2977" y="901"/>
                      </a:lnTo>
                      <a:lnTo>
                        <a:pt x="3095" y="770"/>
                      </a:lnTo>
                      <a:lnTo>
                        <a:pt x="3093" y="926"/>
                      </a:lnTo>
                      <a:lnTo>
                        <a:pt x="3082" y="108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442" name="Google Shape;442;p19"/>
                <p:cNvSpPr/>
                <p:nvPr/>
              </p:nvSpPr>
              <p:spPr>
                <a:xfrm>
                  <a:off x="1398" y="2746"/>
                  <a:ext cx="213" cy="132"/>
                </a:xfrm>
                <a:custGeom>
                  <a:rect b="b" l="l" r="r" t="t"/>
                  <a:pathLst>
                    <a:path extrusionOk="0" h="398" w="635">
                      <a:moveTo>
                        <a:pt x="555" y="6"/>
                      </a:moveTo>
                      <a:lnTo>
                        <a:pt x="544" y="0"/>
                      </a:lnTo>
                      <a:lnTo>
                        <a:pt x="521" y="3"/>
                      </a:lnTo>
                      <a:lnTo>
                        <a:pt x="504" y="18"/>
                      </a:lnTo>
                      <a:lnTo>
                        <a:pt x="495" y="39"/>
                      </a:lnTo>
                      <a:lnTo>
                        <a:pt x="496" y="52"/>
                      </a:lnTo>
                      <a:lnTo>
                        <a:pt x="514" y="113"/>
                      </a:lnTo>
                      <a:lnTo>
                        <a:pt x="530" y="177"/>
                      </a:lnTo>
                      <a:lnTo>
                        <a:pt x="527" y="202"/>
                      </a:lnTo>
                      <a:lnTo>
                        <a:pt x="515" y="226"/>
                      </a:lnTo>
                      <a:lnTo>
                        <a:pt x="494" y="251"/>
                      </a:lnTo>
                      <a:lnTo>
                        <a:pt x="478" y="262"/>
                      </a:lnTo>
                      <a:lnTo>
                        <a:pt x="453" y="278"/>
                      </a:lnTo>
                      <a:lnTo>
                        <a:pt x="403" y="291"/>
                      </a:lnTo>
                      <a:lnTo>
                        <a:pt x="370" y="284"/>
                      </a:lnTo>
                      <a:lnTo>
                        <a:pt x="352" y="272"/>
                      </a:lnTo>
                      <a:lnTo>
                        <a:pt x="339" y="252"/>
                      </a:lnTo>
                      <a:lnTo>
                        <a:pt x="332" y="226"/>
                      </a:lnTo>
                      <a:lnTo>
                        <a:pt x="332" y="209"/>
                      </a:lnTo>
                      <a:lnTo>
                        <a:pt x="331" y="198"/>
                      </a:lnTo>
                      <a:lnTo>
                        <a:pt x="324" y="180"/>
                      </a:lnTo>
                      <a:lnTo>
                        <a:pt x="303" y="164"/>
                      </a:lnTo>
                      <a:lnTo>
                        <a:pt x="268" y="164"/>
                      </a:lnTo>
                      <a:lnTo>
                        <a:pt x="246" y="180"/>
                      </a:lnTo>
                      <a:lnTo>
                        <a:pt x="237" y="198"/>
                      </a:lnTo>
                      <a:lnTo>
                        <a:pt x="236" y="209"/>
                      </a:lnTo>
                      <a:lnTo>
                        <a:pt x="233" y="231"/>
                      </a:lnTo>
                      <a:lnTo>
                        <a:pt x="220" y="268"/>
                      </a:lnTo>
                      <a:lnTo>
                        <a:pt x="196" y="297"/>
                      </a:lnTo>
                      <a:lnTo>
                        <a:pt x="160" y="310"/>
                      </a:lnTo>
                      <a:lnTo>
                        <a:pt x="137" y="307"/>
                      </a:lnTo>
                      <a:lnTo>
                        <a:pt x="122" y="304"/>
                      </a:lnTo>
                      <a:lnTo>
                        <a:pt x="102" y="294"/>
                      </a:lnTo>
                      <a:lnTo>
                        <a:pt x="83" y="270"/>
                      </a:lnTo>
                      <a:lnTo>
                        <a:pt x="76" y="228"/>
                      </a:lnTo>
                      <a:lnTo>
                        <a:pt x="83" y="182"/>
                      </a:lnTo>
                      <a:lnTo>
                        <a:pt x="88" y="162"/>
                      </a:lnTo>
                      <a:lnTo>
                        <a:pt x="90" y="149"/>
                      </a:lnTo>
                      <a:lnTo>
                        <a:pt x="80" y="131"/>
                      </a:lnTo>
                      <a:lnTo>
                        <a:pt x="62" y="126"/>
                      </a:lnTo>
                      <a:lnTo>
                        <a:pt x="43" y="130"/>
                      </a:lnTo>
                      <a:lnTo>
                        <a:pt x="34" y="139"/>
                      </a:lnTo>
                      <a:lnTo>
                        <a:pt x="23" y="157"/>
                      </a:lnTo>
                      <a:lnTo>
                        <a:pt x="7" y="193"/>
                      </a:lnTo>
                      <a:lnTo>
                        <a:pt x="0" y="232"/>
                      </a:lnTo>
                      <a:lnTo>
                        <a:pt x="3" y="268"/>
                      </a:lnTo>
                      <a:lnTo>
                        <a:pt x="13" y="304"/>
                      </a:lnTo>
                      <a:lnTo>
                        <a:pt x="31" y="336"/>
                      </a:lnTo>
                      <a:lnTo>
                        <a:pt x="59" y="362"/>
                      </a:lnTo>
                      <a:lnTo>
                        <a:pt x="93" y="383"/>
                      </a:lnTo>
                      <a:lnTo>
                        <a:pt x="113" y="390"/>
                      </a:lnTo>
                      <a:lnTo>
                        <a:pt x="139" y="398"/>
                      </a:lnTo>
                      <a:lnTo>
                        <a:pt x="187" y="398"/>
                      </a:lnTo>
                      <a:lnTo>
                        <a:pt x="229" y="383"/>
                      </a:lnTo>
                      <a:lnTo>
                        <a:pt x="265" y="356"/>
                      </a:lnTo>
                      <a:lnTo>
                        <a:pt x="279" y="339"/>
                      </a:lnTo>
                      <a:lnTo>
                        <a:pt x="299" y="356"/>
                      </a:lnTo>
                      <a:lnTo>
                        <a:pt x="350" y="379"/>
                      </a:lnTo>
                      <a:lnTo>
                        <a:pt x="409" y="386"/>
                      </a:lnTo>
                      <a:lnTo>
                        <a:pt x="470" y="375"/>
                      </a:lnTo>
                      <a:lnTo>
                        <a:pt x="502" y="362"/>
                      </a:lnTo>
                      <a:lnTo>
                        <a:pt x="527" y="350"/>
                      </a:lnTo>
                      <a:lnTo>
                        <a:pt x="567" y="316"/>
                      </a:lnTo>
                      <a:lnTo>
                        <a:pt x="600" y="271"/>
                      </a:lnTo>
                      <a:lnTo>
                        <a:pt x="623" y="221"/>
                      </a:lnTo>
                      <a:lnTo>
                        <a:pt x="635" y="166"/>
                      </a:lnTo>
                      <a:lnTo>
                        <a:pt x="632" y="113"/>
                      </a:lnTo>
                      <a:lnTo>
                        <a:pt x="614" y="64"/>
                      </a:lnTo>
                      <a:lnTo>
                        <a:pt x="581" y="23"/>
                      </a:lnTo>
                      <a:lnTo>
                        <a:pt x="555" y="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443" name="Google Shape;443;p19"/>
                <p:cNvSpPr/>
                <p:nvPr/>
              </p:nvSpPr>
              <p:spPr>
                <a:xfrm>
                  <a:off x="1655" y="2515"/>
                  <a:ext cx="176" cy="179"/>
                </a:xfrm>
                <a:custGeom>
                  <a:rect b="b" l="l" r="r" t="t"/>
                  <a:pathLst>
                    <a:path extrusionOk="0" h="538" w="528">
                      <a:moveTo>
                        <a:pt x="311" y="0"/>
                      </a:moveTo>
                      <a:lnTo>
                        <a:pt x="301" y="1"/>
                      </a:lnTo>
                      <a:lnTo>
                        <a:pt x="285" y="9"/>
                      </a:lnTo>
                      <a:lnTo>
                        <a:pt x="268" y="27"/>
                      </a:lnTo>
                      <a:lnTo>
                        <a:pt x="263" y="60"/>
                      </a:lnTo>
                      <a:lnTo>
                        <a:pt x="273" y="82"/>
                      </a:lnTo>
                      <a:lnTo>
                        <a:pt x="288" y="92"/>
                      </a:lnTo>
                      <a:lnTo>
                        <a:pt x="298" y="95"/>
                      </a:lnTo>
                      <a:lnTo>
                        <a:pt x="321" y="99"/>
                      </a:lnTo>
                      <a:lnTo>
                        <a:pt x="373" y="112"/>
                      </a:lnTo>
                      <a:lnTo>
                        <a:pt x="404" y="129"/>
                      </a:lnTo>
                      <a:lnTo>
                        <a:pt x="419" y="145"/>
                      </a:lnTo>
                      <a:lnTo>
                        <a:pt x="426" y="165"/>
                      </a:lnTo>
                      <a:lnTo>
                        <a:pt x="423" y="191"/>
                      </a:lnTo>
                      <a:lnTo>
                        <a:pt x="416" y="206"/>
                      </a:lnTo>
                      <a:lnTo>
                        <a:pt x="409" y="220"/>
                      </a:lnTo>
                      <a:lnTo>
                        <a:pt x="391" y="242"/>
                      </a:lnTo>
                      <a:lnTo>
                        <a:pt x="357" y="265"/>
                      </a:lnTo>
                      <a:lnTo>
                        <a:pt x="302" y="276"/>
                      </a:lnTo>
                      <a:lnTo>
                        <a:pt x="245" y="269"/>
                      </a:lnTo>
                      <a:lnTo>
                        <a:pt x="217" y="260"/>
                      </a:lnTo>
                      <a:lnTo>
                        <a:pt x="207" y="256"/>
                      </a:lnTo>
                      <a:lnTo>
                        <a:pt x="199" y="253"/>
                      </a:lnTo>
                      <a:lnTo>
                        <a:pt x="188" y="250"/>
                      </a:lnTo>
                      <a:lnTo>
                        <a:pt x="171" y="253"/>
                      </a:lnTo>
                      <a:lnTo>
                        <a:pt x="150" y="268"/>
                      </a:lnTo>
                      <a:lnTo>
                        <a:pt x="135" y="299"/>
                      </a:lnTo>
                      <a:lnTo>
                        <a:pt x="141" y="324"/>
                      </a:lnTo>
                      <a:lnTo>
                        <a:pt x="151" y="337"/>
                      </a:lnTo>
                      <a:lnTo>
                        <a:pt x="161" y="341"/>
                      </a:lnTo>
                      <a:lnTo>
                        <a:pt x="167" y="344"/>
                      </a:lnTo>
                      <a:lnTo>
                        <a:pt x="173" y="347"/>
                      </a:lnTo>
                      <a:lnTo>
                        <a:pt x="173" y="347"/>
                      </a:lnTo>
                      <a:lnTo>
                        <a:pt x="178" y="348"/>
                      </a:lnTo>
                      <a:lnTo>
                        <a:pt x="184" y="351"/>
                      </a:lnTo>
                      <a:lnTo>
                        <a:pt x="184" y="351"/>
                      </a:lnTo>
                      <a:lnTo>
                        <a:pt x="184" y="351"/>
                      </a:lnTo>
                      <a:lnTo>
                        <a:pt x="220" y="367"/>
                      </a:lnTo>
                      <a:lnTo>
                        <a:pt x="252" y="386"/>
                      </a:lnTo>
                      <a:lnTo>
                        <a:pt x="243" y="399"/>
                      </a:lnTo>
                      <a:lnTo>
                        <a:pt x="220" y="420"/>
                      </a:lnTo>
                      <a:lnTo>
                        <a:pt x="180" y="443"/>
                      </a:lnTo>
                      <a:lnTo>
                        <a:pt x="150" y="452"/>
                      </a:lnTo>
                      <a:lnTo>
                        <a:pt x="131" y="456"/>
                      </a:lnTo>
                      <a:lnTo>
                        <a:pt x="85" y="459"/>
                      </a:lnTo>
                      <a:lnTo>
                        <a:pt x="62" y="456"/>
                      </a:lnTo>
                      <a:lnTo>
                        <a:pt x="57" y="453"/>
                      </a:lnTo>
                      <a:lnTo>
                        <a:pt x="50" y="443"/>
                      </a:lnTo>
                      <a:lnTo>
                        <a:pt x="30" y="438"/>
                      </a:lnTo>
                      <a:lnTo>
                        <a:pt x="10" y="446"/>
                      </a:lnTo>
                      <a:lnTo>
                        <a:pt x="0" y="463"/>
                      </a:lnTo>
                      <a:lnTo>
                        <a:pt x="3" y="475"/>
                      </a:lnTo>
                      <a:lnTo>
                        <a:pt x="13" y="498"/>
                      </a:lnTo>
                      <a:lnTo>
                        <a:pt x="45" y="525"/>
                      </a:lnTo>
                      <a:lnTo>
                        <a:pt x="88" y="537"/>
                      </a:lnTo>
                      <a:lnTo>
                        <a:pt x="134" y="538"/>
                      </a:lnTo>
                      <a:lnTo>
                        <a:pt x="155" y="534"/>
                      </a:lnTo>
                      <a:lnTo>
                        <a:pt x="190" y="528"/>
                      </a:lnTo>
                      <a:lnTo>
                        <a:pt x="250" y="504"/>
                      </a:lnTo>
                      <a:lnTo>
                        <a:pt x="302" y="465"/>
                      </a:lnTo>
                      <a:lnTo>
                        <a:pt x="341" y="414"/>
                      </a:lnTo>
                      <a:lnTo>
                        <a:pt x="355" y="383"/>
                      </a:lnTo>
                      <a:lnTo>
                        <a:pt x="358" y="374"/>
                      </a:lnTo>
                      <a:lnTo>
                        <a:pt x="357" y="366"/>
                      </a:lnTo>
                      <a:lnTo>
                        <a:pt x="381" y="360"/>
                      </a:lnTo>
                      <a:lnTo>
                        <a:pt x="425" y="341"/>
                      </a:lnTo>
                      <a:lnTo>
                        <a:pt x="463" y="311"/>
                      </a:lnTo>
                      <a:lnTo>
                        <a:pt x="497" y="271"/>
                      </a:lnTo>
                      <a:lnTo>
                        <a:pt x="509" y="246"/>
                      </a:lnTo>
                      <a:lnTo>
                        <a:pt x="520" y="220"/>
                      </a:lnTo>
                      <a:lnTo>
                        <a:pt x="528" y="171"/>
                      </a:lnTo>
                      <a:lnTo>
                        <a:pt x="520" y="127"/>
                      </a:lnTo>
                      <a:lnTo>
                        <a:pt x="499" y="86"/>
                      </a:lnTo>
                      <a:lnTo>
                        <a:pt x="469" y="53"/>
                      </a:lnTo>
                      <a:lnTo>
                        <a:pt x="430" y="26"/>
                      </a:lnTo>
                      <a:lnTo>
                        <a:pt x="384" y="9"/>
                      </a:lnTo>
                      <a:lnTo>
                        <a:pt x="337" y="0"/>
                      </a:lnTo>
                      <a:lnTo>
                        <a:pt x="311"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444" name="Google Shape;444;p19"/>
                <p:cNvSpPr/>
                <p:nvPr/>
              </p:nvSpPr>
              <p:spPr>
                <a:xfrm>
                  <a:off x="1665" y="2702"/>
                  <a:ext cx="205" cy="209"/>
                </a:xfrm>
                <a:custGeom>
                  <a:rect b="b" l="l" r="r" t="t"/>
                  <a:pathLst>
                    <a:path extrusionOk="0" h="630" w="613">
                      <a:moveTo>
                        <a:pt x="404" y="0"/>
                      </a:moveTo>
                      <a:lnTo>
                        <a:pt x="388" y="3"/>
                      </a:lnTo>
                      <a:lnTo>
                        <a:pt x="365" y="21"/>
                      </a:lnTo>
                      <a:lnTo>
                        <a:pt x="357" y="52"/>
                      </a:lnTo>
                      <a:lnTo>
                        <a:pt x="367" y="79"/>
                      </a:lnTo>
                      <a:lnTo>
                        <a:pt x="381" y="89"/>
                      </a:lnTo>
                      <a:lnTo>
                        <a:pt x="410" y="101"/>
                      </a:lnTo>
                      <a:lnTo>
                        <a:pt x="466" y="128"/>
                      </a:lnTo>
                      <a:lnTo>
                        <a:pt x="498" y="152"/>
                      </a:lnTo>
                      <a:lnTo>
                        <a:pt x="511" y="174"/>
                      </a:lnTo>
                      <a:lnTo>
                        <a:pt x="515" y="200"/>
                      </a:lnTo>
                      <a:lnTo>
                        <a:pt x="506" y="230"/>
                      </a:lnTo>
                      <a:lnTo>
                        <a:pt x="498" y="249"/>
                      </a:lnTo>
                      <a:lnTo>
                        <a:pt x="486" y="265"/>
                      </a:lnTo>
                      <a:lnTo>
                        <a:pt x="462" y="291"/>
                      </a:lnTo>
                      <a:lnTo>
                        <a:pt x="431" y="307"/>
                      </a:lnTo>
                      <a:lnTo>
                        <a:pt x="400" y="314"/>
                      </a:lnTo>
                      <a:lnTo>
                        <a:pt x="349" y="312"/>
                      </a:lnTo>
                      <a:lnTo>
                        <a:pt x="285" y="286"/>
                      </a:lnTo>
                      <a:lnTo>
                        <a:pt x="257" y="265"/>
                      </a:lnTo>
                      <a:lnTo>
                        <a:pt x="257" y="265"/>
                      </a:lnTo>
                      <a:lnTo>
                        <a:pt x="253" y="260"/>
                      </a:lnTo>
                      <a:lnTo>
                        <a:pt x="247" y="258"/>
                      </a:lnTo>
                      <a:lnTo>
                        <a:pt x="239" y="252"/>
                      </a:lnTo>
                      <a:lnTo>
                        <a:pt x="223" y="249"/>
                      </a:lnTo>
                      <a:lnTo>
                        <a:pt x="198" y="256"/>
                      </a:lnTo>
                      <a:lnTo>
                        <a:pt x="177" y="285"/>
                      </a:lnTo>
                      <a:lnTo>
                        <a:pt x="175" y="311"/>
                      </a:lnTo>
                      <a:lnTo>
                        <a:pt x="181" y="327"/>
                      </a:lnTo>
                      <a:lnTo>
                        <a:pt x="188" y="334"/>
                      </a:lnTo>
                      <a:lnTo>
                        <a:pt x="201" y="344"/>
                      </a:lnTo>
                      <a:lnTo>
                        <a:pt x="214" y="354"/>
                      </a:lnTo>
                      <a:lnTo>
                        <a:pt x="234" y="376"/>
                      </a:lnTo>
                      <a:lnTo>
                        <a:pt x="256" y="422"/>
                      </a:lnTo>
                      <a:lnTo>
                        <a:pt x="253" y="469"/>
                      </a:lnTo>
                      <a:lnTo>
                        <a:pt x="224" y="512"/>
                      </a:lnTo>
                      <a:lnTo>
                        <a:pt x="198" y="531"/>
                      </a:lnTo>
                      <a:lnTo>
                        <a:pt x="180" y="543"/>
                      </a:lnTo>
                      <a:lnTo>
                        <a:pt x="146" y="551"/>
                      </a:lnTo>
                      <a:lnTo>
                        <a:pt x="119" y="547"/>
                      </a:lnTo>
                      <a:lnTo>
                        <a:pt x="96" y="533"/>
                      </a:lnTo>
                      <a:lnTo>
                        <a:pt x="72" y="495"/>
                      </a:lnTo>
                      <a:lnTo>
                        <a:pt x="54" y="430"/>
                      </a:lnTo>
                      <a:lnTo>
                        <a:pt x="51" y="397"/>
                      </a:lnTo>
                      <a:lnTo>
                        <a:pt x="50" y="386"/>
                      </a:lnTo>
                      <a:lnTo>
                        <a:pt x="37" y="374"/>
                      </a:lnTo>
                      <a:lnTo>
                        <a:pt x="20" y="374"/>
                      </a:lnTo>
                      <a:lnTo>
                        <a:pt x="5" y="387"/>
                      </a:lnTo>
                      <a:lnTo>
                        <a:pt x="2" y="397"/>
                      </a:lnTo>
                      <a:lnTo>
                        <a:pt x="0" y="425"/>
                      </a:lnTo>
                      <a:lnTo>
                        <a:pt x="1" y="484"/>
                      </a:lnTo>
                      <a:lnTo>
                        <a:pt x="13" y="540"/>
                      </a:lnTo>
                      <a:lnTo>
                        <a:pt x="43" y="589"/>
                      </a:lnTo>
                      <a:lnTo>
                        <a:pt x="66" y="607"/>
                      </a:lnTo>
                      <a:lnTo>
                        <a:pt x="87" y="619"/>
                      </a:lnTo>
                      <a:lnTo>
                        <a:pt x="131" y="630"/>
                      </a:lnTo>
                      <a:lnTo>
                        <a:pt x="175" y="628"/>
                      </a:lnTo>
                      <a:lnTo>
                        <a:pt x="220" y="615"/>
                      </a:lnTo>
                      <a:lnTo>
                        <a:pt x="241" y="606"/>
                      </a:lnTo>
                      <a:lnTo>
                        <a:pt x="263" y="594"/>
                      </a:lnTo>
                      <a:lnTo>
                        <a:pt x="300" y="561"/>
                      </a:lnTo>
                      <a:lnTo>
                        <a:pt x="329" y="522"/>
                      </a:lnTo>
                      <a:lnTo>
                        <a:pt x="348" y="476"/>
                      </a:lnTo>
                      <a:lnTo>
                        <a:pt x="352" y="452"/>
                      </a:lnTo>
                      <a:lnTo>
                        <a:pt x="355" y="430"/>
                      </a:lnTo>
                      <a:lnTo>
                        <a:pt x="352" y="410"/>
                      </a:lnTo>
                      <a:lnTo>
                        <a:pt x="384" y="413"/>
                      </a:lnTo>
                      <a:lnTo>
                        <a:pt x="446" y="404"/>
                      </a:lnTo>
                      <a:lnTo>
                        <a:pt x="505" y="380"/>
                      </a:lnTo>
                      <a:lnTo>
                        <a:pt x="555" y="338"/>
                      </a:lnTo>
                      <a:lnTo>
                        <a:pt x="577" y="309"/>
                      </a:lnTo>
                      <a:lnTo>
                        <a:pt x="594" y="283"/>
                      </a:lnTo>
                      <a:lnTo>
                        <a:pt x="611" y="230"/>
                      </a:lnTo>
                      <a:lnTo>
                        <a:pt x="613" y="177"/>
                      </a:lnTo>
                      <a:lnTo>
                        <a:pt x="600" y="127"/>
                      </a:lnTo>
                      <a:lnTo>
                        <a:pt x="574" y="82"/>
                      </a:lnTo>
                      <a:lnTo>
                        <a:pt x="537" y="44"/>
                      </a:lnTo>
                      <a:lnTo>
                        <a:pt x="489" y="17"/>
                      </a:lnTo>
                      <a:lnTo>
                        <a:pt x="434" y="1"/>
                      </a:lnTo>
                      <a:lnTo>
                        <a:pt x="404"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grpSp>
          <p:grpSp>
            <p:nvGrpSpPr>
              <p:cNvPr id="445" name="Google Shape;445;p19"/>
              <p:cNvGrpSpPr/>
              <p:nvPr/>
            </p:nvGrpSpPr>
            <p:grpSpPr>
              <a:xfrm>
                <a:off x="560644" y="4609717"/>
                <a:ext cx="45011" cy="1605"/>
                <a:chOff x="2823" y="1475"/>
                <a:chExt cx="168" cy="6"/>
              </a:xfrm>
            </p:grpSpPr>
            <p:sp>
              <p:nvSpPr>
                <p:cNvPr id="446" name="Google Shape;446;p19"/>
                <p:cNvSpPr/>
                <p:nvPr/>
              </p:nvSpPr>
              <p:spPr>
                <a:xfrm>
                  <a:off x="2823" y="1475"/>
                  <a:ext cx="68" cy="6"/>
                </a:xfrm>
                <a:custGeom>
                  <a:rect b="b" l="l" r="r" t="t"/>
                  <a:pathLst>
                    <a:path extrusionOk="0" h="19" w="203">
                      <a:moveTo>
                        <a:pt x="10" y="0"/>
                      </a:moveTo>
                      <a:lnTo>
                        <a:pt x="3" y="3"/>
                      </a:lnTo>
                      <a:lnTo>
                        <a:pt x="0" y="10"/>
                      </a:lnTo>
                      <a:lnTo>
                        <a:pt x="3" y="17"/>
                      </a:lnTo>
                      <a:lnTo>
                        <a:pt x="10" y="19"/>
                      </a:lnTo>
                      <a:lnTo>
                        <a:pt x="193" y="19"/>
                      </a:lnTo>
                      <a:lnTo>
                        <a:pt x="201" y="17"/>
                      </a:lnTo>
                      <a:lnTo>
                        <a:pt x="203" y="10"/>
                      </a:lnTo>
                      <a:lnTo>
                        <a:pt x="201" y="3"/>
                      </a:lnTo>
                      <a:lnTo>
                        <a:pt x="193" y="0"/>
                      </a:lnTo>
                      <a:lnTo>
                        <a:pt x="1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447" name="Google Shape;447;p19"/>
                <p:cNvSpPr/>
                <p:nvPr/>
              </p:nvSpPr>
              <p:spPr>
                <a:xfrm>
                  <a:off x="2946" y="1475"/>
                  <a:ext cx="45" cy="6"/>
                </a:xfrm>
                <a:custGeom>
                  <a:rect b="b" l="l" r="r" t="t"/>
                  <a:pathLst>
                    <a:path extrusionOk="0" h="19" w="134">
                      <a:moveTo>
                        <a:pt x="125" y="0"/>
                      </a:moveTo>
                      <a:lnTo>
                        <a:pt x="10" y="0"/>
                      </a:lnTo>
                      <a:lnTo>
                        <a:pt x="1" y="3"/>
                      </a:lnTo>
                      <a:lnTo>
                        <a:pt x="0" y="10"/>
                      </a:lnTo>
                      <a:lnTo>
                        <a:pt x="1" y="17"/>
                      </a:lnTo>
                      <a:lnTo>
                        <a:pt x="10" y="19"/>
                      </a:lnTo>
                      <a:lnTo>
                        <a:pt x="125" y="19"/>
                      </a:lnTo>
                      <a:lnTo>
                        <a:pt x="132" y="17"/>
                      </a:lnTo>
                      <a:lnTo>
                        <a:pt x="134" y="10"/>
                      </a:lnTo>
                      <a:lnTo>
                        <a:pt x="132" y="3"/>
                      </a:lnTo>
                      <a:lnTo>
                        <a:pt x="125"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grpSp>
        </p:grpSp>
        <p:grpSp>
          <p:nvGrpSpPr>
            <p:cNvPr id="448" name="Google Shape;448;p19"/>
            <p:cNvGrpSpPr/>
            <p:nvPr/>
          </p:nvGrpSpPr>
          <p:grpSpPr>
            <a:xfrm>
              <a:off x="662085" y="662257"/>
              <a:ext cx="276470" cy="311302"/>
              <a:chOff x="5395869" y="2650519"/>
              <a:chExt cx="1458947" cy="1642754"/>
            </a:xfrm>
          </p:grpSpPr>
          <p:sp>
            <p:nvSpPr>
              <p:cNvPr id="449" name="Google Shape;449;p19"/>
              <p:cNvSpPr/>
              <p:nvPr/>
            </p:nvSpPr>
            <p:spPr>
              <a:xfrm>
                <a:off x="5628161" y="2650519"/>
                <a:ext cx="943373" cy="1642754"/>
              </a:xfrm>
              <a:custGeom>
                <a:rect b="b" l="l" r="r" t="t"/>
                <a:pathLst>
                  <a:path extrusionOk="0" h="1642754" w="943373">
                    <a:moveTo>
                      <a:pt x="558294" y="0"/>
                    </a:moveTo>
                    <a:lnTo>
                      <a:pt x="943373" y="0"/>
                    </a:lnTo>
                    <a:lnTo>
                      <a:pt x="430222" y="1509968"/>
                    </a:lnTo>
                    <a:cubicBezTo>
                      <a:pt x="416883" y="1549172"/>
                      <a:pt x="390851" y="1581105"/>
                      <a:pt x="352120" y="1605763"/>
                    </a:cubicBezTo>
                    <a:cubicBezTo>
                      <a:pt x="313390" y="1630424"/>
                      <a:pt x="273792" y="1642754"/>
                      <a:pt x="233323" y="1642754"/>
                    </a:cubicBezTo>
                    <a:lnTo>
                      <a:pt x="0" y="1642754"/>
                    </a:lnTo>
                    <a:close/>
                  </a:path>
                </a:pathLst>
              </a:cu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450" name="Google Shape;450;p19"/>
              <p:cNvSpPr/>
              <p:nvPr/>
            </p:nvSpPr>
            <p:spPr>
              <a:xfrm rot="10800000">
                <a:off x="5395869" y="2651321"/>
                <a:ext cx="643201" cy="867136"/>
              </a:xfrm>
              <a:custGeom>
                <a:rect b="b" l="l" r="r" t="t"/>
                <a:pathLst>
                  <a:path extrusionOk="0" h="958161" w="710719">
                    <a:moveTo>
                      <a:pt x="325633" y="0"/>
                    </a:moveTo>
                    <a:lnTo>
                      <a:pt x="710719" y="0"/>
                    </a:lnTo>
                    <a:lnTo>
                      <a:pt x="430222" y="825375"/>
                    </a:lnTo>
                    <a:cubicBezTo>
                      <a:pt x="416883" y="864579"/>
                      <a:pt x="390851" y="896512"/>
                      <a:pt x="352120" y="921170"/>
                    </a:cubicBezTo>
                    <a:cubicBezTo>
                      <a:pt x="313390" y="945831"/>
                      <a:pt x="273792" y="958161"/>
                      <a:pt x="233323" y="958161"/>
                    </a:cubicBezTo>
                    <a:lnTo>
                      <a:pt x="0" y="958161"/>
                    </a:lnTo>
                    <a:close/>
                  </a:path>
                </a:pathLst>
              </a:cu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451" name="Google Shape;451;p19"/>
              <p:cNvSpPr/>
              <p:nvPr/>
            </p:nvSpPr>
            <p:spPr>
              <a:xfrm>
                <a:off x="6393134" y="3186398"/>
                <a:ext cx="461682" cy="332059"/>
              </a:xfrm>
              <a:custGeom>
                <a:rect b="b" l="l" r="r" t="t"/>
                <a:pathLst>
                  <a:path extrusionOk="0" h="332059" w="461682">
                    <a:moveTo>
                      <a:pt x="112851" y="0"/>
                    </a:moveTo>
                    <a:lnTo>
                      <a:pt x="461682" y="0"/>
                    </a:lnTo>
                    <a:lnTo>
                      <a:pt x="389711" y="211777"/>
                    </a:lnTo>
                    <a:cubicBezTo>
                      <a:pt x="377628" y="247289"/>
                      <a:pt x="354048" y="276215"/>
                      <a:pt x="318964" y="298551"/>
                    </a:cubicBezTo>
                    <a:cubicBezTo>
                      <a:pt x="283880" y="320890"/>
                      <a:pt x="248011" y="332059"/>
                      <a:pt x="211353" y="332059"/>
                    </a:cubicBezTo>
                    <a:lnTo>
                      <a:pt x="0" y="332059"/>
                    </a:lnTo>
                    <a:close/>
                  </a:path>
                </a:pathLst>
              </a:cu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grpSp>
      </p:grpSp>
      <p:sp>
        <p:nvSpPr>
          <p:cNvPr id="452" name="Google Shape;452;p19"/>
          <p:cNvSpPr txBox="1"/>
          <p:nvPr/>
        </p:nvSpPr>
        <p:spPr>
          <a:xfrm>
            <a:off x="1350721" y="589069"/>
            <a:ext cx="61008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ko-KR" sz="2400" u="none" cap="none" strike="noStrike">
                <a:solidFill>
                  <a:schemeClr val="dk1"/>
                </a:solidFill>
                <a:latin typeface="Malgun Gothic"/>
                <a:ea typeface="Malgun Gothic"/>
                <a:cs typeface="Malgun Gothic"/>
                <a:sym typeface="Malgun Gothic"/>
              </a:rPr>
              <a:t>3. </a:t>
            </a:r>
            <a:r>
              <a:rPr b="1" lang="ko-KR" sz="2400">
                <a:solidFill>
                  <a:srgbClr val="FF6600"/>
                </a:solidFill>
                <a:latin typeface="Malgun Gothic"/>
                <a:ea typeface="Malgun Gothic"/>
                <a:cs typeface="Malgun Gothic"/>
                <a:sym typeface="Malgun Gothic"/>
              </a:rPr>
              <a:t>EDA</a:t>
            </a:r>
            <a:endParaRPr b="1" i="0" sz="2400" u="none" cap="none" strike="noStrike">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rPr b="1" lang="ko-KR" sz="1600">
                <a:solidFill>
                  <a:srgbClr val="7F7F7F"/>
                </a:solidFill>
                <a:latin typeface="Malgun Gothic"/>
                <a:ea typeface="Malgun Gothic"/>
                <a:cs typeface="Malgun Gothic"/>
                <a:sym typeface="Malgun Gothic"/>
              </a:rPr>
              <a:t>2</a:t>
            </a:r>
            <a:r>
              <a:rPr b="1" i="0" lang="ko-KR" sz="1600" u="none" cap="none" strike="noStrike">
                <a:solidFill>
                  <a:srgbClr val="7F7F7F"/>
                </a:solidFill>
                <a:latin typeface="Malgun Gothic"/>
                <a:ea typeface="Malgun Gothic"/>
                <a:cs typeface="Malgun Gothic"/>
                <a:sym typeface="Malgun Gothic"/>
              </a:rPr>
              <a:t>) </a:t>
            </a:r>
            <a:r>
              <a:rPr b="1" lang="ko-KR" sz="1600">
                <a:solidFill>
                  <a:srgbClr val="7F7F7F"/>
                </a:solidFill>
                <a:latin typeface="Malgun Gothic"/>
                <a:ea typeface="Malgun Gothic"/>
                <a:cs typeface="Malgun Gothic"/>
                <a:sym typeface="Malgun Gothic"/>
              </a:rPr>
              <a:t>Income + Crash / School Location</a:t>
            </a:r>
            <a:endParaRPr b="1" i="0" sz="2400" u="none" cap="none" strike="noStrike">
              <a:solidFill>
                <a:srgbClr val="7F7F7F"/>
              </a:solidFill>
              <a:latin typeface="Malgun Gothic"/>
              <a:ea typeface="Malgun Gothic"/>
              <a:cs typeface="Malgun Gothic"/>
              <a:sym typeface="Malgun Gothic"/>
            </a:endParaRPr>
          </a:p>
        </p:txBody>
      </p:sp>
      <p:grpSp>
        <p:nvGrpSpPr>
          <p:cNvPr id="453" name="Google Shape;453;p19"/>
          <p:cNvGrpSpPr/>
          <p:nvPr/>
        </p:nvGrpSpPr>
        <p:grpSpPr>
          <a:xfrm>
            <a:off x="1725069" y="1373302"/>
            <a:ext cx="4470460" cy="4265497"/>
            <a:chOff x="1742010" y="1584658"/>
            <a:chExt cx="3819600" cy="2595532"/>
          </a:xfrm>
        </p:grpSpPr>
        <p:sp>
          <p:nvSpPr>
            <p:cNvPr id="454" name="Google Shape;454;p19"/>
            <p:cNvSpPr/>
            <p:nvPr/>
          </p:nvSpPr>
          <p:spPr>
            <a:xfrm>
              <a:off x="1744921" y="1584658"/>
              <a:ext cx="2476200" cy="298200"/>
            </a:xfrm>
            <a:prstGeom prst="rect">
              <a:avLst/>
            </a:prstGeom>
            <a:solidFill>
              <a:schemeClr val="lt1"/>
            </a:solidFill>
            <a:ln cap="flat" cmpd="sng" w="19050">
              <a:solidFill>
                <a:srgbClr val="FA745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144000" spcFirstLastPara="1" rIns="91425" wrap="square" tIns="45700">
              <a:noAutofit/>
            </a:bodyPr>
            <a:lstStyle/>
            <a:p>
              <a:pPr indent="0" lvl="0" marL="0" marR="0" rtl="0" algn="ctr">
                <a:spcBef>
                  <a:spcPts val="0"/>
                </a:spcBef>
                <a:spcAft>
                  <a:spcPts val="0"/>
                </a:spcAft>
                <a:buNone/>
              </a:pPr>
              <a:r>
                <a:rPr b="1" lang="ko-KR" sz="1500">
                  <a:solidFill>
                    <a:srgbClr val="78808D"/>
                  </a:solidFill>
                  <a:latin typeface="Malgun Gothic"/>
                  <a:ea typeface="Malgun Gothic"/>
                  <a:cs typeface="Malgun Gothic"/>
                  <a:sym typeface="Malgun Gothic"/>
                </a:rPr>
                <a:t>Income + Crash Data</a:t>
              </a:r>
              <a:endParaRPr sz="1000">
                <a:solidFill>
                  <a:srgbClr val="78808D"/>
                </a:solidFill>
                <a:latin typeface="Malgun Gothic"/>
                <a:ea typeface="Malgun Gothic"/>
                <a:cs typeface="Malgun Gothic"/>
                <a:sym typeface="Malgun Gothic"/>
              </a:endParaRPr>
            </a:p>
          </p:txBody>
        </p:sp>
        <p:sp>
          <p:nvSpPr>
            <p:cNvPr id="455" name="Google Shape;455;p19"/>
            <p:cNvSpPr/>
            <p:nvPr/>
          </p:nvSpPr>
          <p:spPr>
            <a:xfrm>
              <a:off x="4072714" y="1759615"/>
              <a:ext cx="147300" cy="114000"/>
            </a:xfrm>
            <a:prstGeom prst="rect">
              <a:avLst/>
            </a:prstGeom>
            <a:solidFill>
              <a:srgbClr val="FA7450"/>
            </a:solidFill>
            <a:ln cap="flat" cmpd="sng" w="19050">
              <a:solidFill>
                <a:srgbClr val="FA745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lang="ko-KR" sz="900">
                  <a:solidFill>
                    <a:srgbClr val="FFFFFF"/>
                  </a:solidFill>
                  <a:latin typeface="Malgun Gothic"/>
                  <a:ea typeface="Malgun Gothic"/>
                  <a:cs typeface="Malgun Gothic"/>
                  <a:sym typeface="Malgun Gothic"/>
                </a:rPr>
                <a:t>+</a:t>
              </a:r>
              <a:endParaRPr sz="900">
                <a:solidFill>
                  <a:srgbClr val="FFFFFF"/>
                </a:solidFill>
                <a:latin typeface="Malgun Gothic"/>
                <a:ea typeface="Malgun Gothic"/>
                <a:cs typeface="Malgun Gothic"/>
                <a:sym typeface="Malgun Gothic"/>
              </a:endParaRPr>
            </a:p>
          </p:txBody>
        </p:sp>
        <p:sp>
          <p:nvSpPr>
            <p:cNvPr id="456" name="Google Shape;456;p19"/>
            <p:cNvSpPr/>
            <p:nvPr/>
          </p:nvSpPr>
          <p:spPr>
            <a:xfrm>
              <a:off x="1742010" y="1880390"/>
              <a:ext cx="3819600" cy="2299800"/>
            </a:xfrm>
            <a:prstGeom prst="rect">
              <a:avLst/>
            </a:prstGeom>
            <a:solidFill>
              <a:srgbClr val="323F4F"/>
            </a:solidFill>
            <a:ln cap="flat" cmpd="sng" w="19050">
              <a:solidFill>
                <a:srgbClr val="FA745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FFFFFF"/>
                </a:solidFill>
                <a:latin typeface="Malgun Gothic"/>
                <a:ea typeface="Malgun Gothic"/>
                <a:cs typeface="Malgun Gothic"/>
                <a:sym typeface="Malgun Gothic"/>
              </a:endParaRPr>
            </a:p>
          </p:txBody>
        </p:sp>
      </p:grpSp>
      <p:grpSp>
        <p:nvGrpSpPr>
          <p:cNvPr id="457" name="Google Shape;457;p19"/>
          <p:cNvGrpSpPr/>
          <p:nvPr/>
        </p:nvGrpSpPr>
        <p:grpSpPr>
          <a:xfrm>
            <a:off x="10590097" y="4948128"/>
            <a:ext cx="2147966" cy="1947507"/>
            <a:chOff x="10590097" y="4948128"/>
            <a:chExt cx="2147966" cy="1947507"/>
          </a:xfrm>
        </p:grpSpPr>
        <p:sp>
          <p:nvSpPr>
            <p:cNvPr id="458" name="Google Shape;458;p19"/>
            <p:cNvSpPr/>
            <p:nvPr/>
          </p:nvSpPr>
          <p:spPr>
            <a:xfrm flipH="1" rot="6484339">
              <a:off x="11804626" y="5501580"/>
              <a:ext cx="482707" cy="464713"/>
            </a:xfrm>
            <a:custGeom>
              <a:rect b="b" l="l" r="r" t="t"/>
              <a:pathLst>
                <a:path extrusionOk="0" h="465039" w="483045">
                  <a:moveTo>
                    <a:pt x="483045" y="157861"/>
                  </a:moveTo>
                  <a:lnTo>
                    <a:pt x="0" y="0"/>
                  </a:lnTo>
                  <a:lnTo>
                    <a:pt x="12" y="70"/>
                  </a:lnTo>
                  <a:cubicBezTo>
                    <a:pt x="8659" y="52940"/>
                    <a:pt x="17273" y="104765"/>
                    <a:pt x="28057" y="145479"/>
                  </a:cubicBezTo>
                  <a:cubicBezTo>
                    <a:pt x="49625" y="226906"/>
                    <a:pt x="63340" y="282862"/>
                    <a:pt x="101165" y="336955"/>
                  </a:cubicBezTo>
                  <a:lnTo>
                    <a:pt x="170511" y="465039"/>
                  </a:lnTo>
                  <a:lnTo>
                    <a:pt x="380761" y="272919"/>
                  </a:lnTo>
                  <a:cubicBezTo>
                    <a:pt x="373114" y="269773"/>
                    <a:pt x="402596" y="241936"/>
                    <a:pt x="456722" y="185807"/>
                  </a:cubicBezTo>
                  <a:close/>
                </a:path>
              </a:pathLst>
            </a:custGeom>
            <a:solidFill>
              <a:srgbClr val="FEBA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59" name="Google Shape;459;p19"/>
            <p:cNvSpPr/>
            <p:nvPr/>
          </p:nvSpPr>
          <p:spPr>
            <a:xfrm flipH="1" rot="7290256">
              <a:off x="11718646" y="5556450"/>
              <a:ext cx="702709" cy="716874"/>
            </a:xfrm>
            <a:custGeom>
              <a:rect b="b" l="l" r="r" t="t"/>
              <a:pathLst>
                <a:path extrusionOk="0" h="716959" w="702792">
                  <a:moveTo>
                    <a:pt x="702792" y="431911"/>
                  </a:moveTo>
                  <a:lnTo>
                    <a:pt x="0" y="0"/>
                  </a:lnTo>
                  <a:lnTo>
                    <a:pt x="26517" y="84276"/>
                  </a:lnTo>
                  <a:cubicBezTo>
                    <a:pt x="48363" y="174066"/>
                    <a:pt x="61248" y="299938"/>
                    <a:pt x="82816" y="381365"/>
                  </a:cubicBezTo>
                  <a:cubicBezTo>
                    <a:pt x="104383" y="462792"/>
                    <a:pt x="118099" y="518749"/>
                    <a:pt x="155924" y="572841"/>
                  </a:cubicBezTo>
                  <a:lnTo>
                    <a:pt x="283109" y="716959"/>
                  </a:lnTo>
                  <a:lnTo>
                    <a:pt x="468037" y="645834"/>
                  </a:lnTo>
                  <a:cubicBezTo>
                    <a:pt x="457841" y="641640"/>
                    <a:pt x="524912" y="595165"/>
                    <a:pt x="629289" y="501038"/>
                  </a:cubicBezTo>
                  <a:close/>
                </a:path>
              </a:pathLst>
            </a:custGeom>
            <a:solidFill>
              <a:srgbClr val="FEBD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60" name="Google Shape;460;p19"/>
            <p:cNvSpPr/>
            <p:nvPr/>
          </p:nvSpPr>
          <p:spPr>
            <a:xfrm flipH="1" rot="7290256">
              <a:off x="11499717" y="5513959"/>
              <a:ext cx="1057409" cy="1016561"/>
            </a:xfrm>
            <a:custGeom>
              <a:rect b="b" l="l" r="r" t="t"/>
              <a:pathLst>
                <a:path extrusionOk="0" h="1016682" w="1057535">
                  <a:moveTo>
                    <a:pt x="1057535" y="642296"/>
                  </a:moveTo>
                  <a:lnTo>
                    <a:pt x="762351" y="460887"/>
                  </a:lnTo>
                  <a:lnTo>
                    <a:pt x="761511" y="462187"/>
                  </a:lnTo>
                  <a:cubicBezTo>
                    <a:pt x="750503" y="476064"/>
                    <a:pt x="739458" y="486042"/>
                    <a:pt x="728139" y="490078"/>
                  </a:cubicBezTo>
                  <a:cubicBezTo>
                    <a:pt x="637597" y="522357"/>
                    <a:pt x="580867" y="546052"/>
                    <a:pt x="524156" y="493011"/>
                  </a:cubicBezTo>
                  <a:cubicBezTo>
                    <a:pt x="495801" y="466491"/>
                    <a:pt x="476214" y="408052"/>
                    <a:pt x="456474" y="345315"/>
                  </a:cubicBezTo>
                  <a:lnTo>
                    <a:pt x="426667" y="254587"/>
                  </a:lnTo>
                  <a:lnTo>
                    <a:pt x="250584" y="146373"/>
                  </a:lnTo>
                  <a:lnTo>
                    <a:pt x="186208" y="106810"/>
                  </a:lnTo>
                  <a:lnTo>
                    <a:pt x="178545" y="102100"/>
                  </a:lnTo>
                  <a:lnTo>
                    <a:pt x="12411" y="0"/>
                  </a:lnTo>
                  <a:lnTo>
                    <a:pt x="1394" y="13414"/>
                  </a:lnTo>
                  <a:cubicBezTo>
                    <a:pt x="-1427" y="26362"/>
                    <a:pt x="202" y="44279"/>
                    <a:pt x="4771" y="71635"/>
                  </a:cubicBezTo>
                  <a:cubicBezTo>
                    <a:pt x="13908" y="126348"/>
                    <a:pt x="57703" y="223494"/>
                    <a:pt x="79549" y="313283"/>
                  </a:cubicBezTo>
                  <a:cubicBezTo>
                    <a:pt x="101395" y="403073"/>
                    <a:pt x="114280" y="528944"/>
                    <a:pt x="135848" y="610372"/>
                  </a:cubicBezTo>
                  <a:cubicBezTo>
                    <a:pt x="157415" y="691799"/>
                    <a:pt x="171130" y="747755"/>
                    <a:pt x="208956" y="801848"/>
                  </a:cubicBezTo>
                  <a:lnTo>
                    <a:pt x="457597" y="1016682"/>
                  </a:lnTo>
                  <a:lnTo>
                    <a:pt x="569106" y="943628"/>
                  </a:lnTo>
                  <a:cubicBezTo>
                    <a:pt x="556361" y="938385"/>
                    <a:pt x="851568" y="859434"/>
                    <a:pt x="1013909" y="693824"/>
                  </a:cubicBezTo>
                  <a:close/>
                </a:path>
              </a:pathLst>
            </a:custGeom>
            <a:solidFill>
              <a:srgbClr val="FEC19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61" name="Google Shape;461;p19"/>
            <p:cNvSpPr/>
            <p:nvPr/>
          </p:nvSpPr>
          <p:spPr>
            <a:xfrm flipH="1" rot="7291739">
              <a:off x="12021061" y="6439121"/>
              <a:ext cx="133782" cy="315073"/>
            </a:xfrm>
            <a:custGeom>
              <a:rect b="b" l="l" r="r" t="t"/>
              <a:pathLst>
                <a:path extrusionOk="0" h="659044" w="279835">
                  <a:moveTo>
                    <a:pt x="16871" y="0"/>
                  </a:moveTo>
                  <a:lnTo>
                    <a:pt x="26901" y="6615"/>
                  </a:lnTo>
                  <a:cubicBezTo>
                    <a:pt x="58175" y="31539"/>
                    <a:pt x="92465" y="74719"/>
                    <a:pt x="119770" y="118534"/>
                  </a:cubicBezTo>
                  <a:cubicBezTo>
                    <a:pt x="174380" y="206164"/>
                    <a:pt x="277250" y="437304"/>
                    <a:pt x="279790" y="530014"/>
                  </a:cubicBezTo>
                  <a:cubicBezTo>
                    <a:pt x="281695" y="599547"/>
                    <a:pt x="223593" y="631932"/>
                    <a:pt x="176206" y="654494"/>
                  </a:cubicBezTo>
                  <a:lnTo>
                    <a:pt x="166973" y="659044"/>
                  </a:lnTo>
                  <a:lnTo>
                    <a:pt x="166778" y="657905"/>
                  </a:lnTo>
                  <a:cubicBezTo>
                    <a:pt x="120977" y="469657"/>
                    <a:pt x="29159" y="265986"/>
                    <a:pt x="10002" y="151278"/>
                  </a:cubicBezTo>
                  <a:cubicBezTo>
                    <a:pt x="424" y="93925"/>
                    <a:pt x="-2993" y="56361"/>
                    <a:pt x="2923" y="29215"/>
                  </a:cubicBezTo>
                  <a:lnTo>
                    <a:pt x="16871" y="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62" name="Google Shape;462;p19"/>
            <p:cNvSpPr/>
            <p:nvPr/>
          </p:nvSpPr>
          <p:spPr>
            <a:xfrm flipH="1" rot="-8563718">
              <a:off x="10992791" y="5085366"/>
              <a:ext cx="1017435" cy="1673030"/>
            </a:xfrm>
            <a:custGeom>
              <a:rect b="b" l="l" r="r" t="t"/>
              <a:pathLst>
                <a:path extrusionOk="0" h="1674664" w="1018428">
                  <a:moveTo>
                    <a:pt x="738576" y="1674664"/>
                  </a:moveTo>
                  <a:lnTo>
                    <a:pt x="1018428" y="1306925"/>
                  </a:lnTo>
                  <a:lnTo>
                    <a:pt x="961275" y="1225185"/>
                  </a:lnTo>
                  <a:cubicBezTo>
                    <a:pt x="919015" y="1164092"/>
                    <a:pt x="879443" y="1106003"/>
                    <a:pt x="844169" y="1052642"/>
                  </a:cubicBezTo>
                  <a:cubicBezTo>
                    <a:pt x="703074" y="839201"/>
                    <a:pt x="600206" y="669626"/>
                    <a:pt x="524156" y="528786"/>
                  </a:cubicBezTo>
                  <a:cubicBezTo>
                    <a:pt x="448108" y="387947"/>
                    <a:pt x="445808" y="295031"/>
                    <a:pt x="387873" y="207606"/>
                  </a:cubicBezTo>
                  <a:cubicBezTo>
                    <a:pt x="329936" y="120180"/>
                    <a:pt x="246839" y="51059"/>
                    <a:pt x="163599" y="17652"/>
                  </a:cubicBezTo>
                  <a:cubicBezTo>
                    <a:pt x="132383" y="5124"/>
                    <a:pt x="108772" y="328"/>
                    <a:pt x="90057" y="17"/>
                  </a:cubicBezTo>
                  <a:cubicBezTo>
                    <a:pt x="58864" y="-503"/>
                    <a:pt x="41269" y="11433"/>
                    <a:pt x="24724" y="20783"/>
                  </a:cubicBezTo>
                  <a:cubicBezTo>
                    <a:pt x="-1748" y="35743"/>
                    <a:pt x="-4367" y="52698"/>
                    <a:pt x="4771" y="107410"/>
                  </a:cubicBezTo>
                  <a:cubicBezTo>
                    <a:pt x="13908" y="162123"/>
                    <a:pt x="57702" y="259268"/>
                    <a:pt x="79549" y="349059"/>
                  </a:cubicBezTo>
                  <a:cubicBezTo>
                    <a:pt x="101395" y="438848"/>
                    <a:pt x="114280" y="564719"/>
                    <a:pt x="135848" y="646146"/>
                  </a:cubicBezTo>
                  <a:cubicBezTo>
                    <a:pt x="157416" y="727574"/>
                    <a:pt x="171131" y="783531"/>
                    <a:pt x="208956" y="837622"/>
                  </a:cubicBezTo>
                  <a:close/>
                </a:path>
              </a:pathLst>
            </a:custGeom>
            <a:solidFill>
              <a:srgbClr val="FEC8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63" name="Google Shape;463;p19"/>
            <p:cNvSpPr/>
            <p:nvPr/>
          </p:nvSpPr>
          <p:spPr>
            <a:xfrm flipH="1" rot="-8559039">
              <a:off x="10695992" y="6010855"/>
              <a:ext cx="133766" cy="315034"/>
            </a:xfrm>
            <a:custGeom>
              <a:rect b="b" l="l" r="r" t="t"/>
              <a:pathLst>
                <a:path extrusionOk="0" h="659044" w="279835">
                  <a:moveTo>
                    <a:pt x="16871" y="0"/>
                  </a:moveTo>
                  <a:lnTo>
                    <a:pt x="26901" y="6615"/>
                  </a:lnTo>
                  <a:cubicBezTo>
                    <a:pt x="58175" y="31539"/>
                    <a:pt x="92465" y="74719"/>
                    <a:pt x="119770" y="118534"/>
                  </a:cubicBezTo>
                  <a:cubicBezTo>
                    <a:pt x="174380" y="206164"/>
                    <a:pt x="277250" y="437304"/>
                    <a:pt x="279790" y="530014"/>
                  </a:cubicBezTo>
                  <a:cubicBezTo>
                    <a:pt x="281695" y="599547"/>
                    <a:pt x="223593" y="631932"/>
                    <a:pt x="176206" y="654494"/>
                  </a:cubicBezTo>
                  <a:lnTo>
                    <a:pt x="166973" y="659044"/>
                  </a:lnTo>
                  <a:lnTo>
                    <a:pt x="166778" y="657905"/>
                  </a:lnTo>
                  <a:cubicBezTo>
                    <a:pt x="120977" y="469657"/>
                    <a:pt x="29159" y="265986"/>
                    <a:pt x="10002" y="151278"/>
                  </a:cubicBezTo>
                  <a:cubicBezTo>
                    <a:pt x="424" y="93925"/>
                    <a:pt x="-2993" y="56361"/>
                    <a:pt x="2923" y="29215"/>
                  </a:cubicBezTo>
                  <a:lnTo>
                    <a:pt x="16871" y="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64" name="Google Shape;464;p19"/>
            <p:cNvSpPr/>
            <p:nvPr/>
          </p:nvSpPr>
          <p:spPr>
            <a:xfrm rot="-3034774">
              <a:off x="11628142" y="5947250"/>
              <a:ext cx="676030" cy="667848"/>
            </a:xfrm>
            <a:custGeom>
              <a:rect b="b" l="l" r="r" t="t"/>
              <a:pathLst>
                <a:path extrusionOk="0" h="667854" w="676036">
                  <a:moveTo>
                    <a:pt x="615633" y="273357"/>
                  </a:moveTo>
                  <a:cubicBezTo>
                    <a:pt x="636480" y="294938"/>
                    <a:pt x="655105" y="318479"/>
                    <a:pt x="672587" y="342864"/>
                  </a:cubicBezTo>
                  <a:lnTo>
                    <a:pt x="676036" y="347997"/>
                  </a:lnTo>
                  <a:lnTo>
                    <a:pt x="287776" y="667854"/>
                  </a:lnTo>
                  <a:lnTo>
                    <a:pt x="282480" y="663554"/>
                  </a:lnTo>
                  <a:cubicBezTo>
                    <a:pt x="260702" y="644103"/>
                    <a:pt x="239690" y="622720"/>
                    <a:pt x="219816" y="597338"/>
                  </a:cubicBezTo>
                  <a:cubicBezTo>
                    <a:pt x="140317" y="495810"/>
                    <a:pt x="39328" y="329269"/>
                    <a:pt x="12210" y="233130"/>
                  </a:cubicBezTo>
                  <a:cubicBezTo>
                    <a:pt x="-14909" y="136989"/>
                    <a:pt x="4487" y="53180"/>
                    <a:pt x="57108" y="20495"/>
                  </a:cubicBezTo>
                  <a:cubicBezTo>
                    <a:pt x="109728" y="-12192"/>
                    <a:pt x="234842" y="-5128"/>
                    <a:pt x="327929" y="37016"/>
                  </a:cubicBezTo>
                  <a:cubicBezTo>
                    <a:pt x="421017" y="79160"/>
                    <a:pt x="532243" y="187034"/>
                    <a:pt x="615633" y="273357"/>
                  </a:cubicBezTo>
                  <a:close/>
                </a:path>
              </a:pathLst>
            </a:custGeom>
            <a:solidFill>
              <a:srgbClr val="FEC8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65" name="Google Shape;465;p19"/>
            <p:cNvSpPr/>
            <p:nvPr/>
          </p:nvSpPr>
          <p:spPr>
            <a:xfrm rot="-3030618">
              <a:off x="11821188" y="6196092"/>
              <a:ext cx="227592" cy="201356"/>
            </a:xfrm>
            <a:custGeom>
              <a:rect b="b" l="l" r="r" t="t"/>
              <a:pathLst>
                <a:path extrusionOk="0" h="266771" w="301531">
                  <a:moveTo>
                    <a:pt x="301531" y="0"/>
                  </a:moveTo>
                  <a:lnTo>
                    <a:pt x="301067" y="25055"/>
                  </a:lnTo>
                  <a:cubicBezTo>
                    <a:pt x="297941" y="60402"/>
                    <a:pt x="286779" y="103339"/>
                    <a:pt x="263562" y="135783"/>
                  </a:cubicBezTo>
                  <a:cubicBezTo>
                    <a:pt x="232606" y="179043"/>
                    <a:pt x="166725" y="234209"/>
                    <a:pt x="115925" y="252465"/>
                  </a:cubicBezTo>
                  <a:cubicBezTo>
                    <a:pt x="90525" y="261593"/>
                    <a:pt x="62942" y="267149"/>
                    <a:pt x="35855" y="266752"/>
                  </a:cubicBezTo>
                  <a:lnTo>
                    <a:pt x="0" y="261941"/>
                  </a:lnTo>
                  <a:lnTo>
                    <a:pt x="2368" y="251869"/>
                  </a:lnTo>
                  <a:cubicBezTo>
                    <a:pt x="13828" y="207618"/>
                    <a:pt x="28612" y="161580"/>
                    <a:pt x="46868" y="133402"/>
                  </a:cubicBezTo>
                  <a:cubicBezTo>
                    <a:pt x="83380" y="77046"/>
                    <a:pt x="132593" y="41327"/>
                    <a:pt x="196887" y="21483"/>
                  </a:cubicBezTo>
                  <a:cubicBezTo>
                    <a:pt x="212961" y="16522"/>
                    <a:pt x="233822" y="11214"/>
                    <a:pt x="256549" y="6637"/>
                  </a:cubicBezTo>
                  <a:lnTo>
                    <a:pt x="301531"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66" name="Google Shape;466;p19"/>
            <p:cNvSpPr/>
            <p:nvPr/>
          </p:nvSpPr>
          <p:spPr>
            <a:xfrm rot="-3030618">
              <a:off x="11577759" y="6092124"/>
              <a:ext cx="420575" cy="416608"/>
            </a:xfrm>
            <a:custGeom>
              <a:rect b="b" l="l" r="r" t="t"/>
              <a:pathLst>
                <a:path extrusionOk="0" h="551953" w="557209">
                  <a:moveTo>
                    <a:pt x="235146" y="920"/>
                  </a:moveTo>
                  <a:lnTo>
                    <a:pt x="306952" y="11602"/>
                  </a:lnTo>
                  <a:lnTo>
                    <a:pt x="340515" y="32889"/>
                  </a:lnTo>
                  <a:cubicBezTo>
                    <a:pt x="396078" y="73767"/>
                    <a:pt x="468706" y="157905"/>
                    <a:pt x="504822" y="199577"/>
                  </a:cubicBezTo>
                  <a:cubicBezTo>
                    <a:pt x="540938" y="241249"/>
                    <a:pt x="554828" y="245217"/>
                    <a:pt x="557209" y="282920"/>
                  </a:cubicBezTo>
                  <a:lnTo>
                    <a:pt x="557078" y="290012"/>
                  </a:lnTo>
                  <a:lnTo>
                    <a:pt x="512096" y="296649"/>
                  </a:lnTo>
                  <a:cubicBezTo>
                    <a:pt x="489369" y="301226"/>
                    <a:pt x="468508" y="306534"/>
                    <a:pt x="452434" y="311495"/>
                  </a:cubicBezTo>
                  <a:cubicBezTo>
                    <a:pt x="388140" y="331339"/>
                    <a:pt x="338927" y="367058"/>
                    <a:pt x="302415" y="423414"/>
                  </a:cubicBezTo>
                  <a:cubicBezTo>
                    <a:pt x="284159" y="451592"/>
                    <a:pt x="269375" y="497630"/>
                    <a:pt x="257915" y="541881"/>
                  </a:cubicBezTo>
                  <a:lnTo>
                    <a:pt x="255547" y="551953"/>
                  </a:lnTo>
                  <a:lnTo>
                    <a:pt x="251479" y="551407"/>
                  </a:lnTo>
                  <a:cubicBezTo>
                    <a:pt x="238519" y="547934"/>
                    <a:pt x="226017" y="542675"/>
                    <a:pt x="214309" y="535333"/>
                  </a:cubicBezTo>
                  <a:cubicBezTo>
                    <a:pt x="167478" y="505964"/>
                    <a:pt x="125409" y="416270"/>
                    <a:pt x="90484" y="366264"/>
                  </a:cubicBezTo>
                  <a:cubicBezTo>
                    <a:pt x="55559" y="316258"/>
                    <a:pt x="19840" y="273395"/>
                    <a:pt x="4759" y="235295"/>
                  </a:cubicBezTo>
                  <a:lnTo>
                    <a:pt x="1974" y="225940"/>
                  </a:lnTo>
                  <a:lnTo>
                    <a:pt x="510" y="217377"/>
                  </a:lnTo>
                  <a:cubicBezTo>
                    <a:pt x="-4156" y="130312"/>
                    <a:pt x="23393" y="59678"/>
                    <a:pt x="75721" y="27174"/>
                  </a:cubicBezTo>
                  <a:cubicBezTo>
                    <a:pt x="110607" y="5505"/>
                    <a:pt x="169523" y="-2989"/>
                    <a:pt x="235146" y="920"/>
                  </a:cubicBezTo>
                  <a:close/>
                </a:path>
              </a:pathLst>
            </a:custGeom>
            <a:solidFill>
              <a:srgbClr val="FFE6D5">
                <a:alpha val="525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grpSp>
      <p:pic>
        <p:nvPicPr>
          <p:cNvPr id="467" name="Google Shape;467;p19"/>
          <p:cNvPicPr preferRelativeResize="0"/>
          <p:nvPr/>
        </p:nvPicPr>
        <p:blipFill>
          <a:blip r:embed="rId3">
            <a:alphaModFix/>
          </a:blip>
          <a:stretch>
            <a:fillRect/>
          </a:stretch>
        </p:blipFill>
        <p:spPr>
          <a:xfrm>
            <a:off x="1784925" y="1910325"/>
            <a:ext cx="4337450" cy="3650150"/>
          </a:xfrm>
          <a:prstGeom prst="rect">
            <a:avLst/>
          </a:prstGeom>
          <a:noFill/>
          <a:ln>
            <a:noFill/>
          </a:ln>
        </p:spPr>
      </p:pic>
      <p:grpSp>
        <p:nvGrpSpPr>
          <p:cNvPr id="468" name="Google Shape;468;p19"/>
          <p:cNvGrpSpPr/>
          <p:nvPr/>
        </p:nvGrpSpPr>
        <p:grpSpPr>
          <a:xfrm>
            <a:off x="6610844" y="1373302"/>
            <a:ext cx="4470460" cy="4265497"/>
            <a:chOff x="1742010" y="1584658"/>
            <a:chExt cx="3819600" cy="2595532"/>
          </a:xfrm>
        </p:grpSpPr>
        <p:sp>
          <p:nvSpPr>
            <p:cNvPr id="469" name="Google Shape;469;p19"/>
            <p:cNvSpPr/>
            <p:nvPr/>
          </p:nvSpPr>
          <p:spPr>
            <a:xfrm>
              <a:off x="1744921" y="1584658"/>
              <a:ext cx="2476200" cy="298200"/>
            </a:xfrm>
            <a:prstGeom prst="rect">
              <a:avLst/>
            </a:prstGeom>
            <a:solidFill>
              <a:schemeClr val="lt1"/>
            </a:solidFill>
            <a:ln cap="flat" cmpd="sng" w="19050">
              <a:solidFill>
                <a:srgbClr val="FA745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144000" spcFirstLastPara="1" rIns="91425" wrap="square" tIns="45700">
              <a:noAutofit/>
            </a:bodyPr>
            <a:lstStyle/>
            <a:p>
              <a:pPr indent="0" lvl="0" marL="0" marR="0" rtl="0" algn="ctr">
                <a:spcBef>
                  <a:spcPts val="0"/>
                </a:spcBef>
                <a:spcAft>
                  <a:spcPts val="0"/>
                </a:spcAft>
                <a:buNone/>
              </a:pPr>
              <a:r>
                <a:rPr b="1" lang="ko-KR" sz="1500">
                  <a:solidFill>
                    <a:srgbClr val="78808D"/>
                  </a:solidFill>
                  <a:latin typeface="Malgun Gothic"/>
                  <a:ea typeface="Malgun Gothic"/>
                  <a:cs typeface="Malgun Gothic"/>
                  <a:sym typeface="Malgun Gothic"/>
                </a:rPr>
                <a:t>Income + School Data</a:t>
              </a:r>
              <a:endParaRPr sz="1000">
                <a:solidFill>
                  <a:srgbClr val="78808D"/>
                </a:solidFill>
                <a:latin typeface="Malgun Gothic"/>
                <a:ea typeface="Malgun Gothic"/>
                <a:cs typeface="Malgun Gothic"/>
                <a:sym typeface="Malgun Gothic"/>
              </a:endParaRPr>
            </a:p>
          </p:txBody>
        </p:sp>
        <p:sp>
          <p:nvSpPr>
            <p:cNvPr id="470" name="Google Shape;470;p19"/>
            <p:cNvSpPr/>
            <p:nvPr/>
          </p:nvSpPr>
          <p:spPr>
            <a:xfrm>
              <a:off x="1742010" y="1880390"/>
              <a:ext cx="3819600" cy="2299800"/>
            </a:xfrm>
            <a:prstGeom prst="rect">
              <a:avLst/>
            </a:prstGeom>
            <a:solidFill>
              <a:srgbClr val="323F4F"/>
            </a:solidFill>
            <a:ln cap="flat" cmpd="sng" w="19050">
              <a:solidFill>
                <a:srgbClr val="FA745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FFFFFF"/>
                </a:solidFill>
                <a:latin typeface="Malgun Gothic"/>
                <a:ea typeface="Malgun Gothic"/>
                <a:cs typeface="Malgun Gothic"/>
                <a:sym typeface="Malgun Gothic"/>
              </a:endParaRPr>
            </a:p>
          </p:txBody>
        </p:sp>
      </p:grpSp>
      <p:pic>
        <p:nvPicPr>
          <p:cNvPr id="471" name="Google Shape;471;p19"/>
          <p:cNvPicPr preferRelativeResize="0"/>
          <p:nvPr/>
        </p:nvPicPr>
        <p:blipFill>
          <a:blip r:embed="rId4">
            <a:alphaModFix/>
          </a:blip>
          <a:stretch>
            <a:fillRect/>
          </a:stretch>
        </p:blipFill>
        <p:spPr>
          <a:xfrm>
            <a:off x="6681150" y="1910325"/>
            <a:ext cx="4337450" cy="3650150"/>
          </a:xfrm>
          <a:prstGeom prst="rect">
            <a:avLst/>
          </a:prstGeom>
          <a:noFill/>
          <a:ln>
            <a:noFill/>
          </a:ln>
        </p:spPr>
      </p:pic>
      <p:sp>
        <p:nvSpPr>
          <p:cNvPr id="472" name="Google Shape;472;p19"/>
          <p:cNvSpPr/>
          <p:nvPr/>
        </p:nvSpPr>
        <p:spPr>
          <a:xfrm>
            <a:off x="9333625" y="1660826"/>
            <a:ext cx="172500" cy="187200"/>
          </a:xfrm>
          <a:prstGeom prst="rect">
            <a:avLst/>
          </a:prstGeom>
          <a:solidFill>
            <a:srgbClr val="FA7450"/>
          </a:solidFill>
          <a:ln cap="flat" cmpd="sng" w="19050">
            <a:solidFill>
              <a:srgbClr val="FA745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lang="ko-KR" sz="900">
                <a:solidFill>
                  <a:srgbClr val="FFFFFF"/>
                </a:solidFill>
                <a:latin typeface="Malgun Gothic"/>
                <a:ea typeface="Malgun Gothic"/>
                <a:cs typeface="Malgun Gothic"/>
                <a:sym typeface="Malgun Gothic"/>
              </a:rPr>
              <a:t>+</a:t>
            </a:r>
            <a:endParaRPr sz="900">
              <a:solidFill>
                <a:srgbClr val="FFFFFF"/>
              </a:solidFill>
              <a:latin typeface="Malgun Gothic"/>
              <a:ea typeface="Malgun Gothic"/>
              <a:cs typeface="Malgun Gothic"/>
              <a:sym typeface="Malgun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grpSp>
        <p:nvGrpSpPr>
          <p:cNvPr id="477" name="Google Shape;477;p20"/>
          <p:cNvGrpSpPr/>
          <p:nvPr/>
        </p:nvGrpSpPr>
        <p:grpSpPr>
          <a:xfrm>
            <a:off x="112888" y="263069"/>
            <a:ext cx="11991900" cy="6349986"/>
            <a:chOff x="100012" y="266699"/>
            <a:chExt cx="11991900" cy="6349986"/>
          </a:xfrm>
        </p:grpSpPr>
        <p:sp>
          <p:nvSpPr>
            <p:cNvPr id="478" name="Google Shape;478;p20"/>
            <p:cNvSpPr/>
            <p:nvPr/>
          </p:nvSpPr>
          <p:spPr>
            <a:xfrm>
              <a:off x="290512" y="266699"/>
              <a:ext cx="11610900" cy="6123300"/>
            </a:xfrm>
            <a:prstGeom prst="round2SameRect">
              <a:avLst>
                <a:gd fmla="val 1796" name="adj1"/>
                <a:gd fmla="val 0" name="adj2"/>
              </a:avLst>
            </a:prstGeom>
            <a:solidFill>
              <a:srgbClr val="F9EFE5"/>
            </a:solidFill>
            <a:ln cap="flat" cmpd="sng" w="19050">
              <a:solidFill>
                <a:srgbClr val="262626"/>
              </a:solidFill>
              <a:prstDash val="solid"/>
              <a:miter lim="800000"/>
              <a:headEnd len="sm" w="sm" type="none"/>
              <a:tailEnd len="sm" w="sm" type="none"/>
            </a:ln>
            <a:effectLst>
              <a:outerShdw rotWithShape="0" algn="tl" dir="2700000" dist="50800">
                <a:srgbClr val="000000">
                  <a:alpha val="2471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479" name="Google Shape;479;p20"/>
            <p:cNvSpPr/>
            <p:nvPr/>
          </p:nvSpPr>
          <p:spPr>
            <a:xfrm>
              <a:off x="429444" y="466215"/>
              <a:ext cx="11205900" cy="5921700"/>
            </a:xfrm>
            <a:prstGeom prst="rect">
              <a:avLst/>
            </a:prstGeom>
            <a:solidFill>
              <a:schemeClr val="lt1"/>
            </a:solidFill>
            <a:ln cap="flat" cmpd="sng" w="1905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480" name="Google Shape;480;p20"/>
            <p:cNvSpPr/>
            <p:nvPr/>
          </p:nvSpPr>
          <p:spPr>
            <a:xfrm>
              <a:off x="100012" y="6389885"/>
              <a:ext cx="11991900" cy="226800"/>
            </a:xfrm>
            <a:prstGeom prst="round2SameRect">
              <a:avLst>
                <a:gd fmla="val 1796" name="adj1"/>
                <a:gd fmla="val 50000" name="adj2"/>
              </a:avLst>
            </a:prstGeom>
            <a:solidFill>
              <a:srgbClr val="F9EFE5"/>
            </a:solidFill>
            <a:ln cap="flat" cmpd="sng" w="19050">
              <a:solidFill>
                <a:srgbClr val="262626"/>
              </a:solidFill>
              <a:prstDash val="solid"/>
              <a:miter lim="800000"/>
              <a:headEnd len="sm" w="sm" type="none"/>
              <a:tailEnd len="sm" w="sm" type="none"/>
            </a:ln>
            <a:effectLst>
              <a:outerShdw rotWithShape="0" algn="t" dir="5400000" dist="381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481" name="Google Shape;481;p20"/>
            <p:cNvSpPr/>
            <p:nvPr/>
          </p:nvSpPr>
          <p:spPr>
            <a:xfrm>
              <a:off x="5447506" y="6389885"/>
              <a:ext cx="1296900" cy="113400"/>
            </a:xfrm>
            <a:prstGeom prst="round2SameRect">
              <a:avLst>
                <a:gd fmla="val 1796" name="adj1"/>
                <a:gd fmla="val 50000" name="adj2"/>
              </a:avLst>
            </a:prstGeom>
            <a:solidFill>
              <a:srgbClr val="F9EFE5"/>
            </a:solidFill>
            <a:ln cap="flat" cmpd="sng" w="1905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482" name="Google Shape;482;p20"/>
            <p:cNvSpPr/>
            <p:nvPr/>
          </p:nvSpPr>
          <p:spPr>
            <a:xfrm>
              <a:off x="435796" y="468115"/>
              <a:ext cx="729300" cy="5921700"/>
            </a:xfrm>
            <a:prstGeom prst="rect">
              <a:avLst/>
            </a:prstGeom>
            <a:solidFill>
              <a:srgbClr val="262626"/>
            </a:solidFill>
            <a:ln cap="flat" cmpd="sng" w="19050">
              <a:solidFill>
                <a:srgbClr val="262626"/>
              </a:solidFill>
              <a:prstDash val="solid"/>
              <a:miter lim="800000"/>
              <a:headEnd len="sm" w="sm" type="none"/>
              <a:tailEnd len="sm" w="sm" type="none"/>
            </a:ln>
          </p:spPr>
          <p:txBody>
            <a:bodyPr anchorCtr="0" anchor="b" bIns="828000" lIns="91425" spcFirstLastPara="1" rIns="91425" wrap="square" tIns="45700">
              <a:noAutofit/>
            </a:bodyPr>
            <a:lstStyle/>
            <a:p>
              <a:pPr indent="0" lvl="0" marL="0" marR="0" rtl="0" algn="l">
                <a:lnSpc>
                  <a:spcPct val="200000"/>
                </a:lnSpc>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grpSp>
          <p:nvGrpSpPr>
            <p:cNvPr id="483" name="Google Shape;483;p20"/>
            <p:cNvGrpSpPr/>
            <p:nvPr/>
          </p:nvGrpSpPr>
          <p:grpSpPr>
            <a:xfrm>
              <a:off x="477968" y="1197769"/>
              <a:ext cx="100254" cy="3413553"/>
              <a:chOff x="505400" y="1197769"/>
              <a:chExt cx="100254" cy="3413553"/>
            </a:xfrm>
          </p:grpSpPr>
          <p:sp>
            <p:nvSpPr>
              <p:cNvPr id="484" name="Google Shape;484;p20"/>
              <p:cNvSpPr/>
              <p:nvPr/>
            </p:nvSpPr>
            <p:spPr>
              <a:xfrm>
                <a:off x="518114" y="2402270"/>
                <a:ext cx="64146" cy="84651"/>
              </a:xfrm>
              <a:custGeom>
                <a:rect b="b" l="l" r="r" t="t"/>
                <a:pathLst>
                  <a:path extrusionOk="0" h="12286" w="9310">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485" name="Google Shape;485;p20"/>
              <p:cNvSpPr/>
              <p:nvPr/>
            </p:nvSpPr>
            <p:spPr>
              <a:xfrm>
                <a:off x="505400" y="1997402"/>
                <a:ext cx="89692" cy="78498"/>
              </a:xfrm>
              <a:custGeom>
                <a:rect b="b" l="l" r="r" t="t"/>
                <a:pathLst>
                  <a:path extrusionOk="0" h="392491" w="448462">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486" name="Google Shape;486;p20"/>
              <p:cNvSpPr/>
              <p:nvPr/>
            </p:nvSpPr>
            <p:spPr>
              <a:xfrm>
                <a:off x="515252" y="1602563"/>
                <a:ext cx="69900" cy="68400"/>
              </a:xfrm>
              <a:prstGeom prst="wedgeEllipseCallout">
                <a:avLst>
                  <a:gd fmla="val -41938" name="adj1"/>
                  <a:gd fmla="val 57878"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487" name="Google Shape;487;p20"/>
              <p:cNvSpPr/>
              <p:nvPr/>
            </p:nvSpPr>
            <p:spPr>
              <a:xfrm>
                <a:off x="511026" y="1197769"/>
                <a:ext cx="78300" cy="78300"/>
              </a:xfrm>
              <a:prstGeom prst="hear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grpSp>
            <p:nvGrpSpPr>
              <p:cNvPr id="488" name="Google Shape;488;p20"/>
              <p:cNvGrpSpPr/>
              <p:nvPr/>
            </p:nvGrpSpPr>
            <p:grpSpPr>
              <a:xfrm>
                <a:off x="505954" y="2813396"/>
                <a:ext cx="88214" cy="101636"/>
                <a:chOff x="1039" y="1681"/>
                <a:chExt cx="1068" cy="1230"/>
              </a:xfrm>
            </p:grpSpPr>
            <p:sp>
              <p:nvSpPr>
                <p:cNvPr id="489" name="Google Shape;489;p20"/>
                <p:cNvSpPr/>
                <p:nvPr/>
              </p:nvSpPr>
              <p:spPr>
                <a:xfrm>
                  <a:off x="1039" y="1681"/>
                  <a:ext cx="1068" cy="1097"/>
                </a:xfrm>
                <a:custGeom>
                  <a:rect b="b" l="l" r="r" t="t"/>
                  <a:pathLst>
                    <a:path extrusionOk="0" h="3298" w="3212">
                      <a:moveTo>
                        <a:pt x="3208" y="620"/>
                      </a:moveTo>
                      <a:lnTo>
                        <a:pt x="3206" y="606"/>
                      </a:lnTo>
                      <a:lnTo>
                        <a:pt x="3192" y="581"/>
                      </a:lnTo>
                      <a:lnTo>
                        <a:pt x="3169" y="566"/>
                      </a:lnTo>
                      <a:lnTo>
                        <a:pt x="3143" y="561"/>
                      </a:lnTo>
                      <a:lnTo>
                        <a:pt x="3130" y="564"/>
                      </a:lnTo>
                      <a:lnTo>
                        <a:pt x="3101" y="533"/>
                      </a:lnTo>
                      <a:lnTo>
                        <a:pt x="3035" y="475"/>
                      </a:lnTo>
                      <a:lnTo>
                        <a:pt x="3003" y="448"/>
                      </a:lnTo>
                      <a:lnTo>
                        <a:pt x="2931" y="383"/>
                      </a:lnTo>
                      <a:lnTo>
                        <a:pt x="2786" y="258"/>
                      </a:lnTo>
                      <a:lnTo>
                        <a:pt x="2711" y="199"/>
                      </a:lnTo>
                      <a:lnTo>
                        <a:pt x="2651" y="148"/>
                      </a:lnTo>
                      <a:lnTo>
                        <a:pt x="2507" y="53"/>
                      </a:lnTo>
                      <a:lnTo>
                        <a:pt x="2432" y="24"/>
                      </a:lnTo>
                      <a:lnTo>
                        <a:pt x="2384" y="19"/>
                      </a:lnTo>
                      <a:lnTo>
                        <a:pt x="2363" y="20"/>
                      </a:lnTo>
                      <a:lnTo>
                        <a:pt x="2361" y="17"/>
                      </a:lnTo>
                      <a:lnTo>
                        <a:pt x="2358" y="14"/>
                      </a:lnTo>
                      <a:lnTo>
                        <a:pt x="2347" y="4"/>
                      </a:lnTo>
                      <a:lnTo>
                        <a:pt x="2320" y="0"/>
                      </a:lnTo>
                      <a:lnTo>
                        <a:pt x="2294" y="10"/>
                      </a:lnTo>
                      <a:lnTo>
                        <a:pt x="2278" y="32"/>
                      </a:lnTo>
                      <a:lnTo>
                        <a:pt x="2278" y="47"/>
                      </a:lnTo>
                      <a:lnTo>
                        <a:pt x="2276" y="62"/>
                      </a:lnTo>
                      <a:lnTo>
                        <a:pt x="2253" y="102"/>
                      </a:lnTo>
                      <a:lnTo>
                        <a:pt x="2199" y="163"/>
                      </a:lnTo>
                      <a:lnTo>
                        <a:pt x="2171" y="190"/>
                      </a:lnTo>
                      <a:lnTo>
                        <a:pt x="2102" y="260"/>
                      </a:lnTo>
                      <a:lnTo>
                        <a:pt x="1952" y="394"/>
                      </a:lnTo>
                      <a:lnTo>
                        <a:pt x="1878" y="459"/>
                      </a:lnTo>
                      <a:lnTo>
                        <a:pt x="1698" y="610"/>
                      </a:lnTo>
                      <a:lnTo>
                        <a:pt x="1326" y="897"/>
                      </a:lnTo>
                      <a:lnTo>
                        <a:pt x="1138" y="1036"/>
                      </a:lnTo>
                      <a:lnTo>
                        <a:pt x="969" y="1157"/>
                      </a:lnTo>
                      <a:lnTo>
                        <a:pt x="716" y="1337"/>
                      </a:lnTo>
                      <a:lnTo>
                        <a:pt x="553" y="1467"/>
                      </a:lnTo>
                      <a:lnTo>
                        <a:pt x="475" y="1536"/>
                      </a:lnTo>
                      <a:lnTo>
                        <a:pt x="415" y="1592"/>
                      </a:lnTo>
                      <a:lnTo>
                        <a:pt x="296" y="1713"/>
                      </a:lnTo>
                      <a:lnTo>
                        <a:pt x="186" y="1845"/>
                      </a:lnTo>
                      <a:lnTo>
                        <a:pt x="117" y="1951"/>
                      </a:lnTo>
                      <a:lnTo>
                        <a:pt x="77" y="2024"/>
                      </a:lnTo>
                      <a:lnTo>
                        <a:pt x="59" y="2061"/>
                      </a:lnTo>
                      <a:lnTo>
                        <a:pt x="44" y="2100"/>
                      </a:lnTo>
                      <a:lnTo>
                        <a:pt x="21" y="2181"/>
                      </a:lnTo>
                      <a:lnTo>
                        <a:pt x="2" y="2306"/>
                      </a:lnTo>
                      <a:lnTo>
                        <a:pt x="0" y="2479"/>
                      </a:lnTo>
                      <a:lnTo>
                        <a:pt x="12" y="2650"/>
                      </a:lnTo>
                      <a:lnTo>
                        <a:pt x="18" y="2732"/>
                      </a:lnTo>
                      <a:lnTo>
                        <a:pt x="19" y="2742"/>
                      </a:lnTo>
                      <a:lnTo>
                        <a:pt x="29" y="2758"/>
                      </a:lnTo>
                      <a:lnTo>
                        <a:pt x="49" y="2771"/>
                      </a:lnTo>
                      <a:lnTo>
                        <a:pt x="67" y="2770"/>
                      </a:lnTo>
                      <a:lnTo>
                        <a:pt x="101" y="2817"/>
                      </a:lnTo>
                      <a:lnTo>
                        <a:pt x="183" y="2915"/>
                      </a:lnTo>
                      <a:lnTo>
                        <a:pt x="278" y="3016"/>
                      </a:lnTo>
                      <a:lnTo>
                        <a:pt x="383" y="3109"/>
                      </a:lnTo>
                      <a:lnTo>
                        <a:pt x="497" y="3193"/>
                      </a:lnTo>
                      <a:lnTo>
                        <a:pt x="615" y="3255"/>
                      </a:lnTo>
                      <a:lnTo>
                        <a:pt x="704" y="3285"/>
                      </a:lnTo>
                      <a:lnTo>
                        <a:pt x="765" y="3297"/>
                      </a:lnTo>
                      <a:lnTo>
                        <a:pt x="825" y="3298"/>
                      </a:lnTo>
                      <a:lnTo>
                        <a:pt x="886" y="3291"/>
                      </a:lnTo>
                      <a:lnTo>
                        <a:pt x="916" y="3282"/>
                      </a:lnTo>
                      <a:lnTo>
                        <a:pt x="955" y="3271"/>
                      </a:lnTo>
                      <a:lnTo>
                        <a:pt x="1030" y="3236"/>
                      </a:lnTo>
                      <a:lnTo>
                        <a:pt x="1138" y="3171"/>
                      </a:lnTo>
                      <a:lnTo>
                        <a:pt x="1342" y="3009"/>
                      </a:lnTo>
                      <a:lnTo>
                        <a:pt x="1463" y="2899"/>
                      </a:lnTo>
                      <a:lnTo>
                        <a:pt x="1634" y="2748"/>
                      </a:lnTo>
                      <a:lnTo>
                        <a:pt x="1808" y="2600"/>
                      </a:lnTo>
                      <a:lnTo>
                        <a:pt x="2017" y="2424"/>
                      </a:lnTo>
                      <a:lnTo>
                        <a:pt x="2429" y="2066"/>
                      </a:lnTo>
                      <a:lnTo>
                        <a:pt x="2633" y="1884"/>
                      </a:lnTo>
                      <a:lnTo>
                        <a:pt x="2812" y="1724"/>
                      </a:lnTo>
                      <a:lnTo>
                        <a:pt x="2987" y="1560"/>
                      </a:lnTo>
                      <a:lnTo>
                        <a:pt x="3021" y="1530"/>
                      </a:lnTo>
                      <a:lnTo>
                        <a:pt x="3075" y="1478"/>
                      </a:lnTo>
                      <a:lnTo>
                        <a:pt x="3103" y="1438"/>
                      </a:lnTo>
                      <a:lnTo>
                        <a:pt x="3111" y="1416"/>
                      </a:lnTo>
                      <a:lnTo>
                        <a:pt x="3124" y="1415"/>
                      </a:lnTo>
                      <a:lnTo>
                        <a:pt x="3134" y="1409"/>
                      </a:lnTo>
                      <a:lnTo>
                        <a:pt x="3146" y="1401"/>
                      </a:lnTo>
                      <a:lnTo>
                        <a:pt x="3163" y="1378"/>
                      </a:lnTo>
                      <a:lnTo>
                        <a:pt x="3180" y="1337"/>
                      </a:lnTo>
                      <a:lnTo>
                        <a:pt x="3192" y="1241"/>
                      </a:lnTo>
                      <a:lnTo>
                        <a:pt x="3193" y="1183"/>
                      </a:lnTo>
                      <a:lnTo>
                        <a:pt x="3202" y="1042"/>
                      </a:lnTo>
                      <a:lnTo>
                        <a:pt x="3212" y="832"/>
                      </a:lnTo>
                      <a:lnTo>
                        <a:pt x="3212" y="691"/>
                      </a:lnTo>
                      <a:lnTo>
                        <a:pt x="3208" y="620"/>
                      </a:lnTo>
                      <a:close/>
                      <a:moveTo>
                        <a:pt x="1004" y="2495"/>
                      </a:moveTo>
                      <a:lnTo>
                        <a:pt x="998" y="2649"/>
                      </a:lnTo>
                      <a:lnTo>
                        <a:pt x="999" y="2958"/>
                      </a:lnTo>
                      <a:lnTo>
                        <a:pt x="1001" y="3114"/>
                      </a:lnTo>
                      <a:lnTo>
                        <a:pt x="942" y="3145"/>
                      </a:lnTo>
                      <a:lnTo>
                        <a:pt x="880" y="3170"/>
                      </a:lnTo>
                      <a:lnTo>
                        <a:pt x="884" y="3137"/>
                      </a:lnTo>
                      <a:lnTo>
                        <a:pt x="881" y="3066"/>
                      </a:lnTo>
                      <a:lnTo>
                        <a:pt x="868" y="2961"/>
                      </a:lnTo>
                      <a:lnTo>
                        <a:pt x="860" y="2895"/>
                      </a:lnTo>
                      <a:lnTo>
                        <a:pt x="850" y="2780"/>
                      </a:lnTo>
                      <a:lnTo>
                        <a:pt x="844" y="2610"/>
                      </a:lnTo>
                      <a:lnTo>
                        <a:pt x="850" y="2495"/>
                      </a:lnTo>
                      <a:lnTo>
                        <a:pt x="857" y="2439"/>
                      </a:lnTo>
                      <a:lnTo>
                        <a:pt x="856" y="2424"/>
                      </a:lnTo>
                      <a:lnTo>
                        <a:pt x="840" y="2398"/>
                      </a:lnTo>
                      <a:lnTo>
                        <a:pt x="828" y="2390"/>
                      </a:lnTo>
                      <a:lnTo>
                        <a:pt x="717" y="2318"/>
                      </a:lnTo>
                      <a:lnTo>
                        <a:pt x="506" y="2162"/>
                      </a:lnTo>
                      <a:lnTo>
                        <a:pt x="401" y="2082"/>
                      </a:lnTo>
                      <a:lnTo>
                        <a:pt x="382" y="2064"/>
                      </a:lnTo>
                      <a:lnTo>
                        <a:pt x="314" y="2010"/>
                      </a:lnTo>
                      <a:lnTo>
                        <a:pt x="264" y="1978"/>
                      </a:lnTo>
                      <a:lnTo>
                        <a:pt x="241" y="1969"/>
                      </a:lnTo>
                      <a:lnTo>
                        <a:pt x="294" y="1899"/>
                      </a:lnTo>
                      <a:lnTo>
                        <a:pt x="350" y="1830"/>
                      </a:lnTo>
                      <a:lnTo>
                        <a:pt x="510" y="1955"/>
                      </a:lnTo>
                      <a:lnTo>
                        <a:pt x="752" y="2141"/>
                      </a:lnTo>
                      <a:lnTo>
                        <a:pt x="909" y="2270"/>
                      </a:lnTo>
                      <a:lnTo>
                        <a:pt x="985" y="2338"/>
                      </a:lnTo>
                      <a:lnTo>
                        <a:pt x="999" y="2349"/>
                      </a:lnTo>
                      <a:lnTo>
                        <a:pt x="1034" y="2354"/>
                      </a:lnTo>
                      <a:lnTo>
                        <a:pt x="1053" y="2346"/>
                      </a:lnTo>
                      <a:lnTo>
                        <a:pt x="1132" y="2302"/>
                      </a:lnTo>
                      <a:lnTo>
                        <a:pt x="1280" y="2195"/>
                      </a:lnTo>
                      <a:lnTo>
                        <a:pt x="1418" y="2074"/>
                      </a:lnTo>
                      <a:lnTo>
                        <a:pt x="1548" y="1943"/>
                      </a:lnTo>
                      <a:lnTo>
                        <a:pt x="1610" y="1877"/>
                      </a:lnTo>
                      <a:lnTo>
                        <a:pt x="1617" y="1868"/>
                      </a:lnTo>
                      <a:lnTo>
                        <a:pt x="1624" y="1847"/>
                      </a:lnTo>
                      <a:lnTo>
                        <a:pt x="1626" y="1827"/>
                      </a:lnTo>
                      <a:lnTo>
                        <a:pt x="1617" y="1807"/>
                      </a:lnTo>
                      <a:lnTo>
                        <a:pt x="1610" y="1796"/>
                      </a:lnTo>
                      <a:lnTo>
                        <a:pt x="1420" y="1596"/>
                      </a:lnTo>
                      <a:lnTo>
                        <a:pt x="1231" y="1395"/>
                      </a:lnTo>
                      <a:lnTo>
                        <a:pt x="1201" y="1360"/>
                      </a:lnTo>
                      <a:lnTo>
                        <a:pt x="1132" y="1288"/>
                      </a:lnTo>
                      <a:lnTo>
                        <a:pt x="1082" y="1248"/>
                      </a:lnTo>
                      <a:lnTo>
                        <a:pt x="1056" y="1235"/>
                      </a:lnTo>
                      <a:lnTo>
                        <a:pt x="1244" y="1103"/>
                      </a:lnTo>
                      <a:lnTo>
                        <a:pt x="1430" y="964"/>
                      </a:lnTo>
                      <a:lnTo>
                        <a:pt x="1614" y="825"/>
                      </a:lnTo>
                      <a:lnTo>
                        <a:pt x="1885" y="607"/>
                      </a:lnTo>
                      <a:lnTo>
                        <a:pt x="2060" y="458"/>
                      </a:lnTo>
                      <a:lnTo>
                        <a:pt x="2145" y="380"/>
                      </a:lnTo>
                      <a:lnTo>
                        <a:pt x="2194" y="338"/>
                      </a:lnTo>
                      <a:lnTo>
                        <a:pt x="2299" y="235"/>
                      </a:lnTo>
                      <a:lnTo>
                        <a:pt x="2344" y="177"/>
                      </a:lnTo>
                      <a:lnTo>
                        <a:pt x="2367" y="138"/>
                      </a:lnTo>
                      <a:lnTo>
                        <a:pt x="2374" y="118"/>
                      </a:lnTo>
                      <a:lnTo>
                        <a:pt x="2422" y="140"/>
                      </a:lnTo>
                      <a:lnTo>
                        <a:pt x="2466" y="163"/>
                      </a:lnTo>
                      <a:lnTo>
                        <a:pt x="2534" y="206"/>
                      </a:lnTo>
                      <a:lnTo>
                        <a:pt x="2661" y="304"/>
                      </a:lnTo>
                      <a:lnTo>
                        <a:pt x="2721" y="354"/>
                      </a:lnTo>
                      <a:lnTo>
                        <a:pt x="2833" y="453"/>
                      </a:lnTo>
                      <a:lnTo>
                        <a:pt x="2944" y="554"/>
                      </a:lnTo>
                      <a:lnTo>
                        <a:pt x="2993" y="603"/>
                      </a:lnTo>
                      <a:lnTo>
                        <a:pt x="3048" y="646"/>
                      </a:lnTo>
                      <a:lnTo>
                        <a:pt x="2937" y="771"/>
                      </a:lnTo>
                      <a:lnTo>
                        <a:pt x="2708" y="1016"/>
                      </a:lnTo>
                      <a:lnTo>
                        <a:pt x="2474" y="1257"/>
                      </a:lnTo>
                      <a:lnTo>
                        <a:pt x="2233" y="1490"/>
                      </a:lnTo>
                      <a:lnTo>
                        <a:pt x="2112" y="1605"/>
                      </a:lnTo>
                      <a:lnTo>
                        <a:pt x="1987" y="1720"/>
                      </a:lnTo>
                      <a:lnTo>
                        <a:pt x="1732" y="1951"/>
                      </a:lnTo>
                      <a:lnTo>
                        <a:pt x="1467" y="2169"/>
                      </a:lnTo>
                      <a:lnTo>
                        <a:pt x="1261" y="2322"/>
                      </a:lnTo>
                      <a:lnTo>
                        <a:pt x="1120" y="2417"/>
                      </a:lnTo>
                      <a:lnTo>
                        <a:pt x="1047" y="2462"/>
                      </a:lnTo>
                      <a:lnTo>
                        <a:pt x="1047" y="2462"/>
                      </a:lnTo>
                      <a:lnTo>
                        <a:pt x="1047" y="2463"/>
                      </a:lnTo>
                      <a:lnTo>
                        <a:pt x="1033" y="2460"/>
                      </a:lnTo>
                      <a:lnTo>
                        <a:pt x="1012" y="2472"/>
                      </a:lnTo>
                      <a:lnTo>
                        <a:pt x="1005" y="2485"/>
                      </a:lnTo>
                      <a:lnTo>
                        <a:pt x="1004" y="2495"/>
                      </a:lnTo>
                      <a:close/>
                      <a:moveTo>
                        <a:pt x="3082" y="1081"/>
                      </a:moveTo>
                      <a:lnTo>
                        <a:pt x="3078" y="1147"/>
                      </a:lnTo>
                      <a:lnTo>
                        <a:pt x="3074" y="1213"/>
                      </a:lnTo>
                      <a:lnTo>
                        <a:pt x="3072" y="1247"/>
                      </a:lnTo>
                      <a:lnTo>
                        <a:pt x="3069" y="1280"/>
                      </a:lnTo>
                      <a:lnTo>
                        <a:pt x="3067" y="1301"/>
                      </a:lnTo>
                      <a:lnTo>
                        <a:pt x="3065" y="1316"/>
                      </a:lnTo>
                      <a:lnTo>
                        <a:pt x="3059" y="1320"/>
                      </a:lnTo>
                      <a:lnTo>
                        <a:pt x="3052" y="1334"/>
                      </a:lnTo>
                      <a:lnTo>
                        <a:pt x="3051" y="1343"/>
                      </a:lnTo>
                      <a:lnTo>
                        <a:pt x="3038" y="1349"/>
                      </a:lnTo>
                      <a:lnTo>
                        <a:pt x="3018" y="1372"/>
                      </a:lnTo>
                      <a:lnTo>
                        <a:pt x="3016" y="1389"/>
                      </a:lnTo>
                      <a:lnTo>
                        <a:pt x="3018" y="1366"/>
                      </a:lnTo>
                      <a:lnTo>
                        <a:pt x="3010" y="1369"/>
                      </a:lnTo>
                      <a:lnTo>
                        <a:pt x="2990" y="1393"/>
                      </a:lnTo>
                      <a:lnTo>
                        <a:pt x="2941" y="1444"/>
                      </a:lnTo>
                      <a:lnTo>
                        <a:pt x="2890" y="1493"/>
                      </a:lnTo>
                      <a:lnTo>
                        <a:pt x="2734" y="1637"/>
                      </a:lnTo>
                      <a:lnTo>
                        <a:pt x="2574" y="1779"/>
                      </a:lnTo>
                      <a:lnTo>
                        <a:pt x="2201" y="2110"/>
                      </a:lnTo>
                      <a:lnTo>
                        <a:pt x="1823" y="2434"/>
                      </a:lnTo>
                      <a:lnTo>
                        <a:pt x="1804" y="2451"/>
                      </a:lnTo>
                      <a:lnTo>
                        <a:pt x="1785" y="2467"/>
                      </a:lnTo>
                      <a:lnTo>
                        <a:pt x="1778" y="2349"/>
                      </a:lnTo>
                      <a:lnTo>
                        <a:pt x="1765" y="2231"/>
                      </a:lnTo>
                      <a:lnTo>
                        <a:pt x="1764" y="2181"/>
                      </a:lnTo>
                      <a:lnTo>
                        <a:pt x="1765" y="2130"/>
                      </a:lnTo>
                      <a:lnTo>
                        <a:pt x="1764" y="2118"/>
                      </a:lnTo>
                      <a:lnTo>
                        <a:pt x="1749" y="2105"/>
                      </a:lnTo>
                      <a:lnTo>
                        <a:pt x="1739" y="2103"/>
                      </a:lnTo>
                      <a:lnTo>
                        <a:pt x="1927" y="1936"/>
                      </a:lnTo>
                      <a:lnTo>
                        <a:pt x="2106" y="1769"/>
                      </a:lnTo>
                      <a:lnTo>
                        <a:pt x="2236" y="1651"/>
                      </a:lnTo>
                      <a:lnTo>
                        <a:pt x="2489" y="1406"/>
                      </a:lnTo>
                      <a:lnTo>
                        <a:pt x="2737" y="1157"/>
                      </a:lnTo>
                      <a:lnTo>
                        <a:pt x="2977" y="901"/>
                      </a:lnTo>
                      <a:lnTo>
                        <a:pt x="3095" y="770"/>
                      </a:lnTo>
                      <a:lnTo>
                        <a:pt x="3093" y="926"/>
                      </a:lnTo>
                      <a:lnTo>
                        <a:pt x="3082" y="108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490" name="Google Shape;490;p20"/>
                <p:cNvSpPr/>
                <p:nvPr/>
              </p:nvSpPr>
              <p:spPr>
                <a:xfrm>
                  <a:off x="1398" y="2746"/>
                  <a:ext cx="213" cy="132"/>
                </a:xfrm>
                <a:custGeom>
                  <a:rect b="b" l="l" r="r" t="t"/>
                  <a:pathLst>
                    <a:path extrusionOk="0" h="398" w="635">
                      <a:moveTo>
                        <a:pt x="555" y="6"/>
                      </a:moveTo>
                      <a:lnTo>
                        <a:pt x="544" y="0"/>
                      </a:lnTo>
                      <a:lnTo>
                        <a:pt x="521" y="3"/>
                      </a:lnTo>
                      <a:lnTo>
                        <a:pt x="504" y="18"/>
                      </a:lnTo>
                      <a:lnTo>
                        <a:pt x="495" y="39"/>
                      </a:lnTo>
                      <a:lnTo>
                        <a:pt x="496" y="52"/>
                      </a:lnTo>
                      <a:lnTo>
                        <a:pt x="514" y="113"/>
                      </a:lnTo>
                      <a:lnTo>
                        <a:pt x="530" y="177"/>
                      </a:lnTo>
                      <a:lnTo>
                        <a:pt x="527" y="202"/>
                      </a:lnTo>
                      <a:lnTo>
                        <a:pt x="515" y="226"/>
                      </a:lnTo>
                      <a:lnTo>
                        <a:pt x="494" y="251"/>
                      </a:lnTo>
                      <a:lnTo>
                        <a:pt x="478" y="262"/>
                      </a:lnTo>
                      <a:lnTo>
                        <a:pt x="453" y="278"/>
                      </a:lnTo>
                      <a:lnTo>
                        <a:pt x="403" y="291"/>
                      </a:lnTo>
                      <a:lnTo>
                        <a:pt x="370" y="284"/>
                      </a:lnTo>
                      <a:lnTo>
                        <a:pt x="352" y="272"/>
                      </a:lnTo>
                      <a:lnTo>
                        <a:pt x="339" y="252"/>
                      </a:lnTo>
                      <a:lnTo>
                        <a:pt x="332" y="226"/>
                      </a:lnTo>
                      <a:lnTo>
                        <a:pt x="332" y="209"/>
                      </a:lnTo>
                      <a:lnTo>
                        <a:pt x="331" y="198"/>
                      </a:lnTo>
                      <a:lnTo>
                        <a:pt x="324" y="180"/>
                      </a:lnTo>
                      <a:lnTo>
                        <a:pt x="303" y="164"/>
                      </a:lnTo>
                      <a:lnTo>
                        <a:pt x="268" y="164"/>
                      </a:lnTo>
                      <a:lnTo>
                        <a:pt x="246" y="180"/>
                      </a:lnTo>
                      <a:lnTo>
                        <a:pt x="237" y="198"/>
                      </a:lnTo>
                      <a:lnTo>
                        <a:pt x="236" y="209"/>
                      </a:lnTo>
                      <a:lnTo>
                        <a:pt x="233" y="231"/>
                      </a:lnTo>
                      <a:lnTo>
                        <a:pt x="220" y="268"/>
                      </a:lnTo>
                      <a:lnTo>
                        <a:pt x="196" y="297"/>
                      </a:lnTo>
                      <a:lnTo>
                        <a:pt x="160" y="310"/>
                      </a:lnTo>
                      <a:lnTo>
                        <a:pt x="137" y="307"/>
                      </a:lnTo>
                      <a:lnTo>
                        <a:pt x="122" y="304"/>
                      </a:lnTo>
                      <a:lnTo>
                        <a:pt x="102" y="294"/>
                      </a:lnTo>
                      <a:lnTo>
                        <a:pt x="83" y="270"/>
                      </a:lnTo>
                      <a:lnTo>
                        <a:pt x="76" y="228"/>
                      </a:lnTo>
                      <a:lnTo>
                        <a:pt x="83" y="182"/>
                      </a:lnTo>
                      <a:lnTo>
                        <a:pt x="88" y="162"/>
                      </a:lnTo>
                      <a:lnTo>
                        <a:pt x="90" y="149"/>
                      </a:lnTo>
                      <a:lnTo>
                        <a:pt x="80" y="131"/>
                      </a:lnTo>
                      <a:lnTo>
                        <a:pt x="62" y="126"/>
                      </a:lnTo>
                      <a:lnTo>
                        <a:pt x="43" y="130"/>
                      </a:lnTo>
                      <a:lnTo>
                        <a:pt x="34" y="139"/>
                      </a:lnTo>
                      <a:lnTo>
                        <a:pt x="23" y="157"/>
                      </a:lnTo>
                      <a:lnTo>
                        <a:pt x="7" y="193"/>
                      </a:lnTo>
                      <a:lnTo>
                        <a:pt x="0" y="232"/>
                      </a:lnTo>
                      <a:lnTo>
                        <a:pt x="3" y="268"/>
                      </a:lnTo>
                      <a:lnTo>
                        <a:pt x="13" y="304"/>
                      </a:lnTo>
                      <a:lnTo>
                        <a:pt x="31" y="336"/>
                      </a:lnTo>
                      <a:lnTo>
                        <a:pt x="59" y="362"/>
                      </a:lnTo>
                      <a:lnTo>
                        <a:pt x="93" y="383"/>
                      </a:lnTo>
                      <a:lnTo>
                        <a:pt x="113" y="390"/>
                      </a:lnTo>
                      <a:lnTo>
                        <a:pt x="139" y="398"/>
                      </a:lnTo>
                      <a:lnTo>
                        <a:pt x="187" y="398"/>
                      </a:lnTo>
                      <a:lnTo>
                        <a:pt x="229" y="383"/>
                      </a:lnTo>
                      <a:lnTo>
                        <a:pt x="265" y="356"/>
                      </a:lnTo>
                      <a:lnTo>
                        <a:pt x="279" y="339"/>
                      </a:lnTo>
                      <a:lnTo>
                        <a:pt x="299" y="356"/>
                      </a:lnTo>
                      <a:lnTo>
                        <a:pt x="350" y="379"/>
                      </a:lnTo>
                      <a:lnTo>
                        <a:pt x="409" y="386"/>
                      </a:lnTo>
                      <a:lnTo>
                        <a:pt x="470" y="375"/>
                      </a:lnTo>
                      <a:lnTo>
                        <a:pt x="502" y="362"/>
                      </a:lnTo>
                      <a:lnTo>
                        <a:pt x="527" y="350"/>
                      </a:lnTo>
                      <a:lnTo>
                        <a:pt x="567" y="316"/>
                      </a:lnTo>
                      <a:lnTo>
                        <a:pt x="600" y="271"/>
                      </a:lnTo>
                      <a:lnTo>
                        <a:pt x="623" y="221"/>
                      </a:lnTo>
                      <a:lnTo>
                        <a:pt x="635" y="166"/>
                      </a:lnTo>
                      <a:lnTo>
                        <a:pt x="632" y="113"/>
                      </a:lnTo>
                      <a:lnTo>
                        <a:pt x="614" y="64"/>
                      </a:lnTo>
                      <a:lnTo>
                        <a:pt x="581" y="23"/>
                      </a:lnTo>
                      <a:lnTo>
                        <a:pt x="555" y="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491" name="Google Shape;491;p20"/>
                <p:cNvSpPr/>
                <p:nvPr/>
              </p:nvSpPr>
              <p:spPr>
                <a:xfrm>
                  <a:off x="1655" y="2515"/>
                  <a:ext cx="176" cy="179"/>
                </a:xfrm>
                <a:custGeom>
                  <a:rect b="b" l="l" r="r" t="t"/>
                  <a:pathLst>
                    <a:path extrusionOk="0" h="538" w="528">
                      <a:moveTo>
                        <a:pt x="311" y="0"/>
                      </a:moveTo>
                      <a:lnTo>
                        <a:pt x="301" y="1"/>
                      </a:lnTo>
                      <a:lnTo>
                        <a:pt x="285" y="9"/>
                      </a:lnTo>
                      <a:lnTo>
                        <a:pt x="268" y="27"/>
                      </a:lnTo>
                      <a:lnTo>
                        <a:pt x="263" y="60"/>
                      </a:lnTo>
                      <a:lnTo>
                        <a:pt x="273" y="82"/>
                      </a:lnTo>
                      <a:lnTo>
                        <a:pt x="288" y="92"/>
                      </a:lnTo>
                      <a:lnTo>
                        <a:pt x="298" y="95"/>
                      </a:lnTo>
                      <a:lnTo>
                        <a:pt x="321" y="99"/>
                      </a:lnTo>
                      <a:lnTo>
                        <a:pt x="373" y="112"/>
                      </a:lnTo>
                      <a:lnTo>
                        <a:pt x="404" y="129"/>
                      </a:lnTo>
                      <a:lnTo>
                        <a:pt x="419" y="145"/>
                      </a:lnTo>
                      <a:lnTo>
                        <a:pt x="426" y="165"/>
                      </a:lnTo>
                      <a:lnTo>
                        <a:pt x="423" y="191"/>
                      </a:lnTo>
                      <a:lnTo>
                        <a:pt x="416" y="206"/>
                      </a:lnTo>
                      <a:lnTo>
                        <a:pt x="409" y="220"/>
                      </a:lnTo>
                      <a:lnTo>
                        <a:pt x="391" y="242"/>
                      </a:lnTo>
                      <a:lnTo>
                        <a:pt x="357" y="265"/>
                      </a:lnTo>
                      <a:lnTo>
                        <a:pt x="302" y="276"/>
                      </a:lnTo>
                      <a:lnTo>
                        <a:pt x="245" y="269"/>
                      </a:lnTo>
                      <a:lnTo>
                        <a:pt x="217" y="260"/>
                      </a:lnTo>
                      <a:lnTo>
                        <a:pt x="207" y="256"/>
                      </a:lnTo>
                      <a:lnTo>
                        <a:pt x="199" y="253"/>
                      </a:lnTo>
                      <a:lnTo>
                        <a:pt x="188" y="250"/>
                      </a:lnTo>
                      <a:lnTo>
                        <a:pt x="171" y="253"/>
                      </a:lnTo>
                      <a:lnTo>
                        <a:pt x="150" y="268"/>
                      </a:lnTo>
                      <a:lnTo>
                        <a:pt x="135" y="299"/>
                      </a:lnTo>
                      <a:lnTo>
                        <a:pt x="141" y="324"/>
                      </a:lnTo>
                      <a:lnTo>
                        <a:pt x="151" y="337"/>
                      </a:lnTo>
                      <a:lnTo>
                        <a:pt x="161" y="341"/>
                      </a:lnTo>
                      <a:lnTo>
                        <a:pt x="167" y="344"/>
                      </a:lnTo>
                      <a:lnTo>
                        <a:pt x="173" y="347"/>
                      </a:lnTo>
                      <a:lnTo>
                        <a:pt x="173" y="347"/>
                      </a:lnTo>
                      <a:lnTo>
                        <a:pt x="178" y="348"/>
                      </a:lnTo>
                      <a:lnTo>
                        <a:pt x="184" y="351"/>
                      </a:lnTo>
                      <a:lnTo>
                        <a:pt x="184" y="351"/>
                      </a:lnTo>
                      <a:lnTo>
                        <a:pt x="184" y="351"/>
                      </a:lnTo>
                      <a:lnTo>
                        <a:pt x="220" y="367"/>
                      </a:lnTo>
                      <a:lnTo>
                        <a:pt x="252" y="386"/>
                      </a:lnTo>
                      <a:lnTo>
                        <a:pt x="243" y="399"/>
                      </a:lnTo>
                      <a:lnTo>
                        <a:pt x="220" y="420"/>
                      </a:lnTo>
                      <a:lnTo>
                        <a:pt x="180" y="443"/>
                      </a:lnTo>
                      <a:lnTo>
                        <a:pt x="150" y="452"/>
                      </a:lnTo>
                      <a:lnTo>
                        <a:pt x="131" y="456"/>
                      </a:lnTo>
                      <a:lnTo>
                        <a:pt x="85" y="459"/>
                      </a:lnTo>
                      <a:lnTo>
                        <a:pt x="62" y="456"/>
                      </a:lnTo>
                      <a:lnTo>
                        <a:pt x="57" y="453"/>
                      </a:lnTo>
                      <a:lnTo>
                        <a:pt x="50" y="443"/>
                      </a:lnTo>
                      <a:lnTo>
                        <a:pt x="30" y="438"/>
                      </a:lnTo>
                      <a:lnTo>
                        <a:pt x="10" y="446"/>
                      </a:lnTo>
                      <a:lnTo>
                        <a:pt x="0" y="463"/>
                      </a:lnTo>
                      <a:lnTo>
                        <a:pt x="3" y="475"/>
                      </a:lnTo>
                      <a:lnTo>
                        <a:pt x="13" y="498"/>
                      </a:lnTo>
                      <a:lnTo>
                        <a:pt x="45" y="525"/>
                      </a:lnTo>
                      <a:lnTo>
                        <a:pt x="88" y="537"/>
                      </a:lnTo>
                      <a:lnTo>
                        <a:pt x="134" y="538"/>
                      </a:lnTo>
                      <a:lnTo>
                        <a:pt x="155" y="534"/>
                      </a:lnTo>
                      <a:lnTo>
                        <a:pt x="190" y="528"/>
                      </a:lnTo>
                      <a:lnTo>
                        <a:pt x="250" y="504"/>
                      </a:lnTo>
                      <a:lnTo>
                        <a:pt x="302" y="465"/>
                      </a:lnTo>
                      <a:lnTo>
                        <a:pt x="341" y="414"/>
                      </a:lnTo>
                      <a:lnTo>
                        <a:pt x="355" y="383"/>
                      </a:lnTo>
                      <a:lnTo>
                        <a:pt x="358" y="374"/>
                      </a:lnTo>
                      <a:lnTo>
                        <a:pt x="357" y="366"/>
                      </a:lnTo>
                      <a:lnTo>
                        <a:pt x="381" y="360"/>
                      </a:lnTo>
                      <a:lnTo>
                        <a:pt x="425" y="341"/>
                      </a:lnTo>
                      <a:lnTo>
                        <a:pt x="463" y="311"/>
                      </a:lnTo>
                      <a:lnTo>
                        <a:pt x="497" y="271"/>
                      </a:lnTo>
                      <a:lnTo>
                        <a:pt x="509" y="246"/>
                      </a:lnTo>
                      <a:lnTo>
                        <a:pt x="520" y="220"/>
                      </a:lnTo>
                      <a:lnTo>
                        <a:pt x="528" y="171"/>
                      </a:lnTo>
                      <a:lnTo>
                        <a:pt x="520" y="127"/>
                      </a:lnTo>
                      <a:lnTo>
                        <a:pt x="499" y="86"/>
                      </a:lnTo>
                      <a:lnTo>
                        <a:pt x="469" y="53"/>
                      </a:lnTo>
                      <a:lnTo>
                        <a:pt x="430" y="26"/>
                      </a:lnTo>
                      <a:lnTo>
                        <a:pt x="384" y="9"/>
                      </a:lnTo>
                      <a:lnTo>
                        <a:pt x="337" y="0"/>
                      </a:lnTo>
                      <a:lnTo>
                        <a:pt x="311"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492" name="Google Shape;492;p20"/>
                <p:cNvSpPr/>
                <p:nvPr/>
              </p:nvSpPr>
              <p:spPr>
                <a:xfrm>
                  <a:off x="1665" y="2702"/>
                  <a:ext cx="205" cy="209"/>
                </a:xfrm>
                <a:custGeom>
                  <a:rect b="b" l="l" r="r" t="t"/>
                  <a:pathLst>
                    <a:path extrusionOk="0" h="630" w="613">
                      <a:moveTo>
                        <a:pt x="404" y="0"/>
                      </a:moveTo>
                      <a:lnTo>
                        <a:pt x="388" y="3"/>
                      </a:lnTo>
                      <a:lnTo>
                        <a:pt x="365" y="21"/>
                      </a:lnTo>
                      <a:lnTo>
                        <a:pt x="357" y="52"/>
                      </a:lnTo>
                      <a:lnTo>
                        <a:pt x="367" y="79"/>
                      </a:lnTo>
                      <a:lnTo>
                        <a:pt x="381" y="89"/>
                      </a:lnTo>
                      <a:lnTo>
                        <a:pt x="410" y="101"/>
                      </a:lnTo>
                      <a:lnTo>
                        <a:pt x="466" y="128"/>
                      </a:lnTo>
                      <a:lnTo>
                        <a:pt x="498" y="152"/>
                      </a:lnTo>
                      <a:lnTo>
                        <a:pt x="511" y="174"/>
                      </a:lnTo>
                      <a:lnTo>
                        <a:pt x="515" y="200"/>
                      </a:lnTo>
                      <a:lnTo>
                        <a:pt x="506" y="230"/>
                      </a:lnTo>
                      <a:lnTo>
                        <a:pt x="498" y="249"/>
                      </a:lnTo>
                      <a:lnTo>
                        <a:pt x="486" y="265"/>
                      </a:lnTo>
                      <a:lnTo>
                        <a:pt x="462" y="291"/>
                      </a:lnTo>
                      <a:lnTo>
                        <a:pt x="431" y="307"/>
                      </a:lnTo>
                      <a:lnTo>
                        <a:pt x="400" y="314"/>
                      </a:lnTo>
                      <a:lnTo>
                        <a:pt x="349" y="312"/>
                      </a:lnTo>
                      <a:lnTo>
                        <a:pt x="285" y="286"/>
                      </a:lnTo>
                      <a:lnTo>
                        <a:pt x="257" y="265"/>
                      </a:lnTo>
                      <a:lnTo>
                        <a:pt x="257" y="265"/>
                      </a:lnTo>
                      <a:lnTo>
                        <a:pt x="253" y="260"/>
                      </a:lnTo>
                      <a:lnTo>
                        <a:pt x="247" y="258"/>
                      </a:lnTo>
                      <a:lnTo>
                        <a:pt x="239" y="252"/>
                      </a:lnTo>
                      <a:lnTo>
                        <a:pt x="223" y="249"/>
                      </a:lnTo>
                      <a:lnTo>
                        <a:pt x="198" y="256"/>
                      </a:lnTo>
                      <a:lnTo>
                        <a:pt x="177" y="285"/>
                      </a:lnTo>
                      <a:lnTo>
                        <a:pt x="175" y="311"/>
                      </a:lnTo>
                      <a:lnTo>
                        <a:pt x="181" y="327"/>
                      </a:lnTo>
                      <a:lnTo>
                        <a:pt x="188" y="334"/>
                      </a:lnTo>
                      <a:lnTo>
                        <a:pt x="201" y="344"/>
                      </a:lnTo>
                      <a:lnTo>
                        <a:pt x="214" y="354"/>
                      </a:lnTo>
                      <a:lnTo>
                        <a:pt x="234" y="376"/>
                      </a:lnTo>
                      <a:lnTo>
                        <a:pt x="256" y="422"/>
                      </a:lnTo>
                      <a:lnTo>
                        <a:pt x="253" y="469"/>
                      </a:lnTo>
                      <a:lnTo>
                        <a:pt x="224" y="512"/>
                      </a:lnTo>
                      <a:lnTo>
                        <a:pt x="198" y="531"/>
                      </a:lnTo>
                      <a:lnTo>
                        <a:pt x="180" y="543"/>
                      </a:lnTo>
                      <a:lnTo>
                        <a:pt x="146" y="551"/>
                      </a:lnTo>
                      <a:lnTo>
                        <a:pt x="119" y="547"/>
                      </a:lnTo>
                      <a:lnTo>
                        <a:pt x="96" y="533"/>
                      </a:lnTo>
                      <a:lnTo>
                        <a:pt x="72" y="495"/>
                      </a:lnTo>
                      <a:lnTo>
                        <a:pt x="54" y="430"/>
                      </a:lnTo>
                      <a:lnTo>
                        <a:pt x="51" y="397"/>
                      </a:lnTo>
                      <a:lnTo>
                        <a:pt x="50" y="386"/>
                      </a:lnTo>
                      <a:lnTo>
                        <a:pt x="37" y="374"/>
                      </a:lnTo>
                      <a:lnTo>
                        <a:pt x="20" y="374"/>
                      </a:lnTo>
                      <a:lnTo>
                        <a:pt x="5" y="387"/>
                      </a:lnTo>
                      <a:lnTo>
                        <a:pt x="2" y="397"/>
                      </a:lnTo>
                      <a:lnTo>
                        <a:pt x="0" y="425"/>
                      </a:lnTo>
                      <a:lnTo>
                        <a:pt x="1" y="484"/>
                      </a:lnTo>
                      <a:lnTo>
                        <a:pt x="13" y="540"/>
                      </a:lnTo>
                      <a:lnTo>
                        <a:pt x="43" y="589"/>
                      </a:lnTo>
                      <a:lnTo>
                        <a:pt x="66" y="607"/>
                      </a:lnTo>
                      <a:lnTo>
                        <a:pt x="87" y="619"/>
                      </a:lnTo>
                      <a:lnTo>
                        <a:pt x="131" y="630"/>
                      </a:lnTo>
                      <a:lnTo>
                        <a:pt x="175" y="628"/>
                      </a:lnTo>
                      <a:lnTo>
                        <a:pt x="220" y="615"/>
                      </a:lnTo>
                      <a:lnTo>
                        <a:pt x="241" y="606"/>
                      </a:lnTo>
                      <a:lnTo>
                        <a:pt x="263" y="594"/>
                      </a:lnTo>
                      <a:lnTo>
                        <a:pt x="300" y="561"/>
                      </a:lnTo>
                      <a:lnTo>
                        <a:pt x="329" y="522"/>
                      </a:lnTo>
                      <a:lnTo>
                        <a:pt x="348" y="476"/>
                      </a:lnTo>
                      <a:lnTo>
                        <a:pt x="352" y="452"/>
                      </a:lnTo>
                      <a:lnTo>
                        <a:pt x="355" y="430"/>
                      </a:lnTo>
                      <a:lnTo>
                        <a:pt x="352" y="410"/>
                      </a:lnTo>
                      <a:lnTo>
                        <a:pt x="384" y="413"/>
                      </a:lnTo>
                      <a:lnTo>
                        <a:pt x="446" y="404"/>
                      </a:lnTo>
                      <a:lnTo>
                        <a:pt x="505" y="380"/>
                      </a:lnTo>
                      <a:lnTo>
                        <a:pt x="555" y="338"/>
                      </a:lnTo>
                      <a:lnTo>
                        <a:pt x="577" y="309"/>
                      </a:lnTo>
                      <a:lnTo>
                        <a:pt x="594" y="283"/>
                      </a:lnTo>
                      <a:lnTo>
                        <a:pt x="611" y="230"/>
                      </a:lnTo>
                      <a:lnTo>
                        <a:pt x="613" y="177"/>
                      </a:lnTo>
                      <a:lnTo>
                        <a:pt x="600" y="127"/>
                      </a:lnTo>
                      <a:lnTo>
                        <a:pt x="574" y="82"/>
                      </a:lnTo>
                      <a:lnTo>
                        <a:pt x="537" y="44"/>
                      </a:lnTo>
                      <a:lnTo>
                        <a:pt x="489" y="17"/>
                      </a:lnTo>
                      <a:lnTo>
                        <a:pt x="434" y="1"/>
                      </a:lnTo>
                      <a:lnTo>
                        <a:pt x="404"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grpSp>
          <p:grpSp>
            <p:nvGrpSpPr>
              <p:cNvPr id="493" name="Google Shape;493;p20"/>
              <p:cNvGrpSpPr/>
              <p:nvPr/>
            </p:nvGrpSpPr>
            <p:grpSpPr>
              <a:xfrm>
                <a:off x="560644" y="4609717"/>
                <a:ext cx="45011" cy="1605"/>
                <a:chOff x="2823" y="1475"/>
                <a:chExt cx="168" cy="6"/>
              </a:xfrm>
            </p:grpSpPr>
            <p:sp>
              <p:nvSpPr>
                <p:cNvPr id="494" name="Google Shape;494;p20"/>
                <p:cNvSpPr/>
                <p:nvPr/>
              </p:nvSpPr>
              <p:spPr>
                <a:xfrm>
                  <a:off x="2823" y="1475"/>
                  <a:ext cx="68" cy="6"/>
                </a:xfrm>
                <a:custGeom>
                  <a:rect b="b" l="l" r="r" t="t"/>
                  <a:pathLst>
                    <a:path extrusionOk="0" h="19" w="203">
                      <a:moveTo>
                        <a:pt x="10" y="0"/>
                      </a:moveTo>
                      <a:lnTo>
                        <a:pt x="3" y="3"/>
                      </a:lnTo>
                      <a:lnTo>
                        <a:pt x="0" y="10"/>
                      </a:lnTo>
                      <a:lnTo>
                        <a:pt x="3" y="17"/>
                      </a:lnTo>
                      <a:lnTo>
                        <a:pt x="10" y="19"/>
                      </a:lnTo>
                      <a:lnTo>
                        <a:pt x="193" y="19"/>
                      </a:lnTo>
                      <a:lnTo>
                        <a:pt x="201" y="17"/>
                      </a:lnTo>
                      <a:lnTo>
                        <a:pt x="203" y="10"/>
                      </a:lnTo>
                      <a:lnTo>
                        <a:pt x="201" y="3"/>
                      </a:lnTo>
                      <a:lnTo>
                        <a:pt x="193" y="0"/>
                      </a:lnTo>
                      <a:lnTo>
                        <a:pt x="1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495" name="Google Shape;495;p20"/>
                <p:cNvSpPr/>
                <p:nvPr/>
              </p:nvSpPr>
              <p:spPr>
                <a:xfrm>
                  <a:off x="2946" y="1475"/>
                  <a:ext cx="45" cy="6"/>
                </a:xfrm>
                <a:custGeom>
                  <a:rect b="b" l="l" r="r" t="t"/>
                  <a:pathLst>
                    <a:path extrusionOk="0" h="19" w="134">
                      <a:moveTo>
                        <a:pt x="125" y="0"/>
                      </a:moveTo>
                      <a:lnTo>
                        <a:pt x="10" y="0"/>
                      </a:lnTo>
                      <a:lnTo>
                        <a:pt x="1" y="3"/>
                      </a:lnTo>
                      <a:lnTo>
                        <a:pt x="0" y="10"/>
                      </a:lnTo>
                      <a:lnTo>
                        <a:pt x="1" y="17"/>
                      </a:lnTo>
                      <a:lnTo>
                        <a:pt x="10" y="19"/>
                      </a:lnTo>
                      <a:lnTo>
                        <a:pt x="125" y="19"/>
                      </a:lnTo>
                      <a:lnTo>
                        <a:pt x="132" y="17"/>
                      </a:lnTo>
                      <a:lnTo>
                        <a:pt x="134" y="10"/>
                      </a:lnTo>
                      <a:lnTo>
                        <a:pt x="132" y="3"/>
                      </a:lnTo>
                      <a:lnTo>
                        <a:pt x="125"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grpSp>
        </p:grpSp>
        <p:grpSp>
          <p:nvGrpSpPr>
            <p:cNvPr id="496" name="Google Shape;496;p20"/>
            <p:cNvGrpSpPr/>
            <p:nvPr/>
          </p:nvGrpSpPr>
          <p:grpSpPr>
            <a:xfrm>
              <a:off x="662085" y="662257"/>
              <a:ext cx="276470" cy="311302"/>
              <a:chOff x="5395869" y="2650519"/>
              <a:chExt cx="1458947" cy="1642754"/>
            </a:xfrm>
          </p:grpSpPr>
          <p:sp>
            <p:nvSpPr>
              <p:cNvPr id="497" name="Google Shape;497;p20"/>
              <p:cNvSpPr/>
              <p:nvPr/>
            </p:nvSpPr>
            <p:spPr>
              <a:xfrm>
                <a:off x="5628161" y="2650519"/>
                <a:ext cx="943373" cy="1642754"/>
              </a:xfrm>
              <a:custGeom>
                <a:rect b="b" l="l" r="r" t="t"/>
                <a:pathLst>
                  <a:path extrusionOk="0" h="1642754" w="943373">
                    <a:moveTo>
                      <a:pt x="558294" y="0"/>
                    </a:moveTo>
                    <a:lnTo>
                      <a:pt x="943373" y="0"/>
                    </a:lnTo>
                    <a:lnTo>
                      <a:pt x="430222" y="1509968"/>
                    </a:lnTo>
                    <a:cubicBezTo>
                      <a:pt x="416883" y="1549172"/>
                      <a:pt x="390851" y="1581105"/>
                      <a:pt x="352120" y="1605763"/>
                    </a:cubicBezTo>
                    <a:cubicBezTo>
                      <a:pt x="313390" y="1630424"/>
                      <a:pt x="273792" y="1642754"/>
                      <a:pt x="233323" y="1642754"/>
                    </a:cubicBezTo>
                    <a:lnTo>
                      <a:pt x="0" y="1642754"/>
                    </a:lnTo>
                    <a:close/>
                  </a:path>
                </a:pathLst>
              </a:cu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498" name="Google Shape;498;p20"/>
              <p:cNvSpPr/>
              <p:nvPr/>
            </p:nvSpPr>
            <p:spPr>
              <a:xfrm rot="10800000">
                <a:off x="5395869" y="2651321"/>
                <a:ext cx="643201" cy="867136"/>
              </a:xfrm>
              <a:custGeom>
                <a:rect b="b" l="l" r="r" t="t"/>
                <a:pathLst>
                  <a:path extrusionOk="0" h="958161" w="710719">
                    <a:moveTo>
                      <a:pt x="325633" y="0"/>
                    </a:moveTo>
                    <a:lnTo>
                      <a:pt x="710719" y="0"/>
                    </a:lnTo>
                    <a:lnTo>
                      <a:pt x="430222" y="825375"/>
                    </a:lnTo>
                    <a:cubicBezTo>
                      <a:pt x="416883" y="864579"/>
                      <a:pt x="390851" y="896512"/>
                      <a:pt x="352120" y="921170"/>
                    </a:cubicBezTo>
                    <a:cubicBezTo>
                      <a:pt x="313390" y="945831"/>
                      <a:pt x="273792" y="958161"/>
                      <a:pt x="233323" y="958161"/>
                    </a:cubicBezTo>
                    <a:lnTo>
                      <a:pt x="0" y="958161"/>
                    </a:lnTo>
                    <a:close/>
                  </a:path>
                </a:pathLst>
              </a:cu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499" name="Google Shape;499;p20"/>
              <p:cNvSpPr/>
              <p:nvPr/>
            </p:nvSpPr>
            <p:spPr>
              <a:xfrm>
                <a:off x="6393134" y="3186398"/>
                <a:ext cx="461682" cy="332059"/>
              </a:xfrm>
              <a:custGeom>
                <a:rect b="b" l="l" r="r" t="t"/>
                <a:pathLst>
                  <a:path extrusionOk="0" h="332059" w="461682">
                    <a:moveTo>
                      <a:pt x="112851" y="0"/>
                    </a:moveTo>
                    <a:lnTo>
                      <a:pt x="461682" y="0"/>
                    </a:lnTo>
                    <a:lnTo>
                      <a:pt x="389711" y="211777"/>
                    </a:lnTo>
                    <a:cubicBezTo>
                      <a:pt x="377628" y="247289"/>
                      <a:pt x="354048" y="276215"/>
                      <a:pt x="318964" y="298551"/>
                    </a:cubicBezTo>
                    <a:cubicBezTo>
                      <a:pt x="283880" y="320890"/>
                      <a:pt x="248011" y="332059"/>
                      <a:pt x="211353" y="332059"/>
                    </a:cubicBezTo>
                    <a:lnTo>
                      <a:pt x="0" y="332059"/>
                    </a:lnTo>
                    <a:close/>
                  </a:path>
                </a:pathLst>
              </a:cu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grpSp>
      </p:grpSp>
      <p:sp>
        <p:nvSpPr>
          <p:cNvPr id="500" name="Google Shape;500;p20"/>
          <p:cNvSpPr txBox="1"/>
          <p:nvPr/>
        </p:nvSpPr>
        <p:spPr>
          <a:xfrm>
            <a:off x="1350721" y="589069"/>
            <a:ext cx="61008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400">
                <a:solidFill>
                  <a:schemeClr val="dk1"/>
                </a:solidFill>
                <a:latin typeface="Malgun Gothic"/>
                <a:ea typeface="Malgun Gothic"/>
                <a:cs typeface="Malgun Gothic"/>
                <a:sym typeface="Malgun Gothic"/>
              </a:rPr>
              <a:t>4</a:t>
            </a:r>
            <a:r>
              <a:rPr b="1" i="0" lang="ko-KR" sz="2400" u="none" cap="none" strike="noStrike">
                <a:solidFill>
                  <a:schemeClr val="dk1"/>
                </a:solidFill>
                <a:latin typeface="Malgun Gothic"/>
                <a:ea typeface="Malgun Gothic"/>
                <a:cs typeface="Malgun Gothic"/>
                <a:sym typeface="Malgun Gothic"/>
              </a:rPr>
              <a:t>. </a:t>
            </a:r>
            <a:r>
              <a:rPr b="1" lang="ko-KR" sz="2400">
                <a:solidFill>
                  <a:srgbClr val="FF6600"/>
                </a:solidFill>
                <a:latin typeface="Malgun Gothic"/>
                <a:ea typeface="Malgun Gothic"/>
                <a:cs typeface="Malgun Gothic"/>
                <a:sym typeface="Malgun Gothic"/>
              </a:rPr>
              <a:t>Analysis</a:t>
            </a:r>
            <a:endParaRPr b="1" i="0" sz="2400" u="none" cap="none" strike="noStrike">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rPr b="1" lang="ko-KR" sz="1600">
                <a:solidFill>
                  <a:srgbClr val="7F7F7F"/>
                </a:solidFill>
                <a:latin typeface="Malgun Gothic"/>
                <a:ea typeface="Malgun Gothic"/>
                <a:cs typeface="Malgun Gothic"/>
                <a:sym typeface="Malgun Gothic"/>
              </a:rPr>
              <a:t>1</a:t>
            </a:r>
            <a:r>
              <a:rPr b="1" i="0" lang="ko-KR" sz="1600" u="none" cap="none" strike="noStrike">
                <a:solidFill>
                  <a:srgbClr val="7F7F7F"/>
                </a:solidFill>
                <a:latin typeface="Malgun Gothic"/>
                <a:ea typeface="Malgun Gothic"/>
                <a:cs typeface="Malgun Gothic"/>
                <a:sym typeface="Malgun Gothic"/>
              </a:rPr>
              <a:t>) </a:t>
            </a:r>
            <a:r>
              <a:rPr b="1" lang="ko-KR" sz="1600">
                <a:solidFill>
                  <a:srgbClr val="7F7F7F"/>
                </a:solidFill>
                <a:latin typeface="Malgun Gothic"/>
                <a:ea typeface="Malgun Gothic"/>
                <a:cs typeface="Malgun Gothic"/>
                <a:sym typeface="Malgun Gothic"/>
              </a:rPr>
              <a:t>Relationship between Crash Location and Income</a:t>
            </a:r>
            <a:endParaRPr b="1" i="0" sz="2400" u="none" cap="none" strike="noStrike">
              <a:solidFill>
                <a:srgbClr val="7F7F7F"/>
              </a:solidFill>
              <a:latin typeface="Malgun Gothic"/>
              <a:ea typeface="Malgun Gothic"/>
              <a:cs typeface="Malgun Gothic"/>
              <a:sym typeface="Malgun Gothic"/>
            </a:endParaRPr>
          </a:p>
        </p:txBody>
      </p:sp>
      <p:pic>
        <p:nvPicPr>
          <p:cNvPr id="501" name="Google Shape;501;p20"/>
          <p:cNvPicPr preferRelativeResize="0"/>
          <p:nvPr/>
        </p:nvPicPr>
        <p:blipFill>
          <a:blip r:embed="rId3">
            <a:alphaModFix/>
          </a:blip>
          <a:stretch>
            <a:fillRect/>
          </a:stretch>
        </p:blipFill>
        <p:spPr>
          <a:xfrm>
            <a:off x="1837800" y="1848025"/>
            <a:ext cx="3249725" cy="2764075"/>
          </a:xfrm>
          <a:prstGeom prst="rect">
            <a:avLst/>
          </a:prstGeom>
          <a:noFill/>
          <a:ln>
            <a:noFill/>
          </a:ln>
        </p:spPr>
      </p:pic>
      <p:sp>
        <p:nvSpPr>
          <p:cNvPr id="502" name="Google Shape;502;p20"/>
          <p:cNvSpPr/>
          <p:nvPr/>
        </p:nvSpPr>
        <p:spPr>
          <a:xfrm>
            <a:off x="9333625" y="1660826"/>
            <a:ext cx="172500" cy="187200"/>
          </a:xfrm>
          <a:prstGeom prst="rect">
            <a:avLst/>
          </a:prstGeom>
          <a:solidFill>
            <a:srgbClr val="FA7450"/>
          </a:solidFill>
          <a:ln cap="flat" cmpd="sng" w="19050">
            <a:solidFill>
              <a:srgbClr val="FA745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lang="ko-KR" sz="900">
                <a:solidFill>
                  <a:srgbClr val="FFFFFF"/>
                </a:solidFill>
                <a:latin typeface="Malgun Gothic"/>
                <a:ea typeface="Malgun Gothic"/>
                <a:cs typeface="Malgun Gothic"/>
                <a:sym typeface="Malgun Gothic"/>
              </a:rPr>
              <a:t>+</a:t>
            </a:r>
            <a:endParaRPr sz="900">
              <a:solidFill>
                <a:srgbClr val="FFFFFF"/>
              </a:solidFill>
              <a:latin typeface="Malgun Gothic"/>
              <a:ea typeface="Malgun Gothic"/>
              <a:cs typeface="Malgun Gothic"/>
              <a:sym typeface="Malgun Gothic"/>
            </a:endParaRPr>
          </a:p>
        </p:txBody>
      </p:sp>
      <p:pic>
        <p:nvPicPr>
          <p:cNvPr id="503" name="Google Shape;503;p20"/>
          <p:cNvPicPr preferRelativeResize="0"/>
          <p:nvPr/>
        </p:nvPicPr>
        <p:blipFill>
          <a:blip r:embed="rId4">
            <a:alphaModFix/>
          </a:blip>
          <a:stretch>
            <a:fillRect/>
          </a:stretch>
        </p:blipFill>
        <p:spPr>
          <a:xfrm>
            <a:off x="6681150" y="1910325"/>
            <a:ext cx="4337450" cy="3650150"/>
          </a:xfrm>
          <a:prstGeom prst="rect">
            <a:avLst/>
          </a:prstGeom>
          <a:noFill/>
          <a:ln>
            <a:noFill/>
          </a:ln>
        </p:spPr>
      </p:pic>
      <p:sp>
        <p:nvSpPr>
          <p:cNvPr id="504" name="Google Shape;504;p20"/>
          <p:cNvSpPr/>
          <p:nvPr/>
        </p:nvSpPr>
        <p:spPr>
          <a:xfrm>
            <a:off x="1236850" y="1537625"/>
            <a:ext cx="10347900" cy="4283100"/>
          </a:xfrm>
          <a:prstGeom prst="roundRect">
            <a:avLst>
              <a:gd fmla="val 4140" name="adj"/>
            </a:avLst>
          </a:prstGeom>
          <a:solidFill>
            <a:srgbClr val="F9EFE5"/>
          </a:solidFill>
          <a:ln cap="flat" cmpd="sng" w="19050">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grpSp>
        <p:nvGrpSpPr>
          <p:cNvPr id="505" name="Google Shape;505;p20"/>
          <p:cNvGrpSpPr/>
          <p:nvPr/>
        </p:nvGrpSpPr>
        <p:grpSpPr>
          <a:xfrm>
            <a:off x="10590097" y="4948128"/>
            <a:ext cx="2147966" cy="1947507"/>
            <a:chOff x="10590097" y="4948128"/>
            <a:chExt cx="2147966" cy="1947507"/>
          </a:xfrm>
        </p:grpSpPr>
        <p:sp>
          <p:nvSpPr>
            <p:cNvPr id="506" name="Google Shape;506;p20"/>
            <p:cNvSpPr/>
            <p:nvPr/>
          </p:nvSpPr>
          <p:spPr>
            <a:xfrm flipH="1" rot="6484339">
              <a:off x="11804626" y="5501580"/>
              <a:ext cx="482707" cy="464713"/>
            </a:xfrm>
            <a:custGeom>
              <a:rect b="b" l="l" r="r" t="t"/>
              <a:pathLst>
                <a:path extrusionOk="0" h="465039" w="483045">
                  <a:moveTo>
                    <a:pt x="483045" y="157861"/>
                  </a:moveTo>
                  <a:lnTo>
                    <a:pt x="0" y="0"/>
                  </a:lnTo>
                  <a:lnTo>
                    <a:pt x="12" y="70"/>
                  </a:lnTo>
                  <a:cubicBezTo>
                    <a:pt x="8659" y="52940"/>
                    <a:pt x="17273" y="104765"/>
                    <a:pt x="28057" y="145479"/>
                  </a:cubicBezTo>
                  <a:cubicBezTo>
                    <a:pt x="49625" y="226906"/>
                    <a:pt x="63340" y="282862"/>
                    <a:pt x="101165" y="336955"/>
                  </a:cubicBezTo>
                  <a:lnTo>
                    <a:pt x="170511" y="465039"/>
                  </a:lnTo>
                  <a:lnTo>
                    <a:pt x="380761" y="272919"/>
                  </a:lnTo>
                  <a:cubicBezTo>
                    <a:pt x="373114" y="269773"/>
                    <a:pt x="402596" y="241936"/>
                    <a:pt x="456722" y="185807"/>
                  </a:cubicBezTo>
                  <a:close/>
                </a:path>
              </a:pathLst>
            </a:custGeom>
            <a:solidFill>
              <a:srgbClr val="FEBA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507" name="Google Shape;507;p20"/>
            <p:cNvSpPr/>
            <p:nvPr/>
          </p:nvSpPr>
          <p:spPr>
            <a:xfrm flipH="1" rot="7290256">
              <a:off x="11718646" y="5556450"/>
              <a:ext cx="702709" cy="716874"/>
            </a:xfrm>
            <a:custGeom>
              <a:rect b="b" l="l" r="r" t="t"/>
              <a:pathLst>
                <a:path extrusionOk="0" h="716959" w="702792">
                  <a:moveTo>
                    <a:pt x="702792" y="431911"/>
                  </a:moveTo>
                  <a:lnTo>
                    <a:pt x="0" y="0"/>
                  </a:lnTo>
                  <a:lnTo>
                    <a:pt x="26517" y="84276"/>
                  </a:lnTo>
                  <a:cubicBezTo>
                    <a:pt x="48363" y="174066"/>
                    <a:pt x="61248" y="299938"/>
                    <a:pt x="82816" y="381365"/>
                  </a:cubicBezTo>
                  <a:cubicBezTo>
                    <a:pt x="104383" y="462792"/>
                    <a:pt x="118099" y="518749"/>
                    <a:pt x="155924" y="572841"/>
                  </a:cubicBezTo>
                  <a:lnTo>
                    <a:pt x="283109" y="716959"/>
                  </a:lnTo>
                  <a:lnTo>
                    <a:pt x="468037" y="645834"/>
                  </a:lnTo>
                  <a:cubicBezTo>
                    <a:pt x="457841" y="641640"/>
                    <a:pt x="524912" y="595165"/>
                    <a:pt x="629289" y="501038"/>
                  </a:cubicBezTo>
                  <a:close/>
                </a:path>
              </a:pathLst>
            </a:custGeom>
            <a:solidFill>
              <a:srgbClr val="FEBD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508" name="Google Shape;508;p20"/>
            <p:cNvSpPr/>
            <p:nvPr/>
          </p:nvSpPr>
          <p:spPr>
            <a:xfrm flipH="1" rot="7290256">
              <a:off x="11499717" y="5513959"/>
              <a:ext cx="1057409" cy="1016561"/>
            </a:xfrm>
            <a:custGeom>
              <a:rect b="b" l="l" r="r" t="t"/>
              <a:pathLst>
                <a:path extrusionOk="0" h="1016682" w="1057535">
                  <a:moveTo>
                    <a:pt x="1057535" y="642296"/>
                  </a:moveTo>
                  <a:lnTo>
                    <a:pt x="762351" y="460887"/>
                  </a:lnTo>
                  <a:lnTo>
                    <a:pt x="761511" y="462187"/>
                  </a:lnTo>
                  <a:cubicBezTo>
                    <a:pt x="750503" y="476064"/>
                    <a:pt x="739458" y="486042"/>
                    <a:pt x="728139" y="490078"/>
                  </a:cubicBezTo>
                  <a:cubicBezTo>
                    <a:pt x="637597" y="522357"/>
                    <a:pt x="580867" y="546052"/>
                    <a:pt x="524156" y="493011"/>
                  </a:cubicBezTo>
                  <a:cubicBezTo>
                    <a:pt x="495801" y="466491"/>
                    <a:pt x="476214" y="408052"/>
                    <a:pt x="456474" y="345315"/>
                  </a:cubicBezTo>
                  <a:lnTo>
                    <a:pt x="426667" y="254587"/>
                  </a:lnTo>
                  <a:lnTo>
                    <a:pt x="250584" y="146373"/>
                  </a:lnTo>
                  <a:lnTo>
                    <a:pt x="186208" y="106810"/>
                  </a:lnTo>
                  <a:lnTo>
                    <a:pt x="178545" y="102100"/>
                  </a:lnTo>
                  <a:lnTo>
                    <a:pt x="12411" y="0"/>
                  </a:lnTo>
                  <a:lnTo>
                    <a:pt x="1394" y="13414"/>
                  </a:lnTo>
                  <a:cubicBezTo>
                    <a:pt x="-1427" y="26362"/>
                    <a:pt x="202" y="44279"/>
                    <a:pt x="4771" y="71635"/>
                  </a:cubicBezTo>
                  <a:cubicBezTo>
                    <a:pt x="13908" y="126348"/>
                    <a:pt x="57703" y="223494"/>
                    <a:pt x="79549" y="313283"/>
                  </a:cubicBezTo>
                  <a:cubicBezTo>
                    <a:pt x="101395" y="403073"/>
                    <a:pt x="114280" y="528944"/>
                    <a:pt x="135848" y="610372"/>
                  </a:cubicBezTo>
                  <a:cubicBezTo>
                    <a:pt x="157415" y="691799"/>
                    <a:pt x="171130" y="747755"/>
                    <a:pt x="208956" y="801848"/>
                  </a:cubicBezTo>
                  <a:lnTo>
                    <a:pt x="457597" y="1016682"/>
                  </a:lnTo>
                  <a:lnTo>
                    <a:pt x="569106" y="943628"/>
                  </a:lnTo>
                  <a:cubicBezTo>
                    <a:pt x="556361" y="938385"/>
                    <a:pt x="851568" y="859434"/>
                    <a:pt x="1013909" y="693824"/>
                  </a:cubicBezTo>
                  <a:close/>
                </a:path>
              </a:pathLst>
            </a:custGeom>
            <a:solidFill>
              <a:srgbClr val="FEC19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509" name="Google Shape;509;p20"/>
            <p:cNvSpPr/>
            <p:nvPr/>
          </p:nvSpPr>
          <p:spPr>
            <a:xfrm flipH="1" rot="7291739">
              <a:off x="12021061" y="6439121"/>
              <a:ext cx="133782" cy="315073"/>
            </a:xfrm>
            <a:custGeom>
              <a:rect b="b" l="l" r="r" t="t"/>
              <a:pathLst>
                <a:path extrusionOk="0" h="659044" w="279835">
                  <a:moveTo>
                    <a:pt x="16871" y="0"/>
                  </a:moveTo>
                  <a:lnTo>
                    <a:pt x="26901" y="6615"/>
                  </a:lnTo>
                  <a:cubicBezTo>
                    <a:pt x="58175" y="31539"/>
                    <a:pt x="92465" y="74719"/>
                    <a:pt x="119770" y="118534"/>
                  </a:cubicBezTo>
                  <a:cubicBezTo>
                    <a:pt x="174380" y="206164"/>
                    <a:pt x="277250" y="437304"/>
                    <a:pt x="279790" y="530014"/>
                  </a:cubicBezTo>
                  <a:cubicBezTo>
                    <a:pt x="281695" y="599547"/>
                    <a:pt x="223593" y="631932"/>
                    <a:pt x="176206" y="654494"/>
                  </a:cubicBezTo>
                  <a:lnTo>
                    <a:pt x="166973" y="659044"/>
                  </a:lnTo>
                  <a:lnTo>
                    <a:pt x="166778" y="657905"/>
                  </a:lnTo>
                  <a:cubicBezTo>
                    <a:pt x="120977" y="469657"/>
                    <a:pt x="29159" y="265986"/>
                    <a:pt x="10002" y="151278"/>
                  </a:cubicBezTo>
                  <a:cubicBezTo>
                    <a:pt x="424" y="93925"/>
                    <a:pt x="-2993" y="56361"/>
                    <a:pt x="2923" y="29215"/>
                  </a:cubicBezTo>
                  <a:lnTo>
                    <a:pt x="16871" y="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510" name="Google Shape;510;p20"/>
            <p:cNvSpPr/>
            <p:nvPr/>
          </p:nvSpPr>
          <p:spPr>
            <a:xfrm flipH="1" rot="-8563718">
              <a:off x="10992791" y="5085366"/>
              <a:ext cx="1017435" cy="1673030"/>
            </a:xfrm>
            <a:custGeom>
              <a:rect b="b" l="l" r="r" t="t"/>
              <a:pathLst>
                <a:path extrusionOk="0" h="1674664" w="1018428">
                  <a:moveTo>
                    <a:pt x="738576" y="1674664"/>
                  </a:moveTo>
                  <a:lnTo>
                    <a:pt x="1018428" y="1306925"/>
                  </a:lnTo>
                  <a:lnTo>
                    <a:pt x="961275" y="1225185"/>
                  </a:lnTo>
                  <a:cubicBezTo>
                    <a:pt x="919015" y="1164092"/>
                    <a:pt x="879443" y="1106003"/>
                    <a:pt x="844169" y="1052642"/>
                  </a:cubicBezTo>
                  <a:cubicBezTo>
                    <a:pt x="703074" y="839201"/>
                    <a:pt x="600206" y="669626"/>
                    <a:pt x="524156" y="528786"/>
                  </a:cubicBezTo>
                  <a:cubicBezTo>
                    <a:pt x="448108" y="387947"/>
                    <a:pt x="445808" y="295031"/>
                    <a:pt x="387873" y="207606"/>
                  </a:cubicBezTo>
                  <a:cubicBezTo>
                    <a:pt x="329936" y="120180"/>
                    <a:pt x="246839" y="51059"/>
                    <a:pt x="163599" y="17652"/>
                  </a:cubicBezTo>
                  <a:cubicBezTo>
                    <a:pt x="132383" y="5124"/>
                    <a:pt x="108772" y="328"/>
                    <a:pt x="90057" y="17"/>
                  </a:cubicBezTo>
                  <a:cubicBezTo>
                    <a:pt x="58864" y="-503"/>
                    <a:pt x="41269" y="11433"/>
                    <a:pt x="24724" y="20783"/>
                  </a:cubicBezTo>
                  <a:cubicBezTo>
                    <a:pt x="-1748" y="35743"/>
                    <a:pt x="-4367" y="52698"/>
                    <a:pt x="4771" y="107410"/>
                  </a:cubicBezTo>
                  <a:cubicBezTo>
                    <a:pt x="13908" y="162123"/>
                    <a:pt x="57702" y="259268"/>
                    <a:pt x="79549" y="349059"/>
                  </a:cubicBezTo>
                  <a:cubicBezTo>
                    <a:pt x="101395" y="438848"/>
                    <a:pt x="114280" y="564719"/>
                    <a:pt x="135848" y="646146"/>
                  </a:cubicBezTo>
                  <a:cubicBezTo>
                    <a:pt x="157416" y="727574"/>
                    <a:pt x="171131" y="783531"/>
                    <a:pt x="208956" y="837622"/>
                  </a:cubicBezTo>
                  <a:close/>
                </a:path>
              </a:pathLst>
            </a:custGeom>
            <a:solidFill>
              <a:srgbClr val="FEC8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511" name="Google Shape;511;p20"/>
            <p:cNvSpPr/>
            <p:nvPr/>
          </p:nvSpPr>
          <p:spPr>
            <a:xfrm flipH="1" rot="-8559039">
              <a:off x="10695992" y="6010855"/>
              <a:ext cx="133766" cy="315034"/>
            </a:xfrm>
            <a:custGeom>
              <a:rect b="b" l="l" r="r" t="t"/>
              <a:pathLst>
                <a:path extrusionOk="0" h="659044" w="279835">
                  <a:moveTo>
                    <a:pt x="16871" y="0"/>
                  </a:moveTo>
                  <a:lnTo>
                    <a:pt x="26901" y="6615"/>
                  </a:lnTo>
                  <a:cubicBezTo>
                    <a:pt x="58175" y="31539"/>
                    <a:pt x="92465" y="74719"/>
                    <a:pt x="119770" y="118534"/>
                  </a:cubicBezTo>
                  <a:cubicBezTo>
                    <a:pt x="174380" y="206164"/>
                    <a:pt x="277250" y="437304"/>
                    <a:pt x="279790" y="530014"/>
                  </a:cubicBezTo>
                  <a:cubicBezTo>
                    <a:pt x="281695" y="599547"/>
                    <a:pt x="223593" y="631932"/>
                    <a:pt x="176206" y="654494"/>
                  </a:cubicBezTo>
                  <a:lnTo>
                    <a:pt x="166973" y="659044"/>
                  </a:lnTo>
                  <a:lnTo>
                    <a:pt x="166778" y="657905"/>
                  </a:lnTo>
                  <a:cubicBezTo>
                    <a:pt x="120977" y="469657"/>
                    <a:pt x="29159" y="265986"/>
                    <a:pt x="10002" y="151278"/>
                  </a:cubicBezTo>
                  <a:cubicBezTo>
                    <a:pt x="424" y="93925"/>
                    <a:pt x="-2993" y="56361"/>
                    <a:pt x="2923" y="29215"/>
                  </a:cubicBezTo>
                  <a:lnTo>
                    <a:pt x="16871" y="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512" name="Google Shape;512;p20"/>
            <p:cNvSpPr/>
            <p:nvPr/>
          </p:nvSpPr>
          <p:spPr>
            <a:xfrm rot="-3034774">
              <a:off x="11628142" y="5947250"/>
              <a:ext cx="676030" cy="667848"/>
            </a:xfrm>
            <a:custGeom>
              <a:rect b="b" l="l" r="r" t="t"/>
              <a:pathLst>
                <a:path extrusionOk="0" h="667854" w="676036">
                  <a:moveTo>
                    <a:pt x="615633" y="273357"/>
                  </a:moveTo>
                  <a:cubicBezTo>
                    <a:pt x="636480" y="294938"/>
                    <a:pt x="655105" y="318479"/>
                    <a:pt x="672587" y="342864"/>
                  </a:cubicBezTo>
                  <a:lnTo>
                    <a:pt x="676036" y="347997"/>
                  </a:lnTo>
                  <a:lnTo>
                    <a:pt x="287776" y="667854"/>
                  </a:lnTo>
                  <a:lnTo>
                    <a:pt x="282480" y="663554"/>
                  </a:lnTo>
                  <a:cubicBezTo>
                    <a:pt x="260702" y="644103"/>
                    <a:pt x="239690" y="622720"/>
                    <a:pt x="219816" y="597338"/>
                  </a:cubicBezTo>
                  <a:cubicBezTo>
                    <a:pt x="140317" y="495810"/>
                    <a:pt x="39328" y="329269"/>
                    <a:pt x="12210" y="233130"/>
                  </a:cubicBezTo>
                  <a:cubicBezTo>
                    <a:pt x="-14909" y="136989"/>
                    <a:pt x="4487" y="53180"/>
                    <a:pt x="57108" y="20495"/>
                  </a:cubicBezTo>
                  <a:cubicBezTo>
                    <a:pt x="109728" y="-12192"/>
                    <a:pt x="234842" y="-5128"/>
                    <a:pt x="327929" y="37016"/>
                  </a:cubicBezTo>
                  <a:cubicBezTo>
                    <a:pt x="421017" y="79160"/>
                    <a:pt x="532243" y="187034"/>
                    <a:pt x="615633" y="273357"/>
                  </a:cubicBezTo>
                  <a:close/>
                </a:path>
              </a:pathLst>
            </a:custGeom>
            <a:solidFill>
              <a:srgbClr val="FEC8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513" name="Google Shape;513;p20"/>
            <p:cNvSpPr/>
            <p:nvPr/>
          </p:nvSpPr>
          <p:spPr>
            <a:xfrm rot="-3030618">
              <a:off x="11821188" y="6196092"/>
              <a:ext cx="227592" cy="201356"/>
            </a:xfrm>
            <a:custGeom>
              <a:rect b="b" l="l" r="r" t="t"/>
              <a:pathLst>
                <a:path extrusionOk="0" h="266771" w="301531">
                  <a:moveTo>
                    <a:pt x="301531" y="0"/>
                  </a:moveTo>
                  <a:lnTo>
                    <a:pt x="301067" y="25055"/>
                  </a:lnTo>
                  <a:cubicBezTo>
                    <a:pt x="297941" y="60402"/>
                    <a:pt x="286779" y="103339"/>
                    <a:pt x="263562" y="135783"/>
                  </a:cubicBezTo>
                  <a:cubicBezTo>
                    <a:pt x="232606" y="179043"/>
                    <a:pt x="166725" y="234209"/>
                    <a:pt x="115925" y="252465"/>
                  </a:cubicBezTo>
                  <a:cubicBezTo>
                    <a:pt x="90525" y="261593"/>
                    <a:pt x="62942" y="267149"/>
                    <a:pt x="35855" y="266752"/>
                  </a:cubicBezTo>
                  <a:lnTo>
                    <a:pt x="0" y="261941"/>
                  </a:lnTo>
                  <a:lnTo>
                    <a:pt x="2368" y="251869"/>
                  </a:lnTo>
                  <a:cubicBezTo>
                    <a:pt x="13828" y="207618"/>
                    <a:pt x="28612" y="161580"/>
                    <a:pt x="46868" y="133402"/>
                  </a:cubicBezTo>
                  <a:cubicBezTo>
                    <a:pt x="83380" y="77046"/>
                    <a:pt x="132593" y="41327"/>
                    <a:pt x="196887" y="21483"/>
                  </a:cubicBezTo>
                  <a:cubicBezTo>
                    <a:pt x="212961" y="16522"/>
                    <a:pt x="233822" y="11214"/>
                    <a:pt x="256549" y="6637"/>
                  </a:cubicBezTo>
                  <a:lnTo>
                    <a:pt x="301531"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514" name="Google Shape;514;p20"/>
            <p:cNvSpPr/>
            <p:nvPr/>
          </p:nvSpPr>
          <p:spPr>
            <a:xfrm rot="-3030618">
              <a:off x="11577759" y="6092124"/>
              <a:ext cx="420575" cy="416608"/>
            </a:xfrm>
            <a:custGeom>
              <a:rect b="b" l="l" r="r" t="t"/>
              <a:pathLst>
                <a:path extrusionOk="0" h="551953" w="557209">
                  <a:moveTo>
                    <a:pt x="235146" y="920"/>
                  </a:moveTo>
                  <a:lnTo>
                    <a:pt x="306952" y="11602"/>
                  </a:lnTo>
                  <a:lnTo>
                    <a:pt x="340515" y="32889"/>
                  </a:lnTo>
                  <a:cubicBezTo>
                    <a:pt x="396078" y="73767"/>
                    <a:pt x="468706" y="157905"/>
                    <a:pt x="504822" y="199577"/>
                  </a:cubicBezTo>
                  <a:cubicBezTo>
                    <a:pt x="540938" y="241249"/>
                    <a:pt x="554828" y="245217"/>
                    <a:pt x="557209" y="282920"/>
                  </a:cubicBezTo>
                  <a:lnTo>
                    <a:pt x="557078" y="290012"/>
                  </a:lnTo>
                  <a:lnTo>
                    <a:pt x="512096" y="296649"/>
                  </a:lnTo>
                  <a:cubicBezTo>
                    <a:pt x="489369" y="301226"/>
                    <a:pt x="468508" y="306534"/>
                    <a:pt x="452434" y="311495"/>
                  </a:cubicBezTo>
                  <a:cubicBezTo>
                    <a:pt x="388140" y="331339"/>
                    <a:pt x="338927" y="367058"/>
                    <a:pt x="302415" y="423414"/>
                  </a:cubicBezTo>
                  <a:cubicBezTo>
                    <a:pt x="284159" y="451592"/>
                    <a:pt x="269375" y="497630"/>
                    <a:pt x="257915" y="541881"/>
                  </a:cubicBezTo>
                  <a:lnTo>
                    <a:pt x="255547" y="551953"/>
                  </a:lnTo>
                  <a:lnTo>
                    <a:pt x="251479" y="551407"/>
                  </a:lnTo>
                  <a:cubicBezTo>
                    <a:pt x="238519" y="547934"/>
                    <a:pt x="226017" y="542675"/>
                    <a:pt x="214309" y="535333"/>
                  </a:cubicBezTo>
                  <a:cubicBezTo>
                    <a:pt x="167478" y="505964"/>
                    <a:pt x="125409" y="416270"/>
                    <a:pt x="90484" y="366264"/>
                  </a:cubicBezTo>
                  <a:cubicBezTo>
                    <a:pt x="55559" y="316258"/>
                    <a:pt x="19840" y="273395"/>
                    <a:pt x="4759" y="235295"/>
                  </a:cubicBezTo>
                  <a:lnTo>
                    <a:pt x="1974" y="225940"/>
                  </a:lnTo>
                  <a:lnTo>
                    <a:pt x="510" y="217377"/>
                  </a:lnTo>
                  <a:cubicBezTo>
                    <a:pt x="-4156" y="130312"/>
                    <a:pt x="23393" y="59678"/>
                    <a:pt x="75721" y="27174"/>
                  </a:cubicBezTo>
                  <a:cubicBezTo>
                    <a:pt x="110607" y="5505"/>
                    <a:pt x="169523" y="-2989"/>
                    <a:pt x="235146" y="920"/>
                  </a:cubicBezTo>
                  <a:close/>
                </a:path>
              </a:pathLst>
            </a:custGeom>
            <a:solidFill>
              <a:srgbClr val="FFE6D5">
                <a:alpha val="525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515" name="Google Shape;515;p20"/>
          <p:cNvGrpSpPr/>
          <p:nvPr/>
        </p:nvGrpSpPr>
        <p:grpSpPr>
          <a:xfrm>
            <a:off x="1299741" y="1906726"/>
            <a:ext cx="3344035" cy="3309303"/>
            <a:chOff x="1725038" y="1373318"/>
            <a:chExt cx="3468197" cy="3309303"/>
          </a:xfrm>
        </p:grpSpPr>
        <p:grpSp>
          <p:nvGrpSpPr>
            <p:cNvPr id="516" name="Google Shape;516;p20"/>
            <p:cNvGrpSpPr/>
            <p:nvPr/>
          </p:nvGrpSpPr>
          <p:grpSpPr>
            <a:xfrm>
              <a:off x="1725038" y="1373318"/>
              <a:ext cx="3468197" cy="3309303"/>
              <a:chOff x="1742010" y="1584658"/>
              <a:chExt cx="3819600" cy="2595532"/>
            </a:xfrm>
          </p:grpSpPr>
          <p:sp>
            <p:nvSpPr>
              <p:cNvPr id="517" name="Google Shape;517;p20"/>
              <p:cNvSpPr/>
              <p:nvPr/>
            </p:nvSpPr>
            <p:spPr>
              <a:xfrm>
                <a:off x="1744921" y="1584658"/>
                <a:ext cx="2476200" cy="298200"/>
              </a:xfrm>
              <a:prstGeom prst="rect">
                <a:avLst/>
              </a:prstGeom>
              <a:solidFill>
                <a:schemeClr val="lt1"/>
              </a:solidFill>
              <a:ln cap="flat" cmpd="sng" w="19050">
                <a:solidFill>
                  <a:srgbClr val="FA745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144000" spcFirstLastPara="1" rIns="91425" wrap="square" tIns="45700">
                <a:noAutofit/>
              </a:bodyPr>
              <a:lstStyle/>
              <a:p>
                <a:pPr indent="0" lvl="0" marL="0" marR="0" rtl="0" algn="ctr">
                  <a:spcBef>
                    <a:spcPts val="0"/>
                  </a:spcBef>
                  <a:spcAft>
                    <a:spcPts val="0"/>
                  </a:spcAft>
                  <a:buNone/>
                </a:pPr>
                <a:r>
                  <a:rPr b="1" lang="ko-KR" sz="1500">
                    <a:solidFill>
                      <a:srgbClr val="78808D"/>
                    </a:solidFill>
                    <a:latin typeface="Malgun Gothic"/>
                    <a:ea typeface="Malgun Gothic"/>
                    <a:cs typeface="Malgun Gothic"/>
                    <a:sym typeface="Malgun Gothic"/>
                  </a:rPr>
                  <a:t>Income vs # of Crash</a:t>
                </a:r>
                <a:endParaRPr sz="1000">
                  <a:solidFill>
                    <a:srgbClr val="78808D"/>
                  </a:solidFill>
                  <a:latin typeface="Malgun Gothic"/>
                  <a:ea typeface="Malgun Gothic"/>
                  <a:cs typeface="Malgun Gothic"/>
                  <a:sym typeface="Malgun Gothic"/>
                </a:endParaRPr>
              </a:p>
            </p:txBody>
          </p:sp>
          <p:sp>
            <p:nvSpPr>
              <p:cNvPr id="518" name="Google Shape;518;p20"/>
              <p:cNvSpPr/>
              <p:nvPr/>
            </p:nvSpPr>
            <p:spPr>
              <a:xfrm>
                <a:off x="4072714" y="1759615"/>
                <a:ext cx="147300" cy="114000"/>
              </a:xfrm>
              <a:prstGeom prst="rect">
                <a:avLst/>
              </a:prstGeom>
              <a:solidFill>
                <a:srgbClr val="FA7450"/>
              </a:solidFill>
              <a:ln cap="flat" cmpd="sng" w="19050">
                <a:solidFill>
                  <a:srgbClr val="FA745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lang="ko-KR" sz="900">
                    <a:solidFill>
                      <a:srgbClr val="FFFFFF"/>
                    </a:solidFill>
                    <a:latin typeface="Malgun Gothic"/>
                    <a:ea typeface="Malgun Gothic"/>
                    <a:cs typeface="Malgun Gothic"/>
                    <a:sym typeface="Malgun Gothic"/>
                  </a:rPr>
                  <a:t>+</a:t>
                </a:r>
                <a:endParaRPr sz="900">
                  <a:solidFill>
                    <a:srgbClr val="FFFFFF"/>
                  </a:solidFill>
                  <a:latin typeface="Malgun Gothic"/>
                  <a:ea typeface="Malgun Gothic"/>
                  <a:cs typeface="Malgun Gothic"/>
                  <a:sym typeface="Malgun Gothic"/>
                </a:endParaRPr>
              </a:p>
            </p:txBody>
          </p:sp>
          <p:sp>
            <p:nvSpPr>
              <p:cNvPr id="519" name="Google Shape;519;p20"/>
              <p:cNvSpPr/>
              <p:nvPr/>
            </p:nvSpPr>
            <p:spPr>
              <a:xfrm>
                <a:off x="1742010" y="1880390"/>
                <a:ext cx="3819600" cy="2299800"/>
              </a:xfrm>
              <a:prstGeom prst="rect">
                <a:avLst/>
              </a:prstGeom>
              <a:solidFill>
                <a:srgbClr val="323F4F"/>
              </a:solidFill>
              <a:ln cap="flat" cmpd="sng" w="19050">
                <a:solidFill>
                  <a:srgbClr val="FA745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FFFFFF"/>
                  </a:solidFill>
                  <a:latin typeface="Malgun Gothic"/>
                  <a:ea typeface="Malgun Gothic"/>
                  <a:cs typeface="Malgun Gothic"/>
                  <a:sym typeface="Malgun Gothic"/>
                </a:endParaRPr>
              </a:p>
            </p:txBody>
          </p:sp>
        </p:grpSp>
        <p:pic>
          <p:nvPicPr>
            <p:cNvPr id="520" name="Google Shape;520;p20"/>
            <p:cNvPicPr preferRelativeResize="0"/>
            <p:nvPr/>
          </p:nvPicPr>
          <p:blipFill>
            <a:blip r:embed="rId3">
              <a:alphaModFix/>
            </a:blip>
            <a:stretch>
              <a:fillRect/>
            </a:stretch>
          </p:blipFill>
          <p:spPr>
            <a:xfrm>
              <a:off x="1837800" y="1848025"/>
              <a:ext cx="3249725" cy="2705275"/>
            </a:xfrm>
            <a:prstGeom prst="rect">
              <a:avLst/>
            </a:prstGeom>
            <a:noFill/>
            <a:ln>
              <a:noFill/>
            </a:ln>
          </p:spPr>
        </p:pic>
      </p:grpSp>
      <p:grpSp>
        <p:nvGrpSpPr>
          <p:cNvPr id="521" name="Google Shape;521;p20"/>
          <p:cNvGrpSpPr/>
          <p:nvPr/>
        </p:nvGrpSpPr>
        <p:grpSpPr>
          <a:xfrm>
            <a:off x="4732363" y="1906726"/>
            <a:ext cx="3344060" cy="3309303"/>
            <a:chOff x="1742010" y="1584658"/>
            <a:chExt cx="3819600" cy="2595532"/>
          </a:xfrm>
        </p:grpSpPr>
        <p:sp>
          <p:nvSpPr>
            <p:cNvPr id="522" name="Google Shape;522;p20"/>
            <p:cNvSpPr/>
            <p:nvPr/>
          </p:nvSpPr>
          <p:spPr>
            <a:xfrm>
              <a:off x="1744921" y="1584658"/>
              <a:ext cx="2476200" cy="298200"/>
            </a:xfrm>
            <a:prstGeom prst="rect">
              <a:avLst/>
            </a:prstGeom>
            <a:solidFill>
              <a:schemeClr val="lt1"/>
            </a:solidFill>
            <a:ln cap="flat" cmpd="sng" w="19050">
              <a:solidFill>
                <a:srgbClr val="FA745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144000" spcFirstLastPara="1" rIns="91425" wrap="square" tIns="45700">
              <a:noAutofit/>
            </a:bodyPr>
            <a:lstStyle/>
            <a:p>
              <a:pPr indent="0" lvl="0" marL="0" marR="0" rtl="0" algn="ctr">
                <a:spcBef>
                  <a:spcPts val="0"/>
                </a:spcBef>
                <a:spcAft>
                  <a:spcPts val="0"/>
                </a:spcAft>
                <a:buNone/>
              </a:pPr>
              <a:r>
                <a:rPr b="1" lang="ko-KR" sz="1500">
                  <a:solidFill>
                    <a:srgbClr val="78808D"/>
                  </a:solidFill>
                  <a:latin typeface="Malgun Gothic"/>
                  <a:ea typeface="Malgun Gothic"/>
                  <a:cs typeface="Malgun Gothic"/>
                  <a:sym typeface="Malgun Gothic"/>
                </a:rPr>
                <a:t>Heatmap</a:t>
              </a:r>
              <a:endParaRPr sz="1000">
                <a:solidFill>
                  <a:srgbClr val="78808D"/>
                </a:solidFill>
                <a:latin typeface="Malgun Gothic"/>
                <a:ea typeface="Malgun Gothic"/>
                <a:cs typeface="Malgun Gothic"/>
                <a:sym typeface="Malgun Gothic"/>
              </a:endParaRPr>
            </a:p>
          </p:txBody>
        </p:sp>
        <p:sp>
          <p:nvSpPr>
            <p:cNvPr id="523" name="Google Shape;523;p20"/>
            <p:cNvSpPr/>
            <p:nvPr/>
          </p:nvSpPr>
          <p:spPr>
            <a:xfrm>
              <a:off x="4072714" y="1759615"/>
              <a:ext cx="147300" cy="114000"/>
            </a:xfrm>
            <a:prstGeom prst="rect">
              <a:avLst/>
            </a:prstGeom>
            <a:solidFill>
              <a:srgbClr val="FA7450"/>
            </a:solidFill>
            <a:ln cap="flat" cmpd="sng" w="19050">
              <a:solidFill>
                <a:srgbClr val="FA745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lang="ko-KR" sz="900">
                  <a:solidFill>
                    <a:srgbClr val="FFFFFF"/>
                  </a:solidFill>
                  <a:latin typeface="Malgun Gothic"/>
                  <a:ea typeface="Malgun Gothic"/>
                  <a:cs typeface="Malgun Gothic"/>
                  <a:sym typeface="Malgun Gothic"/>
                </a:rPr>
                <a:t>+</a:t>
              </a:r>
              <a:endParaRPr sz="900">
                <a:solidFill>
                  <a:srgbClr val="FFFFFF"/>
                </a:solidFill>
                <a:latin typeface="Malgun Gothic"/>
                <a:ea typeface="Malgun Gothic"/>
                <a:cs typeface="Malgun Gothic"/>
                <a:sym typeface="Malgun Gothic"/>
              </a:endParaRPr>
            </a:p>
          </p:txBody>
        </p:sp>
        <p:sp>
          <p:nvSpPr>
            <p:cNvPr id="524" name="Google Shape;524;p20"/>
            <p:cNvSpPr/>
            <p:nvPr/>
          </p:nvSpPr>
          <p:spPr>
            <a:xfrm>
              <a:off x="1742010" y="1880390"/>
              <a:ext cx="3819600" cy="2299800"/>
            </a:xfrm>
            <a:prstGeom prst="rect">
              <a:avLst/>
            </a:prstGeom>
            <a:solidFill>
              <a:srgbClr val="323F4F"/>
            </a:solidFill>
            <a:ln cap="flat" cmpd="sng" w="19050">
              <a:solidFill>
                <a:srgbClr val="FA745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FFFFFF"/>
                </a:solidFill>
                <a:latin typeface="Malgun Gothic"/>
                <a:ea typeface="Malgun Gothic"/>
                <a:cs typeface="Malgun Gothic"/>
                <a:sym typeface="Malgun Gothic"/>
              </a:endParaRPr>
            </a:p>
          </p:txBody>
        </p:sp>
      </p:grpSp>
      <p:grpSp>
        <p:nvGrpSpPr>
          <p:cNvPr id="525" name="Google Shape;525;p20"/>
          <p:cNvGrpSpPr/>
          <p:nvPr/>
        </p:nvGrpSpPr>
        <p:grpSpPr>
          <a:xfrm>
            <a:off x="8167733" y="1906726"/>
            <a:ext cx="3344060" cy="3309303"/>
            <a:chOff x="1742010" y="1584658"/>
            <a:chExt cx="3819600" cy="2595532"/>
          </a:xfrm>
        </p:grpSpPr>
        <p:sp>
          <p:nvSpPr>
            <p:cNvPr id="526" name="Google Shape;526;p20"/>
            <p:cNvSpPr/>
            <p:nvPr/>
          </p:nvSpPr>
          <p:spPr>
            <a:xfrm>
              <a:off x="1744921" y="1584658"/>
              <a:ext cx="2476200" cy="298200"/>
            </a:xfrm>
            <a:prstGeom prst="rect">
              <a:avLst/>
            </a:prstGeom>
            <a:solidFill>
              <a:schemeClr val="lt1"/>
            </a:solidFill>
            <a:ln cap="flat" cmpd="sng" w="19050">
              <a:solidFill>
                <a:srgbClr val="FA745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144000" spcFirstLastPara="1" rIns="91425" wrap="square" tIns="45700">
              <a:noAutofit/>
            </a:bodyPr>
            <a:lstStyle/>
            <a:p>
              <a:pPr indent="0" lvl="0" marL="0" marR="0" rtl="0" algn="ctr">
                <a:spcBef>
                  <a:spcPts val="0"/>
                </a:spcBef>
                <a:spcAft>
                  <a:spcPts val="0"/>
                </a:spcAft>
                <a:buNone/>
              </a:pPr>
              <a:r>
                <a:rPr b="1" lang="ko-KR" sz="1500">
                  <a:solidFill>
                    <a:srgbClr val="78808D"/>
                  </a:solidFill>
                  <a:latin typeface="Malgun Gothic"/>
                  <a:ea typeface="Malgun Gothic"/>
                  <a:cs typeface="Malgun Gothic"/>
                  <a:sym typeface="Malgun Gothic"/>
                </a:rPr>
                <a:t>Income vs # of Crash</a:t>
              </a:r>
              <a:endParaRPr sz="1000">
                <a:solidFill>
                  <a:srgbClr val="78808D"/>
                </a:solidFill>
                <a:latin typeface="Malgun Gothic"/>
                <a:ea typeface="Malgun Gothic"/>
                <a:cs typeface="Malgun Gothic"/>
                <a:sym typeface="Malgun Gothic"/>
              </a:endParaRPr>
            </a:p>
          </p:txBody>
        </p:sp>
        <p:sp>
          <p:nvSpPr>
            <p:cNvPr id="527" name="Google Shape;527;p20"/>
            <p:cNvSpPr/>
            <p:nvPr/>
          </p:nvSpPr>
          <p:spPr>
            <a:xfrm>
              <a:off x="4072714" y="1759615"/>
              <a:ext cx="147300" cy="114000"/>
            </a:xfrm>
            <a:prstGeom prst="rect">
              <a:avLst/>
            </a:prstGeom>
            <a:solidFill>
              <a:srgbClr val="FA7450"/>
            </a:solidFill>
            <a:ln cap="flat" cmpd="sng" w="19050">
              <a:solidFill>
                <a:srgbClr val="FA745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lang="ko-KR" sz="900">
                  <a:solidFill>
                    <a:srgbClr val="FFFFFF"/>
                  </a:solidFill>
                  <a:latin typeface="Malgun Gothic"/>
                  <a:ea typeface="Malgun Gothic"/>
                  <a:cs typeface="Malgun Gothic"/>
                  <a:sym typeface="Malgun Gothic"/>
                </a:rPr>
                <a:t>+</a:t>
              </a:r>
              <a:endParaRPr sz="900">
                <a:solidFill>
                  <a:srgbClr val="FFFFFF"/>
                </a:solidFill>
                <a:latin typeface="Malgun Gothic"/>
                <a:ea typeface="Malgun Gothic"/>
                <a:cs typeface="Malgun Gothic"/>
                <a:sym typeface="Malgun Gothic"/>
              </a:endParaRPr>
            </a:p>
          </p:txBody>
        </p:sp>
        <p:sp>
          <p:nvSpPr>
            <p:cNvPr id="528" name="Google Shape;528;p20"/>
            <p:cNvSpPr/>
            <p:nvPr/>
          </p:nvSpPr>
          <p:spPr>
            <a:xfrm>
              <a:off x="1742010" y="1880390"/>
              <a:ext cx="3819600" cy="2299800"/>
            </a:xfrm>
            <a:prstGeom prst="rect">
              <a:avLst/>
            </a:prstGeom>
            <a:solidFill>
              <a:srgbClr val="323F4F"/>
            </a:solidFill>
            <a:ln cap="flat" cmpd="sng" w="19050">
              <a:solidFill>
                <a:srgbClr val="FA745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FFFFFF"/>
                </a:solidFill>
                <a:latin typeface="Malgun Gothic"/>
                <a:ea typeface="Malgun Gothic"/>
                <a:cs typeface="Malgun Gothic"/>
                <a:sym typeface="Malgun Gothic"/>
              </a:endParaRPr>
            </a:p>
          </p:txBody>
        </p:sp>
      </p:grpSp>
      <p:pic>
        <p:nvPicPr>
          <p:cNvPr id="529" name="Google Shape;529;p20"/>
          <p:cNvPicPr preferRelativeResize="0"/>
          <p:nvPr/>
        </p:nvPicPr>
        <p:blipFill>
          <a:blip r:embed="rId5">
            <a:alphaModFix/>
          </a:blip>
          <a:stretch>
            <a:fillRect/>
          </a:stretch>
        </p:blipFill>
        <p:spPr>
          <a:xfrm>
            <a:off x="4825233" y="2375516"/>
            <a:ext cx="3166798" cy="2764075"/>
          </a:xfrm>
          <a:prstGeom prst="rect">
            <a:avLst/>
          </a:prstGeom>
          <a:noFill/>
          <a:ln>
            <a:noFill/>
          </a:ln>
        </p:spPr>
      </p:pic>
      <p:pic>
        <p:nvPicPr>
          <p:cNvPr id="530" name="Google Shape;530;p20"/>
          <p:cNvPicPr preferRelativeResize="0"/>
          <p:nvPr/>
        </p:nvPicPr>
        <p:blipFill>
          <a:blip r:embed="rId6">
            <a:alphaModFix/>
          </a:blip>
          <a:stretch>
            <a:fillRect/>
          </a:stretch>
        </p:blipFill>
        <p:spPr>
          <a:xfrm>
            <a:off x="8210271" y="2395425"/>
            <a:ext cx="3249724" cy="2724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grpSp>
        <p:nvGrpSpPr>
          <p:cNvPr id="535" name="Google Shape;535;p21"/>
          <p:cNvGrpSpPr/>
          <p:nvPr/>
        </p:nvGrpSpPr>
        <p:grpSpPr>
          <a:xfrm>
            <a:off x="112888" y="263069"/>
            <a:ext cx="11991900" cy="6349986"/>
            <a:chOff x="100012" y="266699"/>
            <a:chExt cx="11991900" cy="6349986"/>
          </a:xfrm>
        </p:grpSpPr>
        <p:sp>
          <p:nvSpPr>
            <p:cNvPr id="536" name="Google Shape;536;p21"/>
            <p:cNvSpPr/>
            <p:nvPr/>
          </p:nvSpPr>
          <p:spPr>
            <a:xfrm>
              <a:off x="290512" y="266699"/>
              <a:ext cx="11610900" cy="6123300"/>
            </a:xfrm>
            <a:prstGeom prst="round2SameRect">
              <a:avLst>
                <a:gd fmla="val 1796" name="adj1"/>
                <a:gd fmla="val 0" name="adj2"/>
              </a:avLst>
            </a:prstGeom>
            <a:solidFill>
              <a:srgbClr val="F9EFE5"/>
            </a:solidFill>
            <a:ln cap="flat" cmpd="sng" w="19050">
              <a:solidFill>
                <a:srgbClr val="262626"/>
              </a:solidFill>
              <a:prstDash val="solid"/>
              <a:miter lim="800000"/>
              <a:headEnd len="sm" w="sm" type="none"/>
              <a:tailEnd len="sm" w="sm" type="none"/>
            </a:ln>
            <a:effectLst>
              <a:outerShdw rotWithShape="0" algn="tl" dir="2700000" dist="50800">
                <a:srgbClr val="000000">
                  <a:alpha val="2471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537" name="Google Shape;537;p21"/>
            <p:cNvSpPr/>
            <p:nvPr/>
          </p:nvSpPr>
          <p:spPr>
            <a:xfrm>
              <a:off x="429444" y="466215"/>
              <a:ext cx="11205900" cy="5921700"/>
            </a:xfrm>
            <a:prstGeom prst="rect">
              <a:avLst/>
            </a:prstGeom>
            <a:solidFill>
              <a:schemeClr val="lt1"/>
            </a:solidFill>
            <a:ln cap="flat" cmpd="sng" w="1905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538" name="Google Shape;538;p21"/>
            <p:cNvSpPr/>
            <p:nvPr/>
          </p:nvSpPr>
          <p:spPr>
            <a:xfrm>
              <a:off x="100012" y="6389885"/>
              <a:ext cx="11991900" cy="226800"/>
            </a:xfrm>
            <a:prstGeom prst="round2SameRect">
              <a:avLst>
                <a:gd fmla="val 1796" name="adj1"/>
                <a:gd fmla="val 50000" name="adj2"/>
              </a:avLst>
            </a:prstGeom>
            <a:solidFill>
              <a:srgbClr val="F9EFE5"/>
            </a:solidFill>
            <a:ln cap="flat" cmpd="sng" w="19050">
              <a:solidFill>
                <a:srgbClr val="262626"/>
              </a:solidFill>
              <a:prstDash val="solid"/>
              <a:miter lim="800000"/>
              <a:headEnd len="sm" w="sm" type="none"/>
              <a:tailEnd len="sm" w="sm" type="none"/>
            </a:ln>
            <a:effectLst>
              <a:outerShdw rotWithShape="0" algn="t" dir="5400000" dist="381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539" name="Google Shape;539;p21"/>
            <p:cNvSpPr/>
            <p:nvPr/>
          </p:nvSpPr>
          <p:spPr>
            <a:xfrm>
              <a:off x="5447506" y="6389885"/>
              <a:ext cx="1296900" cy="113400"/>
            </a:xfrm>
            <a:prstGeom prst="round2SameRect">
              <a:avLst>
                <a:gd fmla="val 1796" name="adj1"/>
                <a:gd fmla="val 50000" name="adj2"/>
              </a:avLst>
            </a:prstGeom>
            <a:solidFill>
              <a:srgbClr val="F9EFE5"/>
            </a:solidFill>
            <a:ln cap="flat" cmpd="sng" w="1905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540" name="Google Shape;540;p21"/>
            <p:cNvSpPr/>
            <p:nvPr/>
          </p:nvSpPr>
          <p:spPr>
            <a:xfrm>
              <a:off x="435796" y="468115"/>
              <a:ext cx="729300" cy="5921700"/>
            </a:xfrm>
            <a:prstGeom prst="rect">
              <a:avLst/>
            </a:prstGeom>
            <a:solidFill>
              <a:srgbClr val="262626"/>
            </a:solidFill>
            <a:ln cap="flat" cmpd="sng" w="19050">
              <a:solidFill>
                <a:srgbClr val="262626"/>
              </a:solidFill>
              <a:prstDash val="solid"/>
              <a:miter lim="800000"/>
              <a:headEnd len="sm" w="sm" type="none"/>
              <a:tailEnd len="sm" w="sm" type="none"/>
            </a:ln>
          </p:spPr>
          <p:txBody>
            <a:bodyPr anchorCtr="0" anchor="b" bIns="828000" lIns="91425" spcFirstLastPara="1" rIns="91425" wrap="square" tIns="45700">
              <a:noAutofit/>
            </a:bodyPr>
            <a:lstStyle/>
            <a:p>
              <a:pPr indent="0" lvl="0" marL="0" marR="0" rtl="0" algn="l">
                <a:lnSpc>
                  <a:spcPct val="200000"/>
                </a:lnSpc>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grpSp>
          <p:nvGrpSpPr>
            <p:cNvPr id="541" name="Google Shape;541;p21"/>
            <p:cNvGrpSpPr/>
            <p:nvPr/>
          </p:nvGrpSpPr>
          <p:grpSpPr>
            <a:xfrm>
              <a:off x="477968" y="1197769"/>
              <a:ext cx="100254" cy="3413553"/>
              <a:chOff x="505400" y="1197769"/>
              <a:chExt cx="100254" cy="3413553"/>
            </a:xfrm>
          </p:grpSpPr>
          <p:sp>
            <p:nvSpPr>
              <p:cNvPr id="542" name="Google Shape;542;p21"/>
              <p:cNvSpPr/>
              <p:nvPr/>
            </p:nvSpPr>
            <p:spPr>
              <a:xfrm>
                <a:off x="518114" y="2402270"/>
                <a:ext cx="64146" cy="84651"/>
              </a:xfrm>
              <a:custGeom>
                <a:rect b="b" l="l" r="r" t="t"/>
                <a:pathLst>
                  <a:path extrusionOk="0" h="12286" w="9310">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543" name="Google Shape;543;p21"/>
              <p:cNvSpPr/>
              <p:nvPr/>
            </p:nvSpPr>
            <p:spPr>
              <a:xfrm>
                <a:off x="505400" y="1997402"/>
                <a:ext cx="89692" cy="78498"/>
              </a:xfrm>
              <a:custGeom>
                <a:rect b="b" l="l" r="r" t="t"/>
                <a:pathLst>
                  <a:path extrusionOk="0" h="392491" w="448462">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544" name="Google Shape;544;p21"/>
              <p:cNvSpPr/>
              <p:nvPr/>
            </p:nvSpPr>
            <p:spPr>
              <a:xfrm>
                <a:off x="515252" y="1602563"/>
                <a:ext cx="69900" cy="68400"/>
              </a:xfrm>
              <a:prstGeom prst="wedgeEllipseCallout">
                <a:avLst>
                  <a:gd fmla="val -41938" name="adj1"/>
                  <a:gd fmla="val 57878"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545" name="Google Shape;545;p21"/>
              <p:cNvSpPr/>
              <p:nvPr/>
            </p:nvSpPr>
            <p:spPr>
              <a:xfrm>
                <a:off x="511026" y="1197769"/>
                <a:ext cx="78300" cy="78300"/>
              </a:xfrm>
              <a:prstGeom prst="hear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grpSp>
            <p:nvGrpSpPr>
              <p:cNvPr id="546" name="Google Shape;546;p21"/>
              <p:cNvGrpSpPr/>
              <p:nvPr/>
            </p:nvGrpSpPr>
            <p:grpSpPr>
              <a:xfrm>
                <a:off x="505954" y="2813396"/>
                <a:ext cx="88214" cy="101636"/>
                <a:chOff x="1039" y="1681"/>
                <a:chExt cx="1068" cy="1230"/>
              </a:xfrm>
            </p:grpSpPr>
            <p:sp>
              <p:nvSpPr>
                <p:cNvPr id="547" name="Google Shape;547;p21"/>
                <p:cNvSpPr/>
                <p:nvPr/>
              </p:nvSpPr>
              <p:spPr>
                <a:xfrm>
                  <a:off x="1039" y="1681"/>
                  <a:ext cx="1068" cy="1097"/>
                </a:xfrm>
                <a:custGeom>
                  <a:rect b="b" l="l" r="r" t="t"/>
                  <a:pathLst>
                    <a:path extrusionOk="0" h="3298" w="3212">
                      <a:moveTo>
                        <a:pt x="3208" y="620"/>
                      </a:moveTo>
                      <a:lnTo>
                        <a:pt x="3206" y="606"/>
                      </a:lnTo>
                      <a:lnTo>
                        <a:pt x="3192" y="581"/>
                      </a:lnTo>
                      <a:lnTo>
                        <a:pt x="3169" y="566"/>
                      </a:lnTo>
                      <a:lnTo>
                        <a:pt x="3143" y="561"/>
                      </a:lnTo>
                      <a:lnTo>
                        <a:pt x="3130" y="564"/>
                      </a:lnTo>
                      <a:lnTo>
                        <a:pt x="3101" y="533"/>
                      </a:lnTo>
                      <a:lnTo>
                        <a:pt x="3035" y="475"/>
                      </a:lnTo>
                      <a:lnTo>
                        <a:pt x="3003" y="448"/>
                      </a:lnTo>
                      <a:lnTo>
                        <a:pt x="2931" y="383"/>
                      </a:lnTo>
                      <a:lnTo>
                        <a:pt x="2786" y="258"/>
                      </a:lnTo>
                      <a:lnTo>
                        <a:pt x="2711" y="199"/>
                      </a:lnTo>
                      <a:lnTo>
                        <a:pt x="2651" y="148"/>
                      </a:lnTo>
                      <a:lnTo>
                        <a:pt x="2507" y="53"/>
                      </a:lnTo>
                      <a:lnTo>
                        <a:pt x="2432" y="24"/>
                      </a:lnTo>
                      <a:lnTo>
                        <a:pt x="2384" y="19"/>
                      </a:lnTo>
                      <a:lnTo>
                        <a:pt x="2363" y="20"/>
                      </a:lnTo>
                      <a:lnTo>
                        <a:pt x="2361" y="17"/>
                      </a:lnTo>
                      <a:lnTo>
                        <a:pt x="2358" y="14"/>
                      </a:lnTo>
                      <a:lnTo>
                        <a:pt x="2347" y="4"/>
                      </a:lnTo>
                      <a:lnTo>
                        <a:pt x="2320" y="0"/>
                      </a:lnTo>
                      <a:lnTo>
                        <a:pt x="2294" y="10"/>
                      </a:lnTo>
                      <a:lnTo>
                        <a:pt x="2278" y="32"/>
                      </a:lnTo>
                      <a:lnTo>
                        <a:pt x="2278" y="47"/>
                      </a:lnTo>
                      <a:lnTo>
                        <a:pt x="2276" y="62"/>
                      </a:lnTo>
                      <a:lnTo>
                        <a:pt x="2253" y="102"/>
                      </a:lnTo>
                      <a:lnTo>
                        <a:pt x="2199" y="163"/>
                      </a:lnTo>
                      <a:lnTo>
                        <a:pt x="2171" y="190"/>
                      </a:lnTo>
                      <a:lnTo>
                        <a:pt x="2102" y="260"/>
                      </a:lnTo>
                      <a:lnTo>
                        <a:pt x="1952" y="394"/>
                      </a:lnTo>
                      <a:lnTo>
                        <a:pt x="1878" y="459"/>
                      </a:lnTo>
                      <a:lnTo>
                        <a:pt x="1698" y="610"/>
                      </a:lnTo>
                      <a:lnTo>
                        <a:pt x="1326" y="897"/>
                      </a:lnTo>
                      <a:lnTo>
                        <a:pt x="1138" y="1036"/>
                      </a:lnTo>
                      <a:lnTo>
                        <a:pt x="969" y="1157"/>
                      </a:lnTo>
                      <a:lnTo>
                        <a:pt x="716" y="1337"/>
                      </a:lnTo>
                      <a:lnTo>
                        <a:pt x="553" y="1467"/>
                      </a:lnTo>
                      <a:lnTo>
                        <a:pt x="475" y="1536"/>
                      </a:lnTo>
                      <a:lnTo>
                        <a:pt x="415" y="1592"/>
                      </a:lnTo>
                      <a:lnTo>
                        <a:pt x="296" y="1713"/>
                      </a:lnTo>
                      <a:lnTo>
                        <a:pt x="186" y="1845"/>
                      </a:lnTo>
                      <a:lnTo>
                        <a:pt x="117" y="1951"/>
                      </a:lnTo>
                      <a:lnTo>
                        <a:pt x="77" y="2024"/>
                      </a:lnTo>
                      <a:lnTo>
                        <a:pt x="59" y="2061"/>
                      </a:lnTo>
                      <a:lnTo>
                        <a:pt x="44" y="2100"/>
                      </a:lnTo>
                      <a:lnTo>
                        <a:pt x="21" y="2181"/>
                      </a:lnTo>
                      <a:lnTo>
                        <a:pt x="2" y="2306"/>
                      </a:lnTo>
                      <a:lnTo>
                        <a:pt x="0" y="2479"/>
                      </a:lnTo>
                      <a:lnTo>
                        <a:pt x="12" y="2650"/>
                      </a:lnTo>
                      <a:lnTo>
                        <a:pt x="18" y="2732"/>
                      </a:lnTo>
                      <a:lnTo>
                        <a:pt x="19" y="2742"/>
                      </a:lnTo>
                      <a:lnTo>
                        <a:pt x="29" y="2758"/>
                      </a:lnTo>
                      <a:lnTo>
                        <a:pt x="49" y="2771"/>
                      </a:lnTo>
                      <a:lnTo>
                        <a:pt x="67" y="2770"/>
                      </a:lnTo>
                      <a:lnTo>
                        <a:pt x="101" y="2817"/>
                      </a:lnTo>
                      <a:lnTo>
                        <a:pt x="183" y="2915"/>
                      </a:lnTo>
                      <a:lnTo>
                        <a:pt x="278" y="3016"/>
                      </a:lnTo>
                      <a:lnTo>
                        <a:pt x="383" y="3109"/>
                      </a:lnTo>
                      <a:lnTo>
                        <a:pt x="497" y="3193"/>
                      </a:lnTo>
                      <a:lnTo>
                        <a:pt x="615" y="3255"/>
                      </a:lnTo>
                      <a:lnTo>
                        <a:pt x="704" y="3285"/>
                      </a:lnTo>
                      <a:lnTo>
                        <a:pt x="765" y="3297"/>
                      </a:lnTo>
                      <a:lnTo>
                        <a:pt x="825" y="3298"/>
                      </a:lnTo>
                      <a:lnTo>
                        <a:pt x="886" y="3291"/>
                      </a:lnTo>
                      <a:lnTo>
                        <a:pt x="916" y="3282"/>
                      </a:lnTo>
                      <a:lnTo>
                        <a:pt x="955" y="3271"/>
                      </a:lnTo>
                      <a:lnTo>
                        <a:pt x="1030" y="3236"/>
                      </a:lnTo>
                      <a:lnTo>
                        <a:pt x="1138" y="3171"/>
                      </a:lnTo>
                      <a:lnTo>
                        <a:pt x="1342" y="3009"/>
                      </a:lnTo>
                      <a:lnTo>
                        <a:pt x="1463" y="2899"/>
                      </a:lnTo>
                      <a:lnTo>
                        <a:pt x="1634" y="2748"/>
                      </a:lnTo>
                      <a:lnTo>
                        <a:pt x="1808" y="2600"/>
                      </a:lnTo>
                      <a:lnTo>
                        <a:pt x="2017" y="2424"/>
                      </a:lnTo>
                      <a:lnTo>
                        <a:pt x="2429" y="2066"/>
                      </a:lnTo>
                      <a:lnTo>
                        <a:pt x="2633" y="1884"/>
                      </a:lnTo>
                      <a:lnTo>
                        <a:pt x="2812" y="1724"/>
                      </a:lnTo>
                      <a:lnTo>
                        <a:pt x="2987" y="1560"/>
                      </a:lnTo>
                      <a:lnTo>
                        <a:pt x="3021" y="1530"/>
                      </a:lnTo>
                      <a:lnTo>
                        <a:pt x="3075" y="1478"/>
                      </a:lnTo>
                      <a:lnTo>
                        <a:pt x="3103" y="1438"/>
                      </a:lnTo>
                      <a:lnTo>
                        <a:pt x="3111" y="1416"/>
                      </a:lnTo>
                      <a:lnTo>
                        <a:pt x="3124" y="1415"/>
                      </a:lnTo>
                      <a:lnTo>
                        <a:pt x="3134" y="1409"/>
                      </a:lnTo>
                      <a:lnTo>
                        <a:pt x="3146" y="1401"/>
                      </a:lnTo>
                      <a:lnTo>
                        <a:pt x="3163" y="1378"/>
                      </a:lnTo>
                      <a:lnTo>
                        <a:pt x="3180" y="1337"/>
                      </a:lnTo>
                      <a:lnTo>
                        <a:pt x="3192" y="1241"/>
                      </a:lnTo>
                      <a:lnTo>
                        <a:pt x="3193" y="1183"/>
                      </a:lnTo>
                      <a:lnTo>
                        <a:pt x="3202" y="1042"/>
                      </a:lnTo>
                      <a:lnTo>
                        <a:pt x="3212" y="832"/>
                      </a:lnTo>
                      <a:lnTo>
                        <a:pt x="3212" y="691"/>
                      </a:lnTo>
                      <a:lnTo>
                        <a:pt x="3208" y="620"/>
                      </a:lnTo>
                      <a:close/>
                      <a:moveTo>
                        <a:pt x="1004" y="2495"/>
                      </a:moveTo>
                      <a:lnTo>
                        <a:pt x="998" y="2649"/>
                      </a:lnTo>
                      <a:lnTo>
                        <a:pt x="999" y="2958"/>
                      </a:lnTo>
                      <a:lnTo>
                        <a:pt x="1001" y="3114"/>
                      </a:lnTo>
                      <a:lnTo>
                        <a:pt x="942" y="3145"/>
                      </a:lnTo>
                      <a:lnTo>
                        <a:pt x="880" y="3170"/>
                      </a:lnTo>
                      <a:lnTo>
                        <a:pt x="884" y="3137"/>
                      </a:lnTo>
                      <a:lnTo>
                        <a:pt x="881" y="3066"/>
                      </a:lnTo>
                      <a:lnTo>
                        <a:pt x="868" y="2961"/>
                      </a:lnTo>
                      <a:lnTo>
                        <a:pt x="860" y="2895"/>
                      </a:lnTo>
                      <a:lnTo>
                        <a:pt x="850" y="2780"/>
                      </a:lnTo>
                      <a:lnTo>
                        <a:pt x="844" y="2610"/>
                      </a:lnTo>
                      <a:lnTo>
                        <a:pt x="850" y="2495"/>
                      </a:lnTo>
                      <a:lnTo>
                        <a:pt x="857" y="2439"/>
                      </a:lnTo>
                      <a:lnTo>
                        <a:pt x="856" y="2424"/>
                      </a:lnTo>
                      <a:lnTo>
                        <a:pt x="840" y="2398"/>
                      </a:lnTo>
                      <a:lnTo>
                        <a:pt x="828" y="2390"/>
                      </a:lnTo>
                      <a:lnTo>
                        <a:pt x="717" y="2318"/>
                      </a:lnTo>
                      <a:lnTo>
                        <a:pt x="506" y="2162"/>
                      </a:lnTo>
                      <a:lnTo>
                        <a:pt x="401" y="2082"/>
                      </a:lnTo>
                      <a:lnTo>
                        <a:pt x="382" y="2064"/>
                      </a:lnTo>
                      <a:lnTo>
                        <a:pt x="314" y="2010"/>
                      </a:lnTo>
                      <a:lnTo>
                        <a:pt x="264" y="1978"/>
                      </a:lnTo>
                      <a:lnTo>
                        <a:pt x="241" y="1969"/>
                      </a:lnTo>
                      <a:lnTo>
                        <a:pt x="294" y="1899"/>
                      </a:lnTo>
                      <a:lnTo>
                        <a:pt x="350" y="1830"/>
                      </a:lnTo>
                      <a:lnTo>
                        <a:pt x="510" y="1955"/>
                      </a:lnTo>
                      <a:lnTo>
                        <a:pt x="752" y="2141"/>
                      </a:lnTo>
                      <a:lnTo>
                        <a:pt x="909" y="2270"/>
                      </a:lnTo>
                      <a:lnTo>
                        <a:pt x="985" y="2338"/>
                      </a:lnTo>
                      <a:lnTo>
                        <a:pt x="999" y="2349"/>
                      </a:lnTo>
                      <a:lnTo>
                        <a:pt x="1034" y="2354"/>
                      </a:lnTo>
                      <a:lnTo>
                        <a:pt x="1053" y="2346"/>
                      </a:lnTo>
                      <a:lnTo>
                        <a:pt x="1132" y="2302"/>
                      </a:lnTo>
                      <a:lnTo>
                        <a:pt x="1280" y="2195"/>
                      </a:lnTo>
                      <a:lnTo>
                        <a:pt x="1418" y="2074"/>
                      </a:lnTo>
                      <a:lnTo>
                        <a:pt x="1548" y="1943"/>
                      </a:lnTo>
                      <a:lnTo>
                        <a:pt x="1610" y="1877"/>
                      </a:lnTo>
                      <a:lnTo>
                        <a:pt x="1617" y="1868"/>
                      </a:lnTo>
                      <a:lnTo>
                        <a:pt x="1624" y="1847"/>
                      </a:lnTo>
                      <a:lnTo>
                        <a:pt x="1626" y="1827"/>
                      </a:lnTo>
                      <a:lnTo>
                        <a:pt x="1617" y="1807"/>
                      </a:lnTo>
                      <a:lnTo>
                        <a:pt x="1610" y="1796"/>
                      </a:lnTo>
                      <a:lnTo>
                        <a:pt x="1420" y="1596"/>
                      </a:lnTo>
                      <a:lnTo>
                        <a:pt x="1231" y="1395"/>
                      </a:lnTo>
                      <a:lnTo>
                        <a:pt x="1201" y="1360"/>
                      </a:lnTo>
                      <a:lnTo>
                        <a:pt x="1132" y="1288"/>
                      </a:lnTo>
                      <a:lnTo>
                        <a:pt x="1082" y="1248"/>
                      </a:lnTo>
                      <a:lnTo>
                        <a:pt x="1056" y="1235"/>
                      </a:lnTo>
                      <a:lnTo>
                        <a:pt x="1244" y="1103"/>
                      </a:lnTo>
                      <a:lnTo>
                        <a:pt x="1430" y="964"/>
                      </a:lnTo>
                      <a:lnTo>
                        <a:pt x="1614" y="825"/>
                      </a:lnTo>
                      <a:lnTo>
                        <a:pt x="1885" y="607"/>
                      </a:lnTo>
                      <a:lnTo>
                        <a:pt x="2060" y="458"/>
                      </a:lnTo>
                      <a:lnTo>
                        <a:pt x="2145" y="380"/>
                      </a:lnTo>
                      <a:lnTo>
                        <a:pt x="2194" y="338"/>
                      </a:lnTo>
                      <a:lnTo>
                        <a:pt x="2299" y="235"/>
                      </a:lnTo>
                      <a:lnTo>
                        <a:pt x="2344" y="177"/>
                      </a:lnTo>
                      <a:lnTo>
                        <a:pt x="2367" y="138"/>
                      </a:lnTo>
                      <a:lnTo>
                        <a:pt x="2374" y="118"/>
                      </a:lnTo>
                      <a:lnTo>
                        <a:pt x="2422" y="140"/>
                      </a:lnTo>
                      <a:lnTo>
                        <a:pt x="2466" y="163"/>
                      </a:lnTo>
                      <a:lnTo>
                        <a:pt x="2534" y="206"/>
                      </a:lnTo>
                      <a:lnTo>
                        <a:pt x="2661" y="304"/>
                      </a:lnTo>
                      <a:lnTo>
                        <a:pt x="2721" y="354"/>
                      </a:lnTo>
                      <a:lnTo>
                        <a:pt x="2833" y="453"/>
                      </a:lnTo>
                      <a:lnTo>
                        <a:pt x="2944" y="554"/>
                      </a:lnTo>
                      <a:lnTo>
                        <a:pt x="2993" y="603"/>
                      </a:lnTo>
                      <a:lnTo>
                        <a:pt x="3048" y="646"/>
                      </a:lnTo>
                      <a:lnTo>
                        <a:pt x="2937" y="771"/>
                      </a:lnTo>
                      <a:lnTo>
                        <a:pt x="2708" y="1016"/>
                      </a:lnTo>
                      <a:lnTo>
                        <a:pt x="2474" y="1257"/>
                      </a:lnTo>
                      <a:lnTo>
                        <a:pt x="2233" y="1490"/>
                      </a:lnTo>
                      <a:lnTo>
                        <a:pt x="2112" y="1605"/>
                      </a:lnTo>
                      <a:lnTo>
                        <a:pt x="1987" y="1720"/>
                      </a:lnTo>
                      <a:lnTo>
                        <a:pt x="1732" y="1951"/>
                      </a:lnTo>
                      <a:lnTo>
                        <a:pt x="1467" y="2169"/>
                      </a:lnTo>
                      <a:lnTo>
                        <a:pt x="1261" y="2322"/>
                      </a:lnTo>
                      <a:lnTo>
                        <a:pt x="1120" y="2417"/>
                      </a:lnTo>
                      <a:lnTo>
                        <a:pt x="1047" y="2462"/>
                      </a:lnTo>
                      <a:lnTo>
                        <a:pt x="1047" y="2462"/>
                      </a:lnTo>
                      <a:lnTo>
                        <a:pt x="1047" y="2463"/>
                      </a:lnTo>
                      <a:lnTo>
                        <a:pt x="1033" y="2460"/>
                      </a:lnTo>
                      <a:lnTo>
                        <a:pt x="1012" y="2472"/>
                      </a:lnTo>
                      <a:lnTo>
                        <a:pt x="1005" y="2485"/>
                      </a:lnTo>
                      <a:lnTo>
                        <a:pt x="1004" y="2495"/>
                      </a:lnTo>
                      <a:close/>
                      <a:moveTo>
                        <a:pt x="3082" y="1081"/>
                      </a:moveTo>
                      <a:lnTo>
                        <a:pt x="3078" y="1147"/>
                      </a:lnTo>
                      <a:lnTo>
                        <a:pt x="3074" y="1213"/>
                      </a:lnTo>
                      <a:lnTo>
                        <a:pt x="3072" y="1247"/>
                      </a:lnTo>
                      <a:lnTo>
                        <a:pt x="3069" y="1280"/>
                      </a:lnTo>
                      <a:lnTo>
                        <a:pt x="3067" y="1301"/>
                      </a:lnTo>
                      <a:lnTo>
                        <a:pt x="3065" y="1316"/>
                      </a:lnTo>
                      <a:lnTo>
                        <a:pt x="3059" y="1320"/>
                      </a:lnTo>
                      <a:lnTo>
                        <a:pt x="3052" y="1334"/>
                      </a:lnTo>
                      <a:lnTo>
                        <a:pt x="3051" y="1343"/>
                      </a:lnTo>
                      <a:lnTo>
                        <a:pt x="3038" y="1349"/>
                      </a:lnTo>
                      <a:lnTo>
                        <a:pt x="3018" y="1372"/>
                      </a:lnTo>
                      <a:lnTo>
                        <a:pt x="3016" y="1389"/>
                      </a:lnTo>
                      <a:lnTo>
                        <a:pt x="3018" y="1366"/>
                      </a:lnTo>
                      <a:lnTo>
                        <a:pt x="3010" y="1369"/>
                      </a:lnTo>
                      <a:lnTo>
                        <a:pt x="2990" y="1393"/>
                      </a:lnTo>
                      <a:lnTo>
                        <a:pt x="2941" y="1444"/>
                      </a:lnTo>
                      <a:lnTo>
                        <a:pt x="2890" y="1493"/>
                      </a:lnTo>
                      <a:lnTo>
                        <a:pt x="2734" y="1637"/>
                      </a:lnTo>
                      <a:lnTo>
                        <a:pt x="2574" y="1779"/>
                      </a:lnTo>
                      <a:lnTo>
                        <a:pt x="2201" y="2110"/>
                      </a:lnTo>
                      <a:lnTo>
                        <a:pt x="1823" y="2434"/>
                      </a:lnTo>
                      <a:lnTo>
                        <a:pt x="1804" y="2451"/>
                      </a:lnTo>
                      <a:lnTo>
                        <a:pt x="1785" y="2467"/>
                      </a:lnTo>
                      <a:lnTo>
                        <a:pt x="1778" y="2349"/>
                      </a:lnTo>
                      <a:lnTo>
                        <a:pt x="1765" y="2231"/>
                      </a:lnTo>
                      <a:lnTo>
                        <a:pt x="1764" y="2181"/>
                      </a:lnTo>
                      <a:lnTo>
                        <a:pt x="1765" y="2130"/>
                      </a:lnTo>
                      <a:lnTo>
                        <a:pt x="1764" y="2118"/>
                      </a:lnTo>
                      <a:lnTo>
                        <a:pt x="1749" y="2105"/>
                      </a:lnTo>
                      <a:lnTo>
                        <a:pt x="1739" y="2103"/>
                      </a:lnTo>
                      <a:lnTo>
                        <a:pt x="1927" y="1936"/>
                      </a:lnTo>
                      <a:lnTo>
                        <a:pt x="2106" y="1769"/>
                      </a:lnTo>
                      <a:lnTo>
                        <a:pt x="2236" y="1651"/>
                      </a:lnTo>
                      <a:lnTo>
                        <a:pt x="2489" y="1406"/>
                      </a:lnTo>
                      <a:lnTo>
                        <a:pt x="2737" y="1157"/>
                      </a:lnTo>
                      <a:lnTo>
                        <a:pt x="2977" y="901"/>
                      </a:lnTo>
                      <a:lnTo>
                        <a:pt x="3095" y="770"/>
                      </a:lnTo>
                      <a:lnTo>
                        <a:pt x="3093" y="926"/>
                      </a:lnTo>
                      <a:lnTo>
                        <a:pt x="3082" y="108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548" name="Google Shape;548;p21"/>
                <p:cNvSpPr/>
                <p:nvPr/>
              </p:nvSpPr>
              <p:spPr>
                <a:xfrm>
                  <a:off x="1398" y="2746"/>
                  <a:ext cx="213" cy="132"/>
                </a:xfrm>
                <a:custGeom>
                  <a:rect b="b" l="l" r="r" t="t"/>
                  <a:pathLst>
                    <a:path extrusionOk="0" h="398" w="635">
                      <a:moveTo>
                        <a:pt x="555" y="6"/>
                      </a:moveTo>
                      <a:lnTo>
                        <a:pt x="544" y="0"/>
                      </a:lnTo>
                      <a:lnTo>
                        <a:pt x="521" y="3"/>
                      </a:lnTo>
                      <a:lnTo>
                        <a:pt x="504" y="18"/>
                      </a:lnTo>
                      <a:lnTo>
                        <a:pt x="495" y="39"/>
                      </a:lnTo>
                      <a:lnTo>
                        <a:pt x="496" y="52"/>
                      </a:lnTo>
                      <a:lnTo>
                        <a:pt x="514" y="113"/>
                      </a:lnTo>
                      <a:lnTo>
                        <a:pt x="530" y="177"/>
                      </a:lnTo>
                      <a:lnTo>
                        <a:pt x="527" y="202"/>
                      </a:lnTo>
                      <a:lnTo>
                        <a:pt x="515" y="226"/>
                      </a:lnTo>
                      <a:lnTo>
                        <a:pt x="494" y="251"/>
                      </a:lnTo>
                      <a:lnTo>
                        <a:pt x="478" y="262"/>
                      </a:lnTo>
                      <a:lnTo>
                        <a:pt x="453" y="278"/>
                      </a:lnTo>
                      <a:lnTo>
                        <a:pt x="403" y="291"/>
                      </a:lnTo>
                      <a:lnTo>
                        <a:pt x="370" y="284"/>
                      </a:lnTo>
                      <a:lnTo>
                        <a:pt x="352" y="272"/>
                      </a:lnTo>
                      <a:lnTo>
                        <a:pt x="339" y="252"/>
                      </a:lnTo>
                      <a:lnTo>
                        <a:pt x="332" y="226"/>
                      </a:lnTo>
                      <a:lnTo>
                        <a:pt x="332" y="209"/>
                      </a:lnTo>
                      <a:lnTo>
                        <a:pt x="331" y="198"/>
                      </a:lnTo>
                      <a:lnTo>
                        <a:pt x="324" y="180"/>
                      </a:lnTo>
                      <a:lnTo>
                        <a:pt x="303" y="164"/>
                      </a:lnTo>
                      <a:lnTo>
                        <a:pt x="268" y="164"/>
                      </a:lnTo>
                      <a:lnTo>
                        <a:pt x="246" y="180"/>
                      </a:lnTo>
                      <a:lnTo>
                        <a:pt x="237" y="198"/>
                      </a:lnTo>
                      <a:lnTo>
                        <a:pt x="236" y="209"/>
                      </a:lnTo>
                      <a:lnTo>
                        <a:pt x="233" y="231"/>
                      </a:lnTo>
                      <a:lnTo>
                        <a:pt x="220" y="268"/>
                      </a:lnTo>
                      <a:lnTo>
                        <a:pt x="196" y="297"/>
                      </a:lnTo>
                      <a:lnTo>
                        <a:pt x="160" y="310"/>
                      </a:lnTo>
                      <a:lnTo>
                        <a:pt x="137" y="307"/>
                      </a:lnTo>
                      <a:lnTo>
                        <a:pt x="122" y="304"/>
                      </a:lnTo>
                      <a:lnTo>
                        <a:pt x="102" y="294"/>
                      </a:lnTo>
                      <a:lnTo>
                        <a:pt x="83" y="270"/>
                      </a:lnTo>
                      <a:lnTo>
                        <a:pt x="76" y="228"/>
                      </a:lnTo>
                      <a:lnTo>
                        <a:pt x="83" y="182"/>
                      </a:lnTo>
                      <a:lnTo>
                        <a:pt x="88" y="162"/>
                      </a:lnTo>
                      <a:lnTo>
                        <a:pt x="90" y="149"/>
                      </a:lnTo>
                      <a:lnTo>
                        <a:pt x="80" y="131"/>
                      </a:lnTo>
                      <a:lnTo>
                        <a:pt x="62" y="126"/>
                      </a:lnTo>
                      <a:lnTo>
                        <a:pt x="43" y="130"/>
                      </a:lnTo>
                      <a:lnTo>
                        <a:pt x="34" y="139"/>
                      </a:lnTo>
                      <a:lnTo>
                        <a:pt x="23" y="157"/>
                      </a:lnTo>
                      <a:lnTo>
                        <a:pt x="7" y="193"/>
                      </a:lnTo>
                      <a:lnTo>
                        <a:pt x="0" y="232"/>
                      </a:lnTo>
                      <a:lnTo>
                        <a:pt x="3" y="268"/>
                      </a:lnTo>
                      <a:lnTo>
                        <a:pt x="13" y="304"/>
                      </a:lnTo>
                      <a:lnTo>
                        <a:pt x="31" y="336"/>
                      </a:lnTo>
                      <a:lnTo>
                        <a:pt x="59" y="362"/>
                      </a:lnTo>
                      <a:lnTo>
                        <a:pt x="93" y="383"/>
                      </a:lnTo>
                      <a:lnTo>
                        <a:pt x="113" y="390"/>
                      </a:lnTo>
                      <a:lnTo>
                        <a:pt x="139" y="398"/>
                      </a:lnTo>
                      <a:lnTo>
                        <a:pt x="187" y="398"/>
                      </a:lnTo>
                      <a:lnTo>
                        <a:pt x="229" y="383"/>
                      </a:lnTo>
                      <a:lnTo>
                        <a:pt x="265" y="356"/>
                      </a:lnTo>
                      <a:lnTo>
                        <a:pt x="279" y="339"/>
                      </a:lnTo>
                      <a:lnTo>
                        <a:pt x="299" y="356"/>
                      </a:lnTo>
                      <a:lnTo>
                        <a:pt x="350" y="379"/>
                      </a:lnTo>
                      <a:lnTo>
                        <a:pt x="409" y="386"/>
                      </a:lnTo>
                      <a:lnTo>
                        <a:pt x="470" y="375"/>
                      </a:lnTo>
                      <a:lnTo>
                        <a:pt x="502" y="362"/>
                      </a:lnTo>
                      <a:lnTo>
                        <a:pt x="527" y="350"/>
                      </a:lnTo>
                      <a:lnTo>
                        <a:pt x="567" y="316"/>
                      </a:lnTo>
                      <a:lnTo>
                        <a:pt x="600" y="271"/>
                      </a:lnTo>
                      <a:lnTo>
                        <a:pt x="623" y="221"/>
                      </a:lnTo>
                      <a:lnTo>
                        <a:pt x="635" y="166"/>
                      </a:lnTo>
                      <a:lnTo>
                        <a:pt x="632" y="113"/>
                      </a:lnTo>
                      <a:lnTo>
                        <a:pt x="614" y="64"/>
                      </a:lnTo>
                      <a:lnTo>
                        <a:pt x="581" y="23"/>
                      </a:lnTo>
                      <a:lnTo>
                        <a:pt x="555" y="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549" name="Google Shape;549;p21"/>
                <p:cNvSpPr/>
                <p:nvPr/>
              </p:nvSpPr>
              <p:spPr>
                <a:xfrm>
                  <a:off x="1655" y="2515"/>
                  <a:ext cx="176" cy="179"/>
                </a:xfrm>
                <a:custGeom>
                  <a:rect b="b" l="l" r="r" t="t"/>
                  <a:pathLst>
                    <a:path extrusionOk="0" h="538" w="528">
                      <a:moveTo>
                        <a:pt x="311" y="0"/>
                      </a:moveTo>
                      <a:lnTo>
                        <a:pt x="301" y="1"/>
                      </a:lnTo>
                      <a:lnTo>
                        <a:pt x="285" y="9"/>
                      </a:lnTo>
                      <a:lnTo>
                        <a:pt x="268" y="27"/>
                      </a:lnTo>
                      <a:lnTo>
                        <a:pt x="263" y="60"/>
                      </a:lnTo>
                      <a:lnTo>
                        <a:pt x="273" y="82"/>
                      </a:lnTo>
                      <a:lnTo>
                        <a:pt x="288" y="92"/>
                      </a:lnTo>
                      <a:lnTo>
                        <a:pt x="298" y="95"/>
                      </a:lnTo>
                      <a:lnTo>
                        <a:pt x="321" y="99"/>
                      </a:lnTo>
                      <a:lnTo>
                        <a:pt x="373" y="112"/>
                      </a:lnTo>
                      <a:lnTo>
                        <a:pt x="404" y="129"/>
                      </a:lnTo>
                      <a:lnTo>
                        <a:pt x="419" y="145"/>
                      </a:lnTo>
                      <a:lnTo>
                        <a:pt x="426" y="165"/>
                      </a:lnTo>
                      <a:lnTo>
                        <a:pt x="423" y="191"/>
                      </a:lnTo>
                      <a:lnTo>
                        <a:pt x="416" y="206"/>
                      </a:lnTo>
                      <a:lnTo>
                        <a:pt x="409" y="220"/>
                      </a:lnTo>
                      <a:lnTo>
                        <a:pt x="391" y="242"/>
                      </a:lnTo>
                      <a:lnTo>
                        <a:pt x="357" y="265"/>
                      </a:lnTo>
                      <a:lnTo>
                        <a:pt x="302" y="276"/>
                      </a:lnTo>
                      <a:lnTo>
                        <a:pt x="245" y="269"/>
                      </a:lnTo>
                      <a:lnTo>
                        <a:pt x="217" y="260"/>
                      </a:lnTo>
                      <a:lnTo>
                        <a:pt x="207" y="256"/>
                      </a:lnTo>
                      <a:lnTo>
                        <a:pt x="199" y="253"/>
                      </a:lnTo>
                      <a:lnTo>
                        <a:pt x="188" y="250"/>
                      </a:lnTo>
                      <a:lnTo>
                        <a:pt x="171" y="253"/>
                      </a:lnTo>
                      <a:lnTo>
                        <a:pt x="150" y="268"/>
                      </a:lnTo>
                      <a:lnTo>
                        <a:pt x="135" y="299"/>
                      </a:lnTo>
                      <a:lnTo>
                        <a:pt x="141" y="324"/>
                      </a:lnTo>
                      <a:lnTo>
                        <a:pt x="151" y="337"/>
                      </a:lnTo>
                      <a:lnTo>
                        <a:pt x="161" y="341"/>
                      </a:lnTo>
                      <a:lnTo>
                        <a:pt x="167" y="344"/>
                      </a:lnTo>
                      <a:lnTo>
                        <a:pt x="173" y="347"/>
                      </a:lnTo>
                      <a:lnTo>
                        <a:pt x="173" y="347"/>
                      </a:lnTo>
                      <a:lnTo>
                        <a:pt x="178" y="348"/>
                      </a:lnTo>
                      <a:lnTo>
                        <a:pt x="184" y="351"/>
                      </a:lnTo>
                      <a:lnTo>
                        <a:pt x="184" y="351"/>
                      </a:lnTo>
                      <a:lnTo>
                        <a:pt x="184" y="351"/>
                      </a:lnTo>
                      <a:lnTo>
                        <a:pt x="220" y="367"/>
                      </a:lnTo>
                      <a:lnTo>
                        <a:pt x="252" y="386"/>
                      </a:lnTo>
                      <a:lnTo>
                        <a:pt x="243" y="399"/>
                      </a:lnTo>
                      <a:lnTo>
                        <a:pt x="220" y="420"/>
                      </a:lnTo>
                      <a:lnTo>
                        <a:pt x="180" y="443"/>
                      </a:lnTo>
                      <a:lnTo>
                        <a:pt x="150" y="452"/>
                      </a:lnTo>
                      <a:lnTo>
                        <a:pt x="131" y="456"/>
                      </a:lnTo>
                      <a:lnTo>
                        <a:pt x="85" y="459"/>
                      </a:lnTo>
                      <a:lnTo>
                        <a:pt x="62" y="456"/>
                      </a:lnTo>
                      <a:lnTo>
                        <a:pt x="57" y="453"/>
                      </a:lnTo>
                      <a:lnTo>
                        <a:pt x="50" y="443"/>
                      </a:lnTo>
                      <a:lnTo>
                        <a:pt x="30" y="438"/>
                      </a:lnTo>
                      <a:lnTo>
                        <a:pt x="10" y="446"/>
                      </a:lnTo>
                      <a:lnTo>
                        <a:pt x="0" y="463"/>
                      </a:lnTo>
                      <a:lnTo>
                        <a:pt x="3" y="475"/>
                      </a:lnTo>
                      <a:lnTo>
                        <a:pt x="13" y="498"/>
                      </a:lnTo>
                      <a:lnTo>
                        <a:pt x="45" y="525"/>
                      </a:lnTo>
                      <a:lnTo>
                        <a:pt x="88" y="537"/>
                      </a:lnTo>
                      <a:lnTo>
                        <a:pt x="134" y="538"/>
                      </a:lnTo>
                      <a:lnTo>
                        <a:pt x="155" y="534"/>
                      </a:lnTo>
                      <a:lnTo>
                        <a:pt x="190" y="528"/>
                      </a:lnTo>
                      <a:lnTo>
                        <a:pt x="250" y="504"/>
                      </a:lnTo>
                      <a:lnTo>
                        <a:pt x="302" y="465"/>
                      </a:lnTo>
                      <a:lnTo>
                        <a:pt x="341" y="414"/>
                      </a:lnTo>
                      <a:lnTo>
                        <a:pt x="355" y="383"/>
                      </a:lnTo>
                      <a:lnTo>
                        <a:pt x="358" y="374"/>
                      </a:lnTo>
                      <a:lnTo>
                        <a:pt x="357" y="366"/>
                      </a:lnTo>
                      <a:lnTo>
                        <a:pt x="381" y="360"/>
                      </a:lnTo>
                      <a:lnTo>
                        <a:pt x="425" y="341"/>
                      </a:lnTo>
                      <a:lnTo>
                        <a:pt x="463" y="311"/>
                      </a:lnTo>
                      <a:lnTo>
                        <a:pt x="497" y="271"/>
                      </a:lnTo>
                      <a:lnTo>
                        <a:pt x="509" y="246"/>
                      </a:lnTo>
                      <a:lnTo>
                        <a:pt x="520" y="220"/>
                      </a:lnTo>
                      <a:lnTo>
                        <a:pt x="528" y="171"/>
                      </a:lnTo>
                      <a:lnTo>
                        <a:pt x="520" y="127"/>
                      </a:lnTo>
                      <a:lnTo>
                        <a:pt x="499" y="86"/>
                      </a:lnTo>
                      <a:lnTo>
                        <a:pt x="469" y="53"/>
                      </a:lnTo>
                      <a:lnTo>
                        <a:pt x="430" y="26"/>
                      </a:lnTo>
                      <a:lnTo>
                        <a:pt x="384" y="9"/>
                      </a:lnTo>
                      <a:lnTo>
                        <a:pt x="337" y="0"/>
                      </a:lnTo>
                      <a:lnTo>
                        <a:pt x="311"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550" name="Google Shape;550;p21"/>
                <p:cNvSpPr/>
                <p:nvPr/>
              </p:nvSpPr>
              <p:spPr>
                <a:xfrm>
                  <a:off x="1665" y="2702"/>
                  <a:ext cx="205" cy="209"/>
                </a:xfrm>
                <a:custGeom>
                  <a:rect b="b" l="l" r="r" t="t"/>
                  <a:pathLst>
                    <a:path extrusionOk="0" h="630" w="613">
                      <a:moveTo>
                        <a:pt x="404" y="0"/>
                      </a:moveTo>
                      <a:lnTo>
                        <a:pt x="388" y="3"/>
                      </a:lnTo>
                      <a:lnTo>
                        <a:pt x="365" y="21"/>
                      </a:lnTo>
                      <a:lnTo>
                        <a:pt x="357" y="52"/>
                      </a:lnTo>
                      <a:lnTo>
                        <a:pt x="367" y="79"/>
                      </a:lnTo>
                      <a:lnTo>
                        <a:pt x="381" y="89"/>
                      </a:lnTo>
                      <a:lnTo>
                        <a:pt x="410" y="101"/>
                      </a:lnTo>
                      <a:lnTo>
                        <a:pt x="466" y="128"/>
                      </a:lnTo>
                      <a:lnTo>
                        <a:pt x="498" y="152"/>
                      </a:lnTo>
                      <a:lnTo>
                        <a:pt x="511" y="174"/>
                      </a:lnTo>
                      <a:lnTo>
                        <a:pt x="515" y="200"/>
                      </a:lnTo>
                      <a:lnTo>
                        <a:pt x="506" y="230"/>
                      </a:lnTo>
                      <a:lnTo>
                        <a:pt x="498" y="249"/>
                      </a:lnTo>
                      <a:lnTo>
                        <a:pt x="486" y="265"/>
                      </a:lnTo>
                      <a:lnTo>
                        <a:pt x="462" y="291"/>
                      </a:lnTo>
                      <a:lnTo>
                        <a:pt x="431" y="307"/>
                      </a:lnTo>
                      <a:lnTo>
                        <a:pt x="400" y="314"/>
                      </a:lnTo>
                      <a:lnTo>
                        <a:pt x="349" y="312"/>
                      </a:lnTo>
                      <a:lnTo>
                        <a:pt x="285" y="286"/>
                      </a:lnTo>
                      <a:lnTo>
                        <a:pt x="257" y="265"/>
                      </a:lnTo>
                      <a:lnTo>
                        <a:pt x="257" y="265"/>
                      </a:lnTo>
                      <a:lnTo>
                        <a:pt x="253" y="260"/>
                      </a:lnTo>
                      <a:lnTo>
                        <a:pt x="247" y="258"/>
                      </a:lnTo>
                      <a:lnTo>
                        <a:pt x="239" y="252"/>
                      </a:lnTo>
                      <a:lnTo>
                        <a:pt x="223" y="249"/>
                      </a:lnTo>
                      <a:lnTo>
                        <a:pt x="198" y="256"/>
                      </a:lnTo>
                      <a:lnTo>
                        <a:pt x="177" y="285"/>
                      </a:lnTo>
                      <a:lnTo>
                        <a:pt x="175" y="311"/>
                      </a:lnTo>
                      <a:lnTo>
                        <a:pt x="181" y="327"/>
                      </a:lnTo>
                      <a:lnTo>
                        <a:pt x="188" y="334"/>
                      </a:lnTo>
                      <a:lnTo>
                        <a:pt x="201" y="344"/>
                      </a:lnTo>
                      <a:lnTo>
                        <a:pt x="214" y="354"/>
                      </a:lnTo>
                      <a:lnTo>
                        <a:pt x="234" y="376"/>
                      </a:lnTo>
                      <a:lnTo>
                        <a:pt x="256" y="422"/>
                      </a:lnTo>
                      <a:lnTo>
                        <a:pt x="253" y="469"/>
                      </a:lnTo>
                      <a:lnTo>
                        <a:pt x="224" y="512"/>
                      </a:lnTo>
                      <a:lnTo>
                        <a:pt x="198" y="531"/>
                      </a:lnTo>
                      <a:lnTo>
                        <a:pt x="180" y="543"/>
                      </a:lnTo>
                      <a:lnTo>
                        <a:pt x="146" y="551"/>
                      </a:lnTo>
                      <a:lnTo>
                        <a:pt x="119" y="547"/>
                      </a:lnTo>
                      <a:lnTo>
                        <a:pt x="96" y="533"/>
                      </a:lnTo>
                      <a:lnTo>
                        <a:pt x="72" y="495"/>
                      </a:lnTo>
                      <a:lnTo>
                        <a:pt x="54" y="430"/>
                      </a:lnTo>
                      <a:lnTo>
                        <a:pt x="51" y="397"/>
                      </a:lnTo>
                      <a:lnTo>
                        <a:pt x="50" y="386"/>
                      </a:lnTo>
                      <a:lnTo>
                        <a:pt x="37" y="374"/>
                      </a:lnTo>
                      <a:lnTo>
                        <a:pt x="20" y="374"/>
                      </a:lnTo>
                      <a:lnTo>
                        <a:pt x="5" y="387"/>
                      </a:lnTo>
                      <a:lnTo>
                        <a:pt x="2" y="397"/>
                      </a:lnTo>
                      <a:lnTo>
                        <a:pt x="0" y="425"/>
                      </a:lnTo>
                      <a:lnTo>
                        <a:pt x="1" y="484"/>
                      </a:lnTo>
                      <a:lnTo>
                        <a:pt x="13" y="540"/>
                      </a:lnTo>
                      <a:lnTo>
                        <a:pt x="43" y="589"/>
                      </a:lnTo>
                      <a:lnTo>
                        <a:pt x="66" y="607"/>
                      </a:lnTo>
                      <a:lnTo>
                        <a:pt x="87" y="619"/>
                      </a:lnTo>
                      <a:lnTo>
                        <a:pt x="131" y="630"/>
                      </a:lnTo>
                      <a:lnTo>
                        <a:pt x="175" y="628"/>
                      </a:lnTo>
                      <a:lnTo>
                        <a:pt x="220" y="615"/>
                      </a:lnTo>
                      <a:lnTo>
                        <a:pt x="241" y="606"/>
                      </a:lnTo>
                      <a:lnTo>
                        <a:pt x="263" y="594"/>
                      </a:lnTo>
                      <a:lnTo>
                        <a:pt x="300" y="561"/>
                      </a:lnTo>
                      <a:lnTo>
                        <a:pt x="329" y="522"/>
                      </a:lnTo>
                      <a:lnTo>
                        <a:pt x="348" y="476"/>
                      </a:lnTo>
                      <a:lnTo>
                        <a:pt x="352" y="452"/>
                      </a:lnTo>
                      <a:lnTo>
                        <a:pt x="355" y="430"/>
                      </a:lnTo>
                      <a:lnTo>
                        <a:pt x="352" y="410"/>
                      </a:lnTo>
                      <a:lnTo>
                        <a:pt x="384" y="413"/>
                      </a:lnTo>
                      <a:lnTo>
                        <a:pt x="446" y="404"/>
                      </a:lnTo>
                      <a:lnTo>
                        <a:pt x="505" y="380"/>
                      </a:lnTo>
                      <a:lnTo>
                        <a:pt x="555" y="338"/>
                      </a:lnTo>
                      <a:lnTo>
                        <a:pt x="577" y="309"/>
                      </a:lnTo>
                      <a:lnTo>
                        <a:pt x="594" y="283"/>
                      </a:lnTo>
                      <a:lnTo>
                        <a:pt x="611" y="230"/>
                      </a:lnTo>
                      <a:lnTo>
                        <a:pt x="613" y="177"/>
                      </a:lnTo>
                      <a:lnTo>
                        <a:pt x="600" y="127"/>
                      </a:lnTo>
                      <a:lnTo>
                        <a:pt x="574" y="82"/>
                      </a:lnTo>
                      <a:lnTo>
                        <a:pt x="537" y="44"/>
                      </a:lnTo>
                      <a:lnTo>
                        <a:pt x="489" y="17"/>
                      </a:lnTo>
                      <a:lnTo>
                        <a:pt x="434" y="1"/>
                      </a:lnTo>
                      <a:lnTo>
                        <a:pt x="404"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grpSp>
          <p:grpSp>
            <p:nvGrpSpPr>
              <p:cNvPr id="551" name="Google Shape;551;p21"/>
              <p:cNvGrpSpPr/>
              <p:nvPr/>
            </p:nvGrpSpPr>
            <p:grpSpPr>
              <a:xfrm>
                <a:off x="560644" y="4609717"/>
                <a:ext cx="45011" cy="1605"/>
                <a:chOff x="2823" y="1475"/>
                <a:chExt cx="168" cy="6"/>
              </a:xfrm>
            </p:grpSpPr>
            <p:sp>
              <p:nvSpPr>
                <p:cNvPr id="552" name="Google Shape;552;p21"/>
                <p:cNvSpPr/>
                <p:nvPr/>
              </p:nvSpPr>
              <p:spPr>
                <a:xfrm>
                  <a:off x="2823" y="1475"/>
                  <a:ext cx="68" cy="6"/>
                </a:xfrm>
                <a:custGeom>
                  <a:rect b="b" l="l" r="r" t="t"/>
                  <a:pathLst>
                    <a:path extrusionOk="0" h="19" w="203">
                      <a:moveTo>
                        <a:pt x="10" y="0"/>
                      </a:moveTo>
                      <a:lnTo>
                        <a:pt x="3" y="3"/>
                      </a:lnTo>
                      <a:lnTo>
                        <a:pt x="0" y="10"/>
                      </a:lnTo>
                      <a:lnTo>
                        <a:pt x="3" y="17"/>
                      </a:lnTo>
                      <a:lnTo>
                        <a:pt x="10" y="19"/>
                      </a:lnTo>
                      <a:lnTo>
                        <a:pt x="193" y="19"/>
                      </a:lnTo>
                      <a:lnTo>
                        <a:pt x="201" y="17"/>
                      </a:lnTo>
                      <a:lnTo>
                        <a:pt x="203" y="10"/>
                      </a:lnTo>
                      <a:lnTo>
                        <a:pt x="201" y="3"/>
                      </a:lnTo>
                      <a:lnTo>
                        <a:pt x="193" y="0"/>
                      </a:lnTo>
                      <a:lnTo>
                        <a:pt x="1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553" name="Google Shape;553;p21"/>
                <p:cNvSpPr/>
                <p:nvPr/>
              </p:nvSpPr>
              <p:spPr>
                <a:xfrm>
                  <a:off x="2946" y="1475"/>
                  <a:ext cx="45" cy="6"/>
                </a:xfrm>
                <a:custGeom>
                  <a:rect b="b" l="l" r="r" t="t"/>
                  <a:pathLst>
                    <a:path extrusionOk="0" h="19" w="134">
                      <a:moveTo>
                        <a:pt x="125" y="0"/>
                      </a:moveTo>
                      <a:lnTo>
                        <a:pt x="10" y="0"/>
                      </a:lnTo>
                      <a:lnTo>
                        <a:pt x="1" y="3"/>
                      </a:lnTo>
                      <a:lnTo>
                        <a:pt x="0" y="10"/>
                      </a:lnTo>
                      <a:lnTo>
                        <a:pt x="1" y="17"/>
                      </a:lnTo>
                      <a:lnTo>
                        <a:pt x="10" y="19"/>
                      </a:lnTo>
                      <a:lnTo>
                        <a:pt x="125" y="19"/>
                      </a:lnTo>
                      <a:lnTo>
                        <a:pt x="132" y="17"/>
                      </a:lnTo>
                      <a:lnTo>
                        <a:pt x="134" y="10"/>
                      </a:lnTo>
                      <a:lnTo>
                        <a:pt x="132" y="3"/>
                      </a:lnTo>
                      <a:lnTo>
                        <a:pt x="125"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grpSp>
        </p:grpSp>
        <p:grpSp>
          <p:nvGrpSpPr>
            <p:cNvPr id="554" name="Google Shape;554;p21"/>
            <p:cNvGrpSpPr/>
            <p:nvPr/>
          </p:nvGrpSpPr>
          <p:grpSpPr>
            <a:xfrm>
              <a:off x="662085" y="662257"/>
              <a:ext cx="276470" cy="311302"/>
              <a:chOff x="5395869" y="2650519"/>
              <a:chExt cx="1458947" cy="1642754"/>
            </a:xfrm>
          </p:grpSpPr>
          <p:sp>
            <p:nvSpPr>
              <p:cNvPr id="555" name="Google Shape;555;p21"/>
              <p:cNvSpPr/>
              <p:nvPr/>
            </p:nvSpPr>
            <p:spPr>
              <a:xfrm>
                <a:off x="5628161" y="2650519"/>
                <a:ext cx="943373" cy="1642754"/>
              </a:xfrm>
              <a:custGeom>
                <a:rect b="b" l="l" r="r" t="t"/>
                <a:pathLst>
                  <a:path extrusionOk="0" h="1642754" w="943373">
                    <a:moveTo>
                      <a:pt x="558294" y="0"/>
                    </a:moveTo>
                    <a:lnTo>
                      <a:pt x="943373" y="0"/>
                    </a:lnTo>
                    <a:lnTo>
                      <a:pt x="430222" y="1509968"/>
                    </a:lnTo>
                    <a:cubicBezTo>
                      <a:pt x="416883" y="1549172"/>
                      <a:pt x="390851" y="1581105"/>
                      <a:pt x="352120" y="1605763"/>
                    </a:cubicBezTo>
                    <a:cubicBezTo>
                      <a:pt x="313390" y="1630424"/>
                      <a:pt x="273792" y="1642754"/>
                      <a:pt x="233323" y="1642754"/>
                    </a:cubicBezTo>
                    <a:lnTo>
                      <a:pt x="0" y="1642754"/>
                    </a:lnTo>
                    <a:close/>
                  </a:path>
                </a:pathLst>
              </a:cu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556" name="Google Shape;556;p21"/>
              <p:cNvSpPr/>
              <p:nvPr/>
            </p:nvSpPr>
            <p:spPr>
              <a:xfrm rot="10800000">
                <a:off x="5395869" y="2651321"/>
                <a:ext cx="643201" cy="867136"/>
              </a:xfrm>
              <a:custGeom>
                <a:rect b="b" l="l" r="r" t="t"/>
                <a:pathLst>
                  <a:path extrusionOk="0" h="958161" w="710719">
                    <a:moveTo>
                      <a:pt x="325633" y="0"/>
                    </a:moveTo>
                    <a:lnTo>
                      <a:pt x="710719" y="0"/>
                    </a:lnTo>
                    <a:lnTo>
                      <a:pt x="430222" y="825375"/>
                    </a:lnTo>
                    <a:cubicBezTo>
                      <a:pt x="416883" y="864579"/>
                      <a:pt x="390851" y="896512"/>
                      <a:pt x="352120" y="921170"/>
                    </a:cubicBezTo>
                    <a:cubicBezTo>
                      <a:pt x="313390" y="945831"/>
                      <a:pt x="273792" y="958161"/>
                      <a:pt x="233323" y="958161"/>
                    </a:cubicBezTo>
                    <a:lnTo>
                      <a:pt x="0" y="958161"/>
                    </a:lnTo>
                    <a:close/>
                  </a:path>
                </a:pathLst>
              </a:cu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sp>
            <p:nvSpPr>
              <p:cNvPr id="557" name="Google Shape;557;p21"/>
              <p:cNvSpPr/>
              <p:nvPr/>
            </p:nvSpPr>
            <p:spPr>
              <a:xfrm>
                <a:off x="6393134" y="3186398"/>
                <a:ext cx="461682" cy="332059"/>
              </a:xfrm>
              <a:custGeom>
                <a:rect b="b" l="l" r="r" t="t"/>
                <a:pathLst>
                  <a:path extrusionOk="0" h="332059" w="461682">
                    <a:moveTo>
                      <a:pt x="112851" y="0"/>
                    </a:moveTo>
                    <a:lnTo>
                      <a:pt x="461682" y="0"/>
                    </a:lnTo>
                    <a:lnTo>
                      <a:pt x="389711" y="211777"/>
                    </a:lnTo>
                    <a:cubicBezTo>
                      <a:pt x="377628" y="247289"/>
                      <a:pt x="354048" y="276215"/>
                      <a:pt x="318964" y="298551"/>
                    </a:cubicBezTo>
                    <a:cubicBezTo>
                      <a:pt x="283880" y="320890"/>
                      <a:pt x="248011" y="332059"/>
                      <a:pt x="211353" y="332059"/>
                    </a:cubicBezTo>
                    <a:lnTo>
                      <a:pt x="0" y="332059"/>
                    </a:lnTo>
                    <a:close/>
                  </a:path>
                </a:pathLst>
              </a:cu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grpSp>
      </p:grpSp>
      <p:sp>
        <p:nvSpPr>
          <p:cNvPr id="558" name="Google Shape;558;p21"/>
          <p:cNvSpPr txBox="1"/>
          <p:nvPr/>
        </p:nvSpPr>
        <p:spPr>
          <a:xfrm>
            <a:off x="1350721" y="589069"/>
            <a:ext cx="61008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400">
                <a:solidFill>
                  <a:schemeClr val="dk1"/>
                </a:solidFill>
                <a:latin typeface="Malgun Gothic"/>
                <a:ea typeface="Malgun Gothic"/>
                <a:cs typeface="Malgun Gothic"/>
                <a:sym typeface="Malgun Gothic"/>
              </a:rPr>
              <a:t>4</a:t>
            </a:r>
            <a:r>
              <a:rPr b="1" i="0" lang="ko-KR" sz="2400" u="none" cap="none" strike="noStrike">
                <a:solidFill>
                  <a:schemeClr val="dk1"/>
                </a:solidFill>
                <a:latin typeface="Malgun Gothic"/>
                <a:ea typeface="Malgun Gothic"/>
                <a:cs typeface="Malgun Gothic"/>
                <a:sym typeface="Malgun Gothic"/>
              </a:rPr>
              <a:t>. </a:t>
            </a:r>
            <a:r>
              <a:rPr b="1" lang="ko-KR" sz="2400">
                <a:solidFill>
                  <a:srgbClr val="FF6600"/>
                </a:solidFill>
                <a:latin typeface="Malgun Gothic"/>
                <a:ea typeface="Malgun Gothic"/>
                <a:cs typeface="Malgun Gothic"/>
                <a:sym typeface="Malgun Gothic"/>
              </a:rPr>
              <a:t>Analysis</a:t>
            </a:r>
            <a:endParaRPr b="1" i="0" sz="2400" u="none" cap="none" strike="noStrike">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rPr b="1" lang="ko-KR" sz="1600">
                <a:solidFill>
                  <a:srgbClr val="7F7F7F"/>
                </a:solidFill>
                <a:latin typeface="Malgun Gothic"/>
                <a:ea typeface="Malgun Gothic"/>
                <a:cs typeface="Malgun Gothic"/>
                <a:sym typeface="Malgun Gothic"/>
              </a:rPr>
              <a:t>1</a:t>
            </a:r>
            <a:r>
              <a:rPr b="1" i="0" lang="ko-KR" sz="1600" u="none" cap="none" strike="noStrike">
                <a:solidFill>
                  <a:srgbClr val="7F7F7F"/>
                </a:solidFill>
                <a:latin typeface="Malgun Gothic"/>
                <a:ea typeface="Malgun Gothic"/>
                <a:cs typeface="Malgun Gothic"/>
                <a:sym typeface="Malgun Gothic"/>
              </a:rPr>
              <a:t>) </a:t>
            </a:r>
            <a:r>
              <a:rPr b="1" lang="ko-KR" sz="1600">
                <a:solidFill>
                  <a:srgbClr val="7F7F7F"/>
                </a:solidFill>
                <a:latin typeface="Malgun Gothic"/>
                <a:ea typeface="Malgun Gothic"/>
                <a:cs typeface="Malgun Gothic"/>
                <a:sym typeface="Malgun Gothic"/>
              </a:rPr>
              <a:t>Relationship between Crash Location and Income</a:t>
            </a:r>
            <a:endParaRPr b="1" i="0" sz="2400" u="none" cap="none" strike="noStrike">
              <a:solidFill>
                <a:srgbClr val="7F7F7F"/>
              </a:solidFill>
              <a:latin typeface="Malgun Gothic"/>
              <a:ea typeface="Malgun Gothic"/>
              <a:cs typeface="Malgun Gothic"/>
              <a:sym typeface="Malgun Gothic"/>
            </a:endParaRPr>
          </a:p>
        </p:txBody>
      </p:sp>
      <p:pic>
        <p:nvPicPr>
          <p:cNvPr id="559" name="Google Shape;559;p21"/>
          <p:cNvPicPr preferRelativeResize="0"/>
          <p:nvPr/>
        </p:nvPicPr>
        <p:blipFill>
          <a:blip r:embed="rId3">
            <a:alphaModFix/>
          </a:blip>
          <a:stretch>
            <a:fillRect/>
          </a:stretch>
        </p:blipFill>
        <p:spPr>
          <a:xfrm>
            <a:off x="1837800" y="1848025"/>
            <a:ext cx="3249725" cy="2764075"/>
          </a:xfrm>
          <a:prstGeom prst="rect">
            <a:avLst/>
          </a:prstGeom>
          <a:noFill/>
          <a:ln>
            <a:noFill/>
          </a:ln>
        </p:spPr>
      </p:pic>
      <p:sp>
        <p:nvSpPr>
          <p:cNvPr id="560" name="Google Shape;560;p21"/>
          <p:cNvSpPr/>
          <p:nvPr/>
        </p:nvSpPr>
        <p:spPr>
          <a:xfrm>
            <a:off x="9333625" y="1660826"/>
            <a:ext cx="172500" cy="187200"/>
          </a:xfrm>
          <a:prstGeom prst="rect">
            <a:avLst/>
          </a:prstGeom>
          <a:solidFill>
            <a:srgbClr val="FA7450"/>
          </a:solidFill>
          <a:ln cap="flat" cmpd="sng" w="19050">
            <a:solidFill>
              <a:srgbClr val="FA745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lang="ko-KR" sz="900">
                <a:solidFill>
                  <a:srgbClr val="FFFFFF"/>
                </a:solidFill>
                <a:latin typeface="Malgun Gothic"/>
                <a:ea typeface="Malgun Gothic"/>
                <a:cs typeface="Malgun Gothic"/>
                <a:sym typeface="Malgun Gothic"/>
              </a:rPr>
              <a:t>+</a:t>
            </a:r>
            <a:endParaRPr sz="900">
              <a:solidFill>
                <a:srgbClr val="FFFFFF"/>
              </a:solidFill>
              <a:latin typeface="Malgun Gothic"/>
              <a:ea typeface="Malgun Gothic"/>
              <a:cs typeface="Malgun Gothic"/>
              <a:sym typeface="Malgun Gothic"/>
            </a:endParaRPr>
          </a:p>
        </p:txBody>
      </p:sp>
      <p:pic>
        <p:nvPicPr>
          <p:cNvPr id="561" name="Google Shape;561;p21"/>
          <p:cNvPicPr preferRelativeResize="0"/>
          <p:nvPr/>
        </p:nvPicPr>
        <p:blipFill>
          <a:blip r:embed="rId4">
            <a:alphaModFix/>
          </a:blip>
          <a:stretch>
            <a:fillRect/>
          </a:stretch>
        </p:blipFill>
        <p:spPr>
          <a:xfrm>
            <a:off x="6681150" y="1910325"/>
            <a:ext cx="4337450" cy="3650150"/>
          </a:xfrm>
          <a:prstGeom prst="rect">
            <a:avLst/>
          </a:prstGeom>
          <a:noFill/>
          <a:ln>
            <a:noFill/>
          </a:ln>
        </p:spPr>
      </p:pic>
      <p:sp>
        <p:nvSpPr>
          <p:cNvPr id="562" name="Google Shape;562;p21"/>
          <p:cNvSpPr/>
          <p:nvPr/>
        </p:nvSpPr>
        <p:spPr>
          <a:xfrm>
            <a:off x="1236850" y="1537625"/>
            <a:ext cx="10347900" cy="4283100"/>
          </a:xfrm>
          <a:prstGeom prst="roundRect">
            <a:avLst>
              <a:gd fmla="val 4140" name="adj"/>
            </a:avLst>
          </a:prstGeom>
          <a:solidFill>
            <a:srgbClr val="F9EFE5"/>
          </a:solidFill>
          <a:ln cap="flat" cmpd="sng" w="19050">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grpSp>
        <p:nvGrpSpPr>
          <p:cNvPr id="563" name="Google Shape;563;p21"/>
          <p:cNvGrpSpPr/>
          <p:nvPr/>
        </p:nvGrpSpPr>
        <p:grpSpPr>
          <a:xfrm>
            <a:off x="10590097" y="4948128"/>
            <a:ext cx="2147966" cy="1947507"/>
            <a:chOff x="10590097" y="4948128"/>
            <a:chExt cx="2147966" cy="1947507"/>
          </a:xfrm>
        </p:grpSpPr>
        <p:sp>
          <p:nvSpPr>
            <p:cNvPr id="564" name="Google Shape;564;p21"/>
            <p:cNvSpPr/>
            <p:nvPr/>
          </p:nvSpPr>
          <p:spPr>
            <a:xfrm flipH="1" rot="6484339">
              <a:off x="11804626" y="5501580"/>
              <a:ext cx="482707" cy="464713"/>
            </a:xfrm>
            <a:custGeom>
              <a:rect b="b" l="l" r="r" t="t"/>
              <a:pathLst>
                <a:path extrusionOk="0" h="465039" w="483045">
                  <a:moveTo>
                    <a:pt x="483045" y="157861"/>
                  </a:moveTo>
                  <a:lnTo>
                    <a:pt x="0" y="0"/>
                  </a:lnTo>
                  <a:lnTo>
                    <a:pt x="12" y="70"/>
                  </a:lnTo>
                  <a:cubicBezTo>
                    <a:pt x="8659" y="52940"/>
                    <a:pt x="17273" y="104765"/>
                    <a:pt x="28057" y="145479"/>
                  </a:cubicBezTo>
                  <a:cubicBezTo>
                    <a:pt x="49625" y="226906"/>
                    <a:pt x="63340" y="282862"/>
                    <a:pt x="101165" y="336955"/>
                  </a:cubicBezTo>
                  <a:lnTo>
                    <a:pt x="170511" y="465039"/>
                  </a:lnTo>
                  <a:lnTo>
                    <a:pt x="380761" y="272919"/>
                  </a:lnTo>
                  <a:cubicBezTo>
                    <a:pt x="373114" y="269773"/>
                    <a:pt x="402596" y="241936"/>
                    <a:pt x="456722" y="185807"/>
                  </a:cubicBezTo>
                  <a:close/>
                </a:path>
              </a:pathLst>
            </a:custGeom>
            <a:solidFill>
              <a:srgbClr val="FEBA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565" name="Google Shape;565;p21"/>
            <p:cNvSpPr/>
            <p:nvPr/>
          </p:nvSpPr>
          <p:spPr>
            <a:xfrm flipH="1" rot="7290256">
              <a:off x="11718646" y="5556450"/>
              <a:ext cx="702709" cy="716874"/>
            </a:xfrm>
            <a:custGeom>
              <a:rect b="b" l="l" r="r" t="t"/>
              <a:pathLst>
                <a:path extrusionOk="0" h="716959" w="702792">
                  <a:moveTo>
                    <a:pt x="702792" y="431911"/>
                  </a:moveTo>
                  <a:lnTo>
                    <a:pt x="0" y="0"/>
                  </a:lnTo>
                  <a:lnTo>
                    <a:pt x="26517" y="84276"/>
                  </a:lnTo>
                  <a:cubicBezTo>
                    <a:pt x="48363" y="174066"/>
                    <a:pt x="61248" y="299938"/>
                    <a:pt x="82816" y="381365"/>
                  </a:cubicBezTo>
                  <a:cubicBezTo>
                    <a:pt x="104383" y="462792"/>
                    <a:pt x="118099" y="518749"/>
                    <a:pt x="155924" y="572841"/>
                  </a:cubicBezTo>
                  <a:lnTo>
                    <a:pt x="283109" y="716959"/>
                  </a:lnTo>
                  <a:lnTo>
                    <a:pt x="468037" y="645834"/>
                  </a:lnTo>
                  <a:cubicBezTo>
                    <a:pt x="457841" y="641640"/>
                    <a:pt x="524912" y="595165"/>
                    <a:pt x="629289" y="501038"/>
                  </a:cubicBezTo>
                  <a:close/>
                </a:path>
              </a:pathLst>
            </a:custGeom>
            <a:solidFill>
              <a:srgbClr val="FEBD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566" name="Google Shape;566;p21"/>
            <p:cNvSpPr/>
            <p:nvPr/>
          </p:nvSpPr>
          <p:spPr>
            <a:xfrm flipH="1" rot="7290256">
              <a:off x="11499717" y="5513959"/>
              <a:ext cx="1057409" cy="1016561"/>
            </a:xfrm>
            <a:custGeom>
              <a:rect b="b" l="l" r="r" t="t"/>
              <a:pathLst>
                <a:path extrusionOk="0" h="1016682" w="1057535">
                  <a:moveTo>
                    <a:pt x="1057535" y="642296"/>
                  </a:moveTo>
                  <a:lnTo>
                    <a:pt x="762351" y="460887"/>
                  </a:lnTo>
                  <a:lnTo>
                    <a:pt x="761511" y="462187"/>
                  </a:lnTo>
                  <a:cubicBezTo>
                    <a:pt x="750503" y="476064"/>
                    <a:pt x="739458" y="486042"/>
                    <a:pt x="728139" y="490078"/>
                  </a:cubicBezTo>
                  <a:cubicBezTo>
                    <a:pt x="637597" y="522357"/>
                    <a:pt x="580867" y="546052"/>
                    <a:pt x="524156" y="493011"/>
                  </a:cubicBezTo>
                  <a:cubicBezTo>
                    <a:pt x="495801" y="466491"/>
                    <a:pt x="476214" y="408052"/>
                    <a:pt x="456474" y="345315"/>
                  </a:cubicBezTo>
                  <a:lnTo>
                    <a:pt x="426667" y="254587"/>
                  </a:lnTo>
                  <a:lnTo>
                    <a:pt x="250584" y="146373"/>
                  </a:lnTo>
                  <a:lnTo>
                    <a:pt x="186208" y="106810"/>
                  </a:lnTo>
                  <a:lnTo>
                    <a:pt x="178545" y="102100"/>
                  </a:lnTo>
                  <a:lnTo>
                    <a:pt x="12411" y="0"/>
                  </a:lnTo>
                  <a:lnTo>
                    <a:pt x="1394" y="13414"/>
                  </a:lnTo>
                  <a:cubicBezTo>
                    <a:pt x="-1427" y="26362"/>
                    <a:pt x="202" y="44279"/>
                    <a:pt x="4771" y="71635"/>
                  </a:cubicBezTo>
                  <a:cubicBezTo>
                    <a:pt x="13908" y="126348"/>
                    <a:pt x="57703" y="223494"/>
                    <a:pt x="79549" y="313283"/>
                  </a:cubicBezTo>
                  <a:cubicBezTo>
                    <a:pt x="101395" y="403073"/>
                    <a:pt x="114280" y="528944"/>
                    <a:pt x="135848" y="610372"/>
                  </a:cubicBezTo>
                  <a:cubicBezTo>
                    <a:pt x="157415" y="691799"/>
                    <a:pt x="171130" y="747755"/>
                    <a:pt x="208956" y="801848"/>
                  </a:cubicBezTo>
                  <a:lnTo>
                    <a:pt x="457597" y="1016682"/>
                  </a:lnTo>
                  <a:lnTo>
                    <a:pt x="569106" y="943628"/>
                  </a:lnTo>
                  <a:cubicBezTo>
                    <a:pt x="556361" y="938385"/>
                    <a:pt x="851568" y="859434"/>
                    <a:pt x="1013909" y="693824"/>
                  </a:cubicBezTo>
                  <a:close/>
                </a:path>
              </a:pathLst>
            </a:custGeom>
            <a:solidFill>
              <a:srgbClr val="FEC19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567" name="Google Shape;567;p21"/>
            <p:cNvSpPr/>
            <p:nvPr/>
          </p:nvSpPr>
          <p:spPr>
            <a:xfrm flipH="1" rot="7291739">
              <a:off x="12021061" y="6439121"/>
              <a:ext cx="133782" cy="315073"/>
            </a:xfrm>
            <a:custGeom>
              <a:rect b="b" l="l" r="r" t="t"/>
              <a:pathLst>
                <a:path extrusionOk="0" h="659044" w="279835">
                  <a:moveTo>
                    <a:pt x="16871" y="0"/>
                  </a:moveTo>
                  <a:lnTo>
                    <a:pt x="26901" y="6615"/>
                  </a:lnTo>
                  <a:cubicBezTo>
                    <a:pt x="58175" y="31539"/>
                    <a:pt x="92465" y="74719"/>
                    <a:pt x="119770" y="118534"/>
                  </a:cubicBezTo>
                  <a:cubicBezTo>
                    <a:pt x="174380" y="206164"/>
                    <a:pt x="277250" y="437304"/>
                    <a:pt x="279790" y="530014"/>
                  </a:cubicBezTo>
                  <a:cubicBezTo>
                    <a:pt x="281695" y="599547"/>
                    <a:pt x="223593" y="631932"/>
                    <a:pt x="176206" y="654494"/>
                  </a:cubicBezTo>
                  <a:lnTo>
                    <a:pt x="166973" y="659044"/>
                  </a:lnTo>
                  <a:lnTo>
                    <a:pt x="166778" y="657905"/>
                  </a:lnTo>
                  <a:cubicBezTo>
                    <a:pt x="120977" y="469657"/>
                    <a:pt x="29159" y="265986"/>
                    <a:pt x="10002" y="151278"/>
                  </a:cubicBezTo>
                  <a:cubicBezTo>
                    <a:pt x="424" y="93925"/>
                    <a:pt x="-2993" y="56361"/>
                    <a:pt x="2923" y="29215"/>
                  </a:cubicBezTo>
                  <a:lnTo>
                    <a:pt x="16871" y="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568" name="Google Shape;568;p21"/>
            <p:cNvSpPr/>
            <p:nvPr/>
          </p:nvSpPr>
          <p:spPr>
            <a:xfrm flipH="1" rot="-8563718">
              <a:off x="10992791" y="5085366"/>
              <a:ext cx="1017435" cy="1673030"/>
            </a:xfrm>
            <a:custGeom>
              <a:rect b="b" l="l" r="r" t="t"/>
              <a:pathLst>
                <a:path extrusionOk="0" h="1674664" w="1018428">
                  <a:moveTo>
                    <a:pt x="738576" y="1674664"/>
                  </a:moveTo>
                  <a:lnTo>
                    <a:pt x="1018428" y="1306925"/>
                  </a:lnTo>
                  <a:lnTo>
                    <a:pt x="961275" y="1225185"/>
                  </a:lnTo>
                  <a:cubicBezTo>
                    <a:pt x="919015" y="1164092"/>
                    <a:pt x="879443" y="1106003"/>
                    <a:pt x="844169" y="1052642"/>
                  </a:cubicBezTo>
                  <a:cubicBezTo>
                    <a:pt x="703074" y="839201"/>
                    <a:pt x="600206" y="669626"/>
                    <a:pt x="524156" y="528786"/>
                  </a:cubicBezTo>
                  <a:cubicBezTo>
                    <a:pt x="448108" y="387947"/>
                    <a:pt x="445808" y="295031"/>
                    <a:pt x="387873" y="207606"/>
                  </a:cubicBezTo>
                  <a:cubicBezTo>
                    <a:pt x="329936" y="120180"/>
                    <a:pt x="246839" y="51059"/>
                    <a:pt x="163599" y="17652"/>
                  </a:cubicBezTo>
                  <a:cubicBezTo>
                    <a:pt x="132383" y="5124"/>
                    <a:pt x="108772" y="328"/>
                    <a:pt x="90057" y="17"/>
                  </a:cubicBezTo>
                  <a:cubicBezTo>
                    <a:pt x="58864" y="-503"/>
                    <a:pt x="41269" y="11433"/>
                    <a:pt x="24724" y="20783"/>
                  </a:cubicBezTo>
                  <a:cubicBezTo>
                    <a:pt x="-1748" y="35743"/>
                    <a:pt x="-4367" y="52698"/>
                    <a:pt x="4771" y="107410"/>
                  </a:cubicBezTo>
                  <a:cubicBezTo>
                    <a:pt x="13908" y="162123"/>
                    <a:pt x="57702" y="259268"/>
                    <a:pt x="79549" y="349059"/>
                  </a:cubicBezTo>
                  <a:cubicBezTo>
                    <a:pt x="101395" y="438848"/>
                    <a:pt x="114280" y="564719"/>
                    <a:pt x="135848" y="646146"/>
                  </a:cubicBezTo>
                  <a:cubicBezTo>
                    <a:pt x="157416" y="727574"/>
                    <a:pt x="171131" y="783531"/>
                    <a:pt x="208956" y="837622"/>
                  </a:cubicBezTo>
                  <a:close/>
                </a:path>
              </a:pathLst>
            </a:custGeom>
            <a:solidFill>
              <a:srgbClr val="FEC8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569" name="Google Shape;569;p21"/>
            <p:cNvSpPr/>
            <p:nvPr/>
          </p:nvSpPr>
          <p:spPr>
            <a:xfrm flipH="1" rot="-8559039">
              <a:off x="10695992" y="6010855"/>
              <a:ext cx="133766" cy="315034"/>
            </a:xfrm>
            <a:custGeom>
              <a:rect b="b" l="l" r="r" t="t"/>
              <a:pathLst>
                <a:path extrusionOk="0" h="659044" w="279835">
                  <a:moveTo>
                    <a:pt x="16871" y="0"/>
                  </a:moveTo>
                  <a:lnTo>
                    <a:pt x="26901" y="6615"/>
                  </a:lnTo>
                  <a:cubicBezTo>
                    <a:pt x="58175" y="31539"/>
                    <a:pt x="92465" y="74719"/>
                    <a:pt x="119770" y="118534"/>
                  </a:cubicBezTo>
                  <a:cubicBezTo>
                    <a:pt x="174380" y="206164"/>
                    <a:pt x="277250" y="437304"/>
                    <a:pt x="279790" y="530014"/>
                  </a:cubicBezTo>
                  <a:cubicBezTo>
                    <a:pt x="281695" y="599547"/>
                    <a:pt x="223593" y="631932"/>
                    <a:pt x="176206" y="654494"/>
                  </a:cubicBezTo>
                  <a:lnTo>
                    <a:pt x="166973" y="659044"/>
                  </a:lnTo>
                  <a:lnTo>
                    <a:pt x="166778" y="657905"/>
                  </a:lnTo>
                  <a:cubicBezTo>
                    <a:pt x="120977" y="469657"/>
                    <a:pt x="29159" y="265986"/>
                    <a:pt x="10002" y="151278"/>
                  </a:cubicBezTo>
                  <a:cubicBezTo>
                    <a:pt x="424" y="93925"/>
                    <a:pt x="-2993" y="56361"/>
                    <a:pt x="2923" y="29215"/>
                  </a:cubicBezTo>
                  <a:lnTo>
                    <a:pt x="16871" y="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570" name="Google Shape;570;p21"/>
            <p:cNvSpPr/>
            <p:nvPr/>
          </p:nvSpPr>
          <p:spPr>
            <a:xfrm rot="-3034774">
              <a:off x="11628142" y="5947250"/>
              <a:ext cx="676030" cy="667848"/>
            </a:xfrm>
            <a:custGeom>
              <a:rect b="b" l="l" r="r" t="t"/>
              <a:pathLst>
                <a:path extrusionOk="0" h="667854" w="676036">
                  <a:moveTo>
                    <a:pt x="615633" y="273357"/>
                  </a:moveTo>
                  <a:cubicBezTo>
                    <a:pt x="636480" y="294938"/>
                    <a:pt x="655105" y="318479"/>
                    <a:pt x="672587" y="342864"/>
                  </a:cubicBezTo>
                  <a:lnTo>
                    <a:pt x="676036" y="347997"/>
                  </a:lnTo>
                  <a:lnTo>
                    <a:pt x="287776" y="667854"/>
                  </a:lnTo>
                  <a:lnTo>
                    <a:pt x="282480" y="663554"/>
                  </a:lnTo>
                  <a:cubicBezTo>
                    <a:pt x="260702" y="644103"/>
                    <a:pt x="239690" y="622720"/>
                    <a:pt x="219816" y="597338"/>
                  </a:cubicBezTo>
                  <a:cubicBezTo>
                    <a:pt x="140317" y="495810"/>
                    <a:pt x="39328" y="329269"/>
                    <a:pt x="12210" y="233130"/>
                  </a:cubicBezTo>
                  <a:cubicBezTo>
                    <a:pt x="-14909" y="136989"/>
                    <a:pt x="4487" y="53180"/>
                    <a:pt x="57108" y="20495"/>
                  </a:cubicBezTo>
                  <a:cubicBezTo>
                    <a:pt x="109728" y="-12192"/>
                    <a:pt x="234842" y="-5128"/>
                    <a:pt x="327929" y="37016"/>
                  </a:cubicBezTo>
                  <a:cubicBezTo>
                    <a:pt x="421017" y="79160"/>
                    <a:pt x="532243" y="187034"/>
                    <a:pt x="615633" y="273357"/>
                  </a:cubicBezTo>
                  <a:close/>
                </a:path>
              </a:pathLst>
            </a:custGeom>
            <a:solidFill>
              <a:srgbClr val="FEC8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571" name="Google Shape;571;p21"/>
            <p:cNvSpPr/>
            <p:nvPr/>
          </p:nvSpPr>
          <p:spPr>
            <a:xfrm rot="-3030618">
              <a:off x="11821188" y="6196092"/>
              <a:ext cx="227592" cy="201356"/>
            </a:xfrm>
            <a:custGeom>
              <a:rect b="b" l="l" r="r" t="t"/>
              <a:pathLst>
                <a:path extrusionOk="0" h="266771" w="301531">
                  <a:moveTo>
                    <a:pt x="301531" y="0"/>
                  </a:moveTo>
                  <a:lnTo>
                    <a:pt x="301067" y="25055"/>
                  </a:lnTo>
                  <a:cubicBezTo>
                    <a:pt x="297941" y="60402"/>
                    <a:pt x="286779" y="103339"/>
                    <a:pt x="263562" y="135783"/>
                  </a:cubicBezTo>
                  <a:cubicBezTo>
                    <a:pt x="232606" y="179043"/>
                    <a:pt x="166725" y="234209"/>
                    <a:pt x="115925" y="252465"/>
                  </a:cubicBezTo>
                  <a:cubicBezTo>
                    <a:pt x="90525" y="261593"/>
                    <a:pt x="62942" y="267149"/>
                    <a:pt x="35855" y="266752"/>
                  </a:cubicBezTo>
                  <a:lnTo>
                    <a:pt x="0" y="261941"/>
                  </a:lnTo>
                  <a:lnTo>
                    <a:pt x="2368" y="251869"/>
                  </a:lnTo>
                  <a:cubicBezTo>
                    <a:pt x="13828" y="207618"/>
                    <a:pt x="28612" y="161580"/>
                    <a:pt x="46868" y="133402"/>
                  </a:cubicBezTo>
                  <a:cubicBezTo>
                    <a:pt x="83380" y="77046"/>
                    <a:pt x="132593" y="41327"/>
                    <a:pt x="196887" y="21483"/>
                  </a:cubicBezTo>
                  <a:cubicBezTo>
                    <a:pt x="212961" y="16522"/>
                    <a:pt x="233822" y="11214"/>
                    <a:pt x="256549" y="6637"/>
                  </a:cubicBezTo>
                  <a:lnTo>
                    <a:pt x="301531"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572" name="Google Shape;572;p21"/>
            <p:cNvSpPr/>
            <p:nvPr/>
          </p:nvSpPr>
          <p:spPr>
            <a:xfrm rot="-3030618">
              <a:off x="11577759" y="6092124"/>
              <a:ext cx="420575" cy="416608"/>
            </a:xfrm>
            <a:custGeom>
              <a:rect b="b" l="l" r="r" t="t"/>
              <a:pathLst>
                <a:path extrusionOk="0" h="551953" w="557209">
                  <a:moveTo>
                    <a:pt x="235146" y="920"/>
                  </a:moveTo>
                  <a:lnTo>
                    <a:pt x="306952" y="11602"/>
                  </a:lnTo>
                  <a:lnTo>
                    <a:pt x="340515" y="32889"/>
                  </a:lnTo>
                  <a:cubicBezTo>
                    <a:pt x="396078" y="73767"/>
                    <a:pt x="468706" y="157905"/>
                    <a:pt x="504822" y="199577"/>
                  </a:cubicBezTo>
                  <a:cubicBezTo>
                    <a:pt x="540938" y="241249"/>
                    <a:pt x="554828" y="245217"/>
                    <a:pt x="557209" y="282920"/>
                  </a:cubicBezTo>
                  <a:lnTo>
                    <a:pt x="557078" y="290012"/>
                  </a:lnTo>
                  <a:lnTo>
                    <a:pt x="512096" y="296649"/>
                  </a:lnTo>
                  <a:cubicBezTo>
                    <a:pt x="489369" y="301226"/>
                    <a:pt x="468508" y="306534"/>
                    <a:pt x="452434" y="311495"/>
                  </a:cubicBezTo>
                  <a:cubicBezTo>
                    <a:pt x="388140" y="331339"/>
                    <a:pt x="338927" y="367058"/>
                    <a:pt x="302415" y="423414"/>
                  </a:cubicBezTo>
                  <a:cubicBezTo>
                    <a:pt x="284159" y="451592"/>
                    <a:pt x="269375" y="497630"/>
                    <a:pt x="257915" y="541881"/>
                  </a:cubicBezTo>
                  <a:lnTo>
                    <a:pt x="255547" y="551953"/>
                  </a:lnTo>
                  <a:lnTo>
                    <a:pt x="251479" y="551407"/>
                  </a:lnTo>
                  <a:cubicBezTo>
                    <a:pt x="238519" y="547934"/>
                    <a:pt x="226017" y="542675"/>
                    <a:pt x="214309" y="535333"/>
                  </a:cubicBezTo>
                  <a:cubicBezTo>
                    <a:pt x="167478" y="505964"/>
                    <a:pt x="125409" y="416270"/>
                    <a:pt x="90484" y="366264"/>
                  </a:cubicBezTo>
                  <a:cubicBezTo>
                    <a:pt x="55559" y="316258"/>
                    <a:pt x="19840" y="273395"/>
                    <a:pt x="4759" y="235295"/>
                  </a:cubicBezTo>
                  <a:lnTo>
                    <a:pt x="1974" y="225940"/>
                  </a:lnTo>
                  <a:lnTo>
                    <a:pt x="510" y="217377"/>
                  </a:lnTo>
                  <a:cubicBezTo>
                    <a:pt x="-4156" y="130312"/>
                    <a:pt x="23393" y="59678"/>
                    <a:pt x="75721" y="27174"/>
                  </a:cubicBezTo>
                  <a:cubicBezTo>
                    <a:pt x="110607" y="5505"/>
                    <a:pt x="169523" y="-2989"/>
                    <a:pt x="235146" y="920"/>
                  </a:cubicBezTo>
                  <a:close/>
                </a:path>
              </a:pathLst>
            </a:custGeom>
            <a:solidFill>
              <a:srgbClr val="FFE6D5">
                <a:alpha val="525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573" name="Google Shape;573;p21"/>
          <p:cNvSpPr/>
          <p:nvPr/>
        </p:nvSpPr>
        <p:spPr>
          <a:xfrm>
            <a:off x="2028825" y="4497098"/>
            <a:ext cx="8745300" cy="2037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grpSp>
        <p:nvGrpSpPr>
          <p:cNvPr id="574" name="Google Shape;574;p21"/>
          <p:cNvGrpSpPr/>
          <p:nvPr/>
        </p:nvGrpSpPr>
        <p:grpSpPr>
          <a:xfrm>
            <a:off x="2036170" y="1813251"/>
            <a:ext cx="2856305" cy="2683799"/>
            <a:chOff x="2083795" y="1813251"/>
            <a:chExt cx="2856305" cy="2683799"/>
          </a:xfrm>
        </p:grpSpPr>
        <p:sp>
          <p:nvSpPr>
            <p:cNvPr id="575" name="Google Shape;575;p21"/>
            <p:cNvSpPr/>
            <p:nvPr/>
          </p:nvSpPr>
          <p:spPr>
            <a:xfrm>
              <a:off x="2083800" y="2084750"/>
              <a:ext cx="2856300" cy="2412300"/>
            </a:xfrm>
            <a:prstGeom prst="rect">
              <a:avLst/>
            </a:prstGeom>
            <a:solidFill>
              <a:schemeClr val="lt1"/>
            </a:solidFill>
            <a:ln cap="flat" cmpd="sng" w="9525">
              <a:solidFill>
                <a:srgbClr val="FA745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144000" spcFirstLastPara="1" rIns="91425" wrap="square" tIns="45700">
              <a:noAutofit/>
            </a:bodyPr>
            <a:lstStyle/>
            <a:p>
              <a:pPr indent="0" lvl="0" marL="0" marR="0" rtl="0" algn="ctr">
                <a:lnSpc>
                  <a:spcPct val="100000"/>
                </a:lnSpc>
                <a:spcBef>
                  <a:spcPts val="0"/>
                </a:spcBef>
                <a:spcAft>
                  <a:spcPts val="0"/>
                </a:spcAft>
                <a:buNone/>
              </a:pPr>
              <a:r>
                <a:rPr b="1" lang="ko-KR">
                  <a:solidFill>
                    <a:srgbClr val="78808D"/>
                  </a:solidFill>
                  <a:latin typeface="Malgun Gothic"/>
                  <a:ea typeface="Malgun Gothic"/>
                  <a:cs typeface="Malgun Gothic"/>
                  <a:sym typeface="Malgun Gothic"/>
                </a:rPr>
                <a:t>Higher Values </a:t>
              </a:r>
              <a:endParaRPr b="1">
                <a:solidFill>
                  <a:srgbClr val="78808D"/>
                </a:solidFill>
                <a:latin typeface="Malgun Gothic"/>
                <a:ea typeface="Malgun Gothic"/>
                <a:cs typeface="Malgun Gothic"/>
                <a:sym typeface="Malgun Gothic"/>
              </a:endParaRPr>
            </a:p>
            <a:p>
              <a:pPr indent="0" lvl="0" marL="0" marR="0" rtl="0" algn="ctr">
                <a:lnSpc>
                  <a:spcPct val="100000"/>
                </a:lnSpc>
                <a:spcBef>
                  <a:spcPts val="0"/>
                </a:spcBef>
                <a:spcAft>
                  <a:spcPts val="0"/>
                </a:spcAft>
                <a:buNone/>
              </a:pPr>
              <a:r>
                <a:rPr b="1" lang="ko-KR">
                  <a:solidFill>
                    <a:srgbClr val="78808D"/>
                  </a:solidFill>
                  <a:latin typeface="Malgun Gothic"/>
                  <a:ea typeface="Malgun Gothic"/>
                  <a:cs typeface="Malgun Gothic"/>
                  <a:sym typeface="Malgun Gothic"/>
                </a:rPr>
                <a:t>→ Less Chance randomness</a:t>
              </a:r>
              <a:endParaRPr b="1">
                <a:solidFill>
                  <a:srgbClr val="78808D"/>
                </a:solidFill>
                <a:latin typeface="Malgun Gothic"/>
                <a:ea typeface="Malgun Gothic"/>
                <a:cs typeface="Malgun Gothic"/>
                <a:sym typeface="Malgun Gothic"/>
              </a:endParaRPr>
            </a:p>
            <a:p>
              <a:pPr indent="0" lvl="0" marL="0" marR="0" rtl="0" algn="ctr">
                <a:lnSpc>
                  <a:spcPct val="150000"/>
                </a:lnSpc>
                <a:spcBef>
                  <a:spcPts val="0"/>
                </a:spcBef>
                <a:spcAft>
                  <a:spcPts val="0"/>
                </a:spcAft>
                <a:buNone/>
              </a:pPr>
              <a:r>
                <a:t/>
              </a:r>
              <a:endParaRPr b="1">
                <a:solidFill>
                  <a:srgbClr val="78808D"/>
                </a:solidFill>
                <a:latin typeface="Malgun Gothic"/>
                <a:ea typeface="Malgun Gothic"/>
                <a:cs typeface="Malgun Gothic"/>
                <a:sym typeface="Malgun Gothic"/>
              </a:endParaRPr>
            </a:p>
            <a:p>
              <a:pPr indent="0" lvl="0" marL="0" marR="0" rtl="0" algn="ctr">
                <a:lnSpc>
                  <a:spcPct val="100000"/>
                </a:lnSpc>
                <a:spcBef>
                  <a:spcPts val="0"/>
                </a:spcBef>
                <a:spcAft>
                  <a:spcPts val="0"/>
                </a:spcAft>
                <a:buNone/>
              </a:pPr>
              <a:r>
                <a:rPr b="1" lang="ko-KR">
                  <a:solidFill>
                    <a:srgbClr val="FA7450"/>
                  </a:solidFill>
                  <a:latin typeface="Malgun Gothic"/>
                  <a:ea typeface="Malgun Gothic"/>
                  <a:cs typeface="Malgun Gothic"/>
                  <a:sym typeface="Malgun Gothic"/>
                </a:rPr>
                <a:t>Income vs # of Crash</a:t>
              </a:r>
              <a:endParaRPr b="1">
                <a:solidFill>
                  <a:srgbClr val="FA7450"/>
                </a:solidFill>
                <a:latin typeface="Malgun Gothic"/>
                <a:ea typeface="Malgun Gothic"/>
                <a:cs typeface="Malgun Gothic"/>
                <a:sym typeface="Malgun Gothic"/>
              </a:endParaRPr>
            </a:p>
            <a:p>
              <a:pPr indent="0" lvl="0" marL="0" marR="0" rtl="0" algn="ctr">
                <a:lnSpc>
                  <a:spcPct val="100000"/>
                </a:lnSpc>
                <a:spcBef>
                  <a:spcPts val="0"/>
                </a:spcBef>
                <a:spcAft>
                  <a:spcPts val="0"/>
                </a:spcAft>
                <a:buNone/>
              </a:pPr>
              <a:r>
                <a:rPr b="1" lang="ko-KR">
                  <a:solidFill>
                    <a:srgbClr val="78808D"/>
                  </a:solidFill>
                  <a:latin typeface="Malgun Gothic"/>
                  <a:ea typeface="Malgun Gothic"/>
                  <a:cs typeface="Malgun Gothic"/>
                  <a:sym typeface="Malgun Gothic"/>
                </a:rPr>
                <a:t>Chi-square Statistics</a:t>
              </a:r>
              <a:r>
                <a:rPr b="1" lang="ko-KR">
                  <a:solidFill>
                    <a:srgbClr val="78808D"/>
                  </a:solidFill>
                  <a:latin typeface="Malgun Gothic"/>
                  <a:ea typeface="Malgun Gothic"/>
                  <a:cs typeface="Malgun Gothic"/>
                  <a:sym typeface="Malgun Gothic"/>
                </a:rPr>
                <a:t> = </a:t>
              </a:r>
              <a:r>
                <a:rPr b="1" lang="ko-KR">
                  <a:solidFill>
                    <a:srgbClr val="FA7450"/>
                  </a:solidFill>
                  <a:latin typeface="Malgun Gothic"/>
                  <a:ea typeface="Malgun Gothic"/>
                  <a:cs typeface="Malgun Gothic"/>
                  <a:sym typeface="Malgun Gothic"/>
                </a:rPr>
                <a:t>~0</a:t>
              </a:r>
              <a:endParaRPr b="1">
                <a:solidFill>
                  <a:srgbClr val="FA7450"/>
                </a:solidFill>
                <a:latin typeface="Malgun Gothic"/>
                <a:ea typeface="Malgun Gothic"/>
                <a:cs typeface="Malgun Gothic"/>
                <a:sym typeface="Malgun Gothic"/>
              </a:endParaRPr>
            </a:p>
            <a:p>
              <a:pPr indent="0" lvl="0" marL="0" marR="0" rtl="0" algn="ctr">
                <a:lnSpc>
                  <a:spcPct val="150000"/>
                </a:lnSpc>
                <a:spcBef>
                  <a:spcPts val="0"/>
                </a:spcBef>
                <a:spcAft>
                  <a:spcPts val="0"/>
                </a:spcAft>
                <a:buNone/>
              </a:pPr>
              <a:r>
                <a:rPr b="1" lang="ko-KR">
                  <a:solidFill>
                    <a:srgbClr val="78808D"/>
                  </a:solidFill>
                  <a:latin typeface="Malgun Gothic"/>
                  <a:ea typeface="Malgun Gothic"/>
                  <a:cs typeface="Malgun Gothic"/>
                  <a:sym typeface="Malgun Gothic"/>
                </a:rPr>
                <a:t>→ no relationship</a:t>
              </a:r>
              <a:endParaRPr b="1">
                <a:solidFill>
                  <a:srgbClr val="78808D"/>
                </a:solidFill>
                <a:latin typeface="Malgun Gothic"/>
                <a:ea typeface="Malgun Gothic"/>
                <a:cs typeface="Malgun Gothic"/>
                <a:sym typeface="Malgun Gothic"/>
              </a:endParaRPr>
            </a:p>
          </p:txBody>
        </p:sp>
        <p:grpSp>
          <p:nvGrpSpPr>
            <p:cNvPr id="576" name="Google Shape;576;p21"/>
            <p:cNvGrpSpPr/>
            <p:nvPr/>
          </p:nvGrpSpPr>
          <p:grpSpPr>
            <a:xfrm>
              <a:off x="2083795" y="1813251"/>
              <a:ext cx="2254501" cy="271503"/>
              <a:chOff x="2083795" y="1813251"/>
              <a:chExt cx="2254501" cy="271503"/>
            </a:xfrm>
          </p:grpSpPr>
          <p:sp>
            <p:nvSpPr>
              <p:cNvPr id="577" name="Google Shape;577;p21"/>
              <p:cNvSpPr/>
              <p:nvPr/>
            </p:nvSpPr>
            <p:spPr>
              <a:xfrm>
                <a:off x="2083795" y="1813251"/>
                <a:ext cx="2254500" cy="271500"/>
              </a:xfrm>
              <a:prstGeom prst="rect">
                <a:avLst/>
              </a:prstGeom>
              <a:solidFill>
                <a:schemeClr val="lt1"/>
              </a:solidFill>
              <a:ln cap="flat" cmpd="sng" w="19050">
                <a:solidFill>
                  <a:srgbClr val="FA7450"/>
                </a:solidFill>
                <a:prstDash val="solid"/>
                <a:round/>
                <a:headEnd len="sm" w="sm" type="none"/>
                <a:tailEnd len="sm" w="sm" type="none"/>
              </a:ln>
            </p:spPr>
            <p:txBody>
              <a:bodyPr anchorCtr="0" anchor="ctr" bIns="45700" lIns="144000" spcFirstLastPara="1" rIns="91425" wrap="square" tIns="45700">
                <a:noAutofit/>
              </a:bodyPr>
              <a:lstStyle/>
              <a:p>
                <a:pPr indent="0" lvl="0" marL="0" marR="0" rtl="0" algn="ctr">
                  <a:spcBef>
                    <a:spcPts val="0"/>
                  </a:spcBef>
                  <a:spcAft>
                    <a:spcPts val="0"/>
                  </a:spcAft>
                  <a:buNone/>
                </a:pPr>
                <a:r>
                  <a:rPr b="1" lang="ko-KR">
                    <a:solidFill>
                      <a:srgbClr val="78808D"/>
                    </a:solidFill>
                    <a:latin typeface="Malgun Gothic"/>
                    <a:ea typeface="Malgun Gothic"/>
                    <a:cs typeface="Malgun Gothic"/>
                    <a:sym typeface="Malgun Gothic"/>
                  </a:rPr>
                  <a:t>Chi-Squared Test</a:t>
                </a:r>
                <a:endParaRPr sz="900">
                  <a:solidFill>
                    <a:srgbClr val="78808D"/>
                  </a:solidFill>
                  <a:latin typeface="Malgun Gothic"/>
                  <a:ea typeface="Malgun Gothic"/>
                  <a:cs typeface="Malgun Gothic"/>
                  <a:sym typeface="Malgun Gothic"/>
                </a:endParaRPr>
              </a:p>
            </p:txBody>
          </p:sp>
          <p:sp>
            <p:nvSpPr>
              <p:cNvPr id="578" name="Google Shape;578;p21"/>
              <p:cNvSpPr/>
              <p:nvPr/>
            </p:nvSpPr>
            <p:spPr>
              <a:xfrm>
                <a:off x="4190996" y="1937453"/>
                <a:ext cx="147300" cy="147300"/>
              </a:xfrm>
              <a:prstGeom prst="rect">
                <a:avLst/>
              </a:prstGeom>
              <a:solidFill>
                <a:srgbClr val="FA7450"/>
              </a:solidFill>
              <a:ln cap="flat" cmpd="sng" w="19050">
                <a:solidFill>
                  <a:srgbClr val="FA7450"/>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ko-KR" sz="900">
                    <a:solidFill>
                      <a:srgbClr val="FFFFFF"/>
                    </a:solidFill>
                    <a:latin typeface="Malgun Gothic"/>
                    <a:ea typeface="Malgun Gothic"/>
                    <a:cs typeface="Malgun Gothic"/>
                    <a:sym typeface="Malgun Gothic"/>
                  </a:rPr>
                  <a:t>+</a:t>
                </a:r>
                <a:endParaRPr sz="900">
                  <a:solidFill>
                    <a:srgbClr val="FFFFFF"/>
                  </a:solidFill>
                  <a:latin typeface="Malgun Gothic"/>
                  <a:ea typeface="Malgun Gothic"/>
                  <a:cs typeface="Malgun Gothic"/>
                  <a:sym typeface="Malgun Gothic"/>
                </a:endParaRPr>
              </a:p>
            </p:txBody>
          </p:sp>
        </p:grpSp>
      </p:grpSp>
      <p:sp>
        <p:nvSpPr>
          <p:cNvPr id="579" name="Google Shape;579;p21"/>
          <p:cNvSpPr/>
          <p:nvPr/>
        </p:nvSpPr>
        <p:spPr>
          <a:xfrm>
            <a:off x="7914088" y="2084750"/>
            <a:ext cx="2856300" cy="2412300"/>
          </a:xfrm>
          <a:prstGeom prst="rect">
            <a:avLst/>
          </a:prstGeom>
          <a:solidFill>
            <a:schemeClr val="lt1"/>
          </a:solidFill>
          <a:ln cap="flat" cmpd="sng" w="9525">
            <a:solidFill>
              <a:srgbClr val="FA745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144000" spcFirstLastPara="1" rIns="91425" wrap="square" tIns="45700">
            <a:noAutofit/>
          </a:bodyPr>
          <a:lstStyle/>
          <a:p>
            <a:pPr indent="0" lvl="0" marL="0" rtl="0" algn="ctr">
              <a:spcBef>
                <a:spcPts val="0"/>
              </a:spcBef>
              <a:spcAft>
                <a:spcPts val="0"/>
              </a:spcAft>
              <a:buClr>
                <a:schemeClr val="dk1"/>
              </a:buClr>
              <a:buFont typeface="Arial"/>
              <a:buNone/>
            </a:pPr>
            <a:r>
              <a:rPr b="1" lang="ko-KR">
                <a:solidFill>
                  <a:srgbClr val="78808D"/>
                </a:solidFill>
                <a:latin typeface="Malgun Gothic"/>
                <a:ea typeface="Malgun Gothic"/>
                <a:cs typeface="Malgun Gothic"/>
                <a:sym typeface="Malgun Gothic"/>
              </a:rPr>
              <a:t>Low</a:t>
            </a:r>
            <a:r>
              <a:rPr b="1" lang="ko-KR">
                <a:solidFill>
                  <a:srgbClr val="78808D"/>
                </a:solidFill>
                <a:latin typeface="Malgun Gothic"/>
                <a:ea typeface="Malgun Gothic"/>
                <a:cs typeface="Malgun Gothic"/>
                <a:sym typeface="Malgun Gothic"/>
              </a:rPr>
              <a:t>er Values </a:t>
            </a:r>
            <a:endParaRPr b="1">
              <a:solidFill>
                <a:srgbClr val="78808D"/>
              </a:solidFill>
              <a:latin typeface="Malgun Gothic"/>
              <a:ea typeface="Malgun Gothic"/>
              <a:cs typeface="Malgun Gothic"/>
              <a:sym typeface="Malgun Gothic"/>
            </a:endParaRPr>
          </a:p>
          <a:p>
            <a:pPr indent="0" lvl="0" marL="0" rtl="0" algn="ctr">
              <a:spcBef>
                <a:spcPts val="0"/>
              </a:spcBef>
              <a:spcAft>
                <a:spcPts val="0"/>
              </a:spcAft>
              <a:buClr>
                <a:schemeClr val="dk1"/>
              </a:buClr>
              <a:buFont typeface="Arial"/>
              <a:buNone/>
            </a:pPr>
            <a:r>
              <a:rPr b="1" lang="ko-KR">
                <a:solidFill>
                  <a:srgbClr val="78808D"/>
                </a:solidFill>
                <a:latin typeface="Malgun Gothic"/>
                <a:ea typeface="Malgun Gothic"/>
                <a:cs typeface="Malgun Gothic"/>
                <a:sym typeface="Malgun Gothic"/>
              </a:rPr>
              <a:t>→ Less Chance Randomness</a:t>
            </a:r>
            <a:endParaRPr b="1">
              <a:solidFill>
                <a:srgbClr val="78808D"/>
              </a:solidFill>
              <a:latin typeface="Malgun Gothic"/>
              <a:ea typeface="Malgun Gothic"/>
              <a:cs typeface="Malgun Gothic"/>
              <a:sym typeface="Malgun Gothic"/>
            </a:endParaRPr>
          </a:p>
          <a:p>
            <a:pPr indent="0" lvl="0" marL="0" rtl="0" algn="ctr">
              <a:lnSpc>
                <a:spcPct val="150000"/>
              </a:lnSpc>
              <a:spcBef>
                <a:spcPts val="0"/>
              </a:spcBef>
              <a:spcAft>
                <a:spcPts val="0"/>
              </a:spcAft>
              <a:buClr>
                <a:schemeClr val="dk1"/>
              </a:buClr>
              <a:buFont typeface="Arial"/>
              <a:buNone/>
            </a:pPr>
            <a:r>
              <a:t/>
            </a:r>
            <a:endParaRPr b="1">
              <a:solidFill>
                <a:srgbClr val="78808D"/>
              </a:solidFill>
              <a:latin typeface="Malgun Gothic"/>
              <a:ea typeface="Malgun Gothic"/>
              <a:cs typeface="Malgun Gothic"/>
              <a:sym typeface="Malgun Gothic"/>
            </a:endParaRPr>
          </a:p>
          <a:p>
            <a:pPr indent="0" lvl="0" marL="0" rtl="0" algn="ctr">
              <a:spcBef>
                <a:spcPts val="0"/>
              </a:spcBef>
              <a:spcAft>
                <a:spcPts val="0"/>
              </a:spcAft>
              <a:buClr>
                <a:schemeClr val="dk1"/>
              </a:buClr>
              <a:buFont typeface="Arial"/>
              <a:buNone/>
            </a:pPr>
            <a:r>
              <a:rPr b="1" lang="ko-KR">
                <a:solidFill>
                  <a:srgbClr val="FA7450"/>
                </a:solidFill>
                <a:latin typeface="Malgun Gothic"/>
                <a:ea typeface="Malgun Gothic"/>
                <a:cs typeface="Malgun Gothic"/>
                <a:sym typeface="Malgun Gothic"/>
              </a:rPr>
              <a:t>Income vs # of Crash</a:t>
            </a:r>
            <a:endParaRPr b="1">
              <a:solidFill>
                <a:srgbClr val="FA7450"/>
              </a:solidFill>
              <a:latin typeface="Malgun Gothic"/>
              <a:ea typeface="Malgun Gothic"/>
              <a:cs typeface="Malgun Gothic"/>
              <a:sym typeface="Malgun Gothic"/>
            </a:endParaRPr>
          </a:p>
          <a:p>
            <a:pPr indent="0" lvl="0" marL="0" rtl="0" algn="ctr">
              <a:spcBef>
                <a:spcPts val="0"/>
              </a:spcBef>
              <a:spcAft>
                <a:spcPts val="0"/>
              </a:spcAft>
              <a:buClr>
                <a:schemeClr val="dk1"/>
              </a:buClr>
              <a:buFont typeface="Arial"/>
              <a:buNone/>
            </a:pPr>
            <a:r>
              <a:rPr b="1" lang="ko-KR">
                <a:solidFill>
                  <a:srgbClr val="78808D"/>
                </a:solidFill>
                <a:latin typeface="Malgun Gothic"/>
                <a:ea typeface="Malgun Gothic"/>
                <a:cs typeface="Malgun Gothic"/>
                <a:sym typeface="Malgun Gothic"/>
              </a:rPr>
              <a:t>P-Value = </a:t>
            </a:r>
            <a:r>
              <a:rPr b="1" lang="ko-KR">
                <a:solidFill>
                  <a:srgbClr val="FA7450"/>
                </a:solidFill>
                <a:latin typeface="Malgun Gothic"/>
                <a:ea typeface="Malgun Gothic"/>
                <a:cs typeface="Malgun Gothic"/>
                <a:sym typeface="Malgun Gothic"/>
              </a:rPr>
              <a:t>~1</a:t>
            </a:r>
            <a:endParaRPr b="1">
              <a:solidFill>
                <a:srgbClr val="FA7450"/>
              </a:solidFill>
              <a:latin typeface="Malgun Gothic"/>
              <a:ea typeface="Malgun Gothic"/>
              <a:cs typeface="Malgun Gothic"/>
              <a:sym typeface="Malgun Gothic"/>
            </a:endParaRPr>
          </a:p>
          <a:p>
            <a:pPr indent="0" lvl="0" marL="0" rtl="0" algn="ctr">
              <a:lnSpc>
                <a:spcPct val="150000"/>
              </a:lnSpc>
              <a:spcBef>
                <a:spcPts val="0"/>
              </a:spcBef>
              <a:spcAft>
                <a:spcPts val="0"/>
              </a:spcAft>
              <a:buNone/>
            </a:pPr>
            <a:r>
              <a:rPr b="1" lang="ko-KR">
                <a:solidFill>
                  <a:srgbClr val="78808D"/>
                </a:solidFill>
                <a:latin typeface="Malgun Gothic"/>
                <a:ea typeface="Malgun Gothic"/>
                <a:cs typeface="Malgun Gothic"/>
                <a:sym typeface="Malgun Gothic"/>
              </a:rPr>
              <a:t>→ Lack of evidence</a:t>
            </a:r>
            <a:endParaRPr b="1">
              <a:solidFill>
                <a:srgbClr val="78808D"/>
              </a:solidFill>
              <a:latin typeface="Malgun Gothic"/>
              <a:ea typeface="Malgun Gothic"/>
              <a:cs typeface="Malgun Gothic"/>
              <a:sym typeface="Malgun Gothic"/>
            </a:endParaRPr>
          </a:p>
        </p:txBody>
      </p:sp>
      <p:sp>
        <p:nvSpPr>
          <p:cNvPr id="580" name="Google Shape;580;p21"/>
          <p:cNvSpPr/>
          <p:nvPr/>
        </p:nvSpPr>
        <p:spPr>
          <a:xfrm>
            <a:off x="5486549" y="4701091"/>
            <a:ext cx="1830000" cy="954300"/>
          </a:xfrm>
          <a:prstGeom prst="triangle">
            <a:avLst>
              <a:gd fmla="val 50000" name="adj"/>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581" name="Google Shape;581;p21"/>
          <p:cNvSpPr/>
          <p:nvPr/>
        </p:nvSpPr>
        <p:spPr>
          <a:xfrm>
            <a:off x="7914083" y="1813251"/>
            <a:ext cx="2254500" cy="271500"/>
          </a:xfrm>
          <a:prstGeom prst="rect">
            <a:avLst/>
          </a:prstGeom>
          <a:solidFill>
            <a:schemeClr val="lt1"/>
          </a:solidFill>
          <a:ln cap="flat" cmpd="sng" w="19050">
            <a:solidFill>
              <a:srgbClr val="FA7450"/>
            </a:solidFill>
            <a:prstDash val="solid"/>
            <a:round/>
            <a:headEnd len="sm" w="sm" type="none"/>
            <a:tailEnd len="sm" w="sm" type="none"/>
          </a:ln>
        </p:spPr>
        <p:txBody>
          <a:bodyPr anchorCtr="0" anchor="ctr" bIns="45700" lIns="144000" spcFirstLastPara="1" rIns="91425" wrap="square" tIns="45700">
            <a:noAutofit/>
          </a:bodyPr>
          <a:lstStyle/>
          <a:p>
            <a:pPr indent="0" lvl="0" marL="0" marR="0" rtl="0" algn="ctr">
              <a:spcBef>
                <a:spcPts val="0"/>
              </a:spcBef>
              <a:spcAft>
                <a:spcPts val="0"/>
              </a:spcAft>
              <a:buNone/>
            </a:pPr>
            <a:r>
              <a:rPr b="1" lang="ko-KR">
                <a:solidFill>
                  <a:srgbClr val="78808D"/>
                </a:solidFill>
                <a:latin typeface="Malgun Gothic"/>
                <a:ea typeface="Malgun Gothic"/>
                <a:cs typeface="Malgun Gothic"/>
                <a:sym typeface="Malgun Gothic"/>
              </a:rPr>
              <a:t>P-Value</a:t>
            </a:r>
            <a:endParaRPr sz="900">
              <a:solidFill>
                <a:srgbClr val="78808D"/>
              </a:solidFill>
              <a:latin typeface="Malgun Gothic"/>
              <a:ea typeface="Malgun Gothic"/>
              <a:cs typeface="Malgun Gothic"/>
              <a:sym typeface="Malgun Gothic"/>
            </a:endParaRPr>
          </a:p>
        </p:txBody>
      </p:sp>
      <p:sp>
        <p:nvSpPr>
          <p:cNvPr id="582" name="Google Shape;582;p21"/>
          <p:cNvSpPr/>
          <p:nvPr/>
        </p:nvSpPr>
        <p:spPr>
          <a:xfrm>
            <a:off x="10021271" y="1937403"/>
            <a:ext cx="147300" cy="147300"/>
          </a:xfrm>
          <a:prstGeom prst="rect">
            <a:avLst/>
          </a:prstGeom>
          <a:solidFill>
            <a:srgbClr val="FA7450"/>
          </a:solidFill>
          <a:ln cap="flat" cmpd="sng" w="19050">
            <a:solidFill>
              <a:srgbClr val="FA7450"/>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ko-KR" sz="900">
                <a:solidFill>
                  <a:srgbClr val="FFFFFF"/>
                </a:solidFill>
                <a:latin typeface="Malgun Gothic"/>
                <a:ea typeface="Malgun Gothic"/>
                <a:cs typeface="Malgun Gothic"/>
                <a:sym typeface="Malgun Gothic"/>
              </a:rPr>
              <a:t>+</a:t>
            </a:r>
            <a:endParaRPr sz="900">
              <a:solidFill>
                <a:srgbClr val="FFFFFF"/>
              </a:solidFill>
              <a:latin typeface="Malgun Gothic"/>
              <a:ea typeface="Malgun Gothic"/>
              <a:cs typeface="Malgun Gothic"/>
              <a:sym typeface="Malgun Gothic"/>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