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7432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53" autoAdjust="0"/>
    <p:restoredTop sz="94660"/>
  </p:normalViewPr>
  <p:slideViewPr>
    <p:cSldViewPr snapToGrid="0">
      <p:cViewPr varScale="1">
        <p:scale>
          <a:sx n="271" d="100"/>
          <a:sy n="271" d="100"/>
        </p:scale>
        <p:origin x="375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" y="448945"/>
            <a:ext cx="2331720" cy="955040"/>
          </a:xfrm>
        </p:spPr>
        <p:txBody>
          <a:bodyPr anchor="b"/>
          <a:lstStyle>
            <a:lvl1pPr algn="ctr">
              <a:defRPr sz="1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1440815"/>
            <a:ext cx="2057400" cy="662305"/>
          </a:xfrm>
        </p:spPr>
        <p:txBody>
          <a:bodyPr/>
          <a:lstStyle>
            <a:lvl1pPr marL="0" indent="0" algn="ctr">
              <a:buNone/>
              <a:defRPr sz="720"/>
            </a:lvl1pPr>
            <a:lvl2pPr marL="137160" indent="0" algn="ctr">
              <a:buNone/>
              <a:defRPr sz="600"/>
            </a:lvl2pPr>
            <a:lvl3pPr marL="274320" indent="0" algn="ctr">
              <a:buNone/>
              <a:defRPr sz="540"/>
            </a:lvl3pPr>
            <a:lvl4pPr marL="411480" indent="0" algn="ctr">
              <a:buNone/>
              <a:defRPr sz="480"/>
            </a:lvl4pPr>
            <a:lvl5pPr marL="548640" indent="0" algn="ctr">
              <a:buNone/>
              <a:defRPr sz="480"/>
            </a:lvl5pPr>
            <a:lvl6pPr marL="685800" indent="0" algn="ctr">
              <a:buNone/>
              <a:defRPr sz="480"/>
            </a:lvl6pPr>
            <a:lvl7pPr marL="822960" indent="0" algn="ctr">
              <a:buNone/>
              <a:defRPr sz="480"/>
            </a:lvl7pPr>
            <a:lvl8pPr marL="960120" indent="0" algn="ctr">
              <a:buNone/>
              <a:defRPr sz="480"/>
            </a:lvl8pPr>
            <a:lvl9pPr marL="1097280" indent="0" algn="ctr">
              <a:buNone/>
              <a:defRPr sz="48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529A-2874-4770-A7AE-2A15C02A58A6}" type="datetimeFigureOut">
              <a:rPr lang="pt-PT" smtClean="0"/>
              <a:t>21/01/2023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DDC08-CA09-4E1F-A2B8-FC21D47F764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571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529A-2874-4770-A7AE-2A15C02A58A6}" type="datetimeFigureOut">
              <a:rPr lang="pt-PT" smtClean="0"/>
              <a:t>21/01/2023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DDC08-CA09-4E1F-A2B8-FC21D47F764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199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" y="146050"/>
            <a:ext cx="591503" cy="2324735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" y="146050"/>
            <a:ext cx="1740218" cy="2324735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529A-2874-4770-A7AE-2A15C02A58A6}" type="datetimeFigureOut">
              <a:rPr lang="pt-PT" smtClean="0"/>
              <a:t>21/01/2023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DDC08-CA09-4E1F-A2B8-FC21D47F764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2040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529A-2874-4770-A7AE-2A15C02A58A6}" type="datetimeFigureOut">
              <a:rPr lang="pt-PT" smtClean="0"/>
              <a:t>21/01/2023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DDC08-CA09-4E1F-A2B8-FC21D47F764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927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" y="683896"/>
            <a:ext cx="2366010" cy="1141095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" y="1835786"/>
            <a:ext cx="2366010" cy="600075"/>
          </a:xfrm>
        </p:spPr>
        <p:txBody>
          <a:bodyPr/>
          <a:lstStyle>
            <a:lvl1pPr marL="0" indent="0">
              <a:buNone/>
              <a:defRPr sz="720">
                <a:solidFill>
                  <a:schemeClr val="tx1"/>
                </a:solidFill>
              </a:defRPr>
            </a:lvl1pPr>
            <a:lvl2pPr marL="137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274320" indent="0">
              <a:buNone/>
              <a:defRPr sz="540">
                <a:solidFill>
                  <a:schemeClr val="tx1">
                    <a:tint val="75000"/>
                  </a:schemeClr>
                </a:solidFill>
              </a:defRPr>
            </a:lvl3pPr>
            <a:lvl4pPr marL="41148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4pPr>
            <a:lvl5pPr marL="54864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5pPr>
            <a:lvl6pPr marL="68580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6pPr>
            <a:lvl7pPr marL="82296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7pPr>
            <a:lvl8pPr marL="96012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8pPr>
            <a:lvl9pPr marL="109728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529A-2874-4770-A7AE-2A15C02A58A6}" type="datetimeFigureOut">
              <a:rPr lang="pt-PT" smtClean="0"/>
              <a:t>21/01/2023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DDC08-CA09-4E1F-A2B8-FC21D47F764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81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" y="730250"/>
            <a:ext cx="1165860" cy="174053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" y="730250"/>
            <a:ext cx="1165860" cy="174053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529A-2874-4770-A7AE-2A15C02A58A6}" type="datetimeFigureOut">
              <a:rPr lang="pt-PT" smtClean="0"/>
              <a:t>21/01/2023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DDC08-CA09-4E1F-A2B8-FC21D47F764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473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" y="146051"/>
            <a:ext cx="2366010" cy="53022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3" y="672465"/>
            <a:ext cx="1160502" cy="329565"/>
          </a:xfrm>
        </p:spPr>
        <p:txBody>
          <a:bodyPr anchor="b"/>
          <a:lstStyle>
            <a:lvl1pPr marL="0" indent="0">
              <a:buNone/>
              <a:defRPr sz="720" b="1"/>
            </a:lvl1pPr>
            <a:lvl2pPr marL="137160" indent="0">
              <a:buNone/>
              <a:defRPr sz="600" b="1"/>
            </a:lvl2pPr>
            <a:lvl3pPr marL="274320" indent="0">
              <a:buNone/>
              <a:defRPr sz="540" b="1"/>
            </a:lvl3pPr>
            <a:lvl4pPr marL="411480" indent="0">
              <a:buNone/>
              <a:defRPr sz="480" b="1"/>
            </a:lvl4pPr>
            <a:lvl5pPr marL="548640" indent="0">
              <a:buNone/>
              <a:defRPr sz="480" b="1"/>
            </a:lvl5pPr>
            <a:lvl6pPr marL="685800" indent="0">
              <a:buNone/>
              <a:defRPr sz="480" b="1"/>
            </a:lvl6pPr>
            <a:lvl7pPr marL="822960" indent="0">
              <a:buNone/>
              <a:defRPr sz="480" b="1"/>
            </a:lvl7pPr>
            <a:lvl8pPr marL="960120" indent="0">
              <a:buNone/>
              <a:defRPr sz="480" b="1"/>
            </a:lvl8pPr>
            <a:lvl9pPr marL="1097280" indent="0">
              <a:buNone/>
              <a:defRPr sz="48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3" y="1002030"/>
            <a:ext cx="1160502" cy="147383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" y="672465"/>
            <a:ext cx="1166217" cy="329565"/>
          </a:xfrm>
        </p:spPr>
        <p:txBody>
          <a:bodyPr anchor="b"/>
          <a:lstStyle>
            <a:lvl1pPr marL="0" indent="0">
              <a:buNone/>
              <a:defRPr sz="720" b="1"/>
            </a:lvl1pPr>
            <a:lvl2pPr marL="137160" indent="0">
              <a:buNone/>
              <a:defRPr sz="600" b="1"/>
            </a:lvl2pPr>
            <a:lvl3pPr marL="274320" indent="0">
              <a:buNone/>
              <a:defRPr sz="540" b="1"/>
            </a:lvl3pPr>
            <a:lvl4pPr marL="411480" indent="0">
              <a:buNone/>
              <a:defRPr sz="480" b="1"/>
            </a:lvl4pPr>
            <a:lvl5pPr marL="548640" indent="0">
              <a:buNone/>
              <a:defRPr sz="480" b="1"/>
            </a:lvl5pPr>
            <a:lvl6pPr marL="685800" indent="0">
              <a:buNone/>
              <a:defRPr sz="480" b="1"/>
            </a:lvl6pPr>
            <a:lvl7pPr marL="822960" indent="0">
              <a:buNone/>
              <a:defRPr sz="480" b="1"/>
            </a:lvl7pPr>
            <a:lvl8pPr marL="960120" indent="0">
              <a:buNone/>
              <a:defRPr sz="480" b="1"/>
            </a:lvl8pPr>
            <a:lvl9pPr marL="1097280" indent="0">
              <a:buNone/>
              <a:defRPr sz="48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" y="1002030"/>
            <a:ext cx="1166217" cy="147383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529A-2874-4770-A7AE-2A15C02A58A6}" type="datetimeFigureOut">
              <a:rPr lang="pt-PT" smtClean="0"/>
              <a:t>21/01/2023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DDC08-CA09-4E1F-A2B8-FC21D47F764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045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529A-2874-4770-A7AE-2A15C02A58A6}" type="datetimeFigureOut">
              <a:rPr lang="pt-PT" smtClean="0"/>
              <a:t>21/01/2023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DDC08-CA09-4E1F-A2B8-FC21D47F764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599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529A-2874-4770-A7AE-2A15C02A58A6}" type="datetimeFigureOut">
              <a:rPr lang="pt-PT" smtClean="0"/>
              <a:t>21/01/2023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DDC08-CA09-4E1F-A2B8-FC21D47F764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365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182880"/>
            <a:ext cx="884753" cy="640080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" y="394971"/>
            <a:ext cx="1388745" cy="1949450"/>
          </a:xfrm>
        </p:spPr>
        <p:txBody>
          <a:bodyPr/>
          <a:lstStyle>
            <a:lvl1pPr>
              <a:defRPr sz="960"/>
            </a:lvl1pPr>
            <a:lvl2pPr>
              <a:defRPr sz="840"/>
            </a:lvl2pPr>
            <a:lvl3pPr>
              <a:defRPr sz="72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822960"/>
            <a:ext cx="884753" cy="1524635"/>
          </a:xfrm>
        </p:spPr>
        <p:txBody>
          <a:bodyPr/>
          <a:lstStyle>
            <a:lvl1pPr marL="0" indent="0">
              <a:buNone/>
              <a:defRPr sz="480"/>
            </a:lvl1pPr>
            <a:lvl2pPr marL="137160" indent="0">
              <a:buNone/>
              <a:defRPr sz="420"/>
            </a:lvl2pPr>
            <a:lvl3pPr marL="274320" indent="0">
              <a:buNone/>
              <a:defRPr sz="360"/>
            </a:lvl3pPr>
            <a:lvl4pPr marL="411480" indent="0">
              <a:buNone/>
              <a:defRPr sz="300"/>
            </a:lvl4pPr>
            <a:lvl5pPr marL="548640" indent="0">
              <a:buNone/>
              <a:defRPr sz="300"/>
            </a:lvl5pPr>
            <a:lvl6pPr marL="685800" indent="0">
              <a:buNone/>
              <a:defRPr sz="300"/>
            </a:lvl6pPr>
            <a:lvl7pPr marL="822960" indent="0">
              <a:buNone/>
              <a:defRPr sz="300"/>
            </a:lvl7pPr>
            <a:lvl8pPr marL="960120" indent="0">
              <a:buNone/>
              <a:defRPr sz="300"/>
            </a:lvl8pPr>
            <a:lvl9pPr marL="1097280" indent="0">
              <a:buNone/>
              <a:defRPr sz="3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529A-2874-4770-A7AE-2A15C02A58A6}" type="datetimeFigureOut">
              <a:rPr lang="pt-PT" smtClean="0"/>
              <a:t>21/01/2023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DDC08-CA09-4E1F-A2B8-FC21D47F764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126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182880"/>
            <a:ext cx="884753" cy="640080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" y="394971"/>
            <a:ext cx="1388745" cy="1949450"/>
          </a:xfrm>
        </p:spPr>
        <p:txBody>
          <a:bodyPr anchor="t"/>
          <a:lstStyle>
            <a:lvl1pPr marL="0" indent="0">
              <a:buNone/>
              <a:defRPr sz="960"/>
            </a:lvl1pPr>
            <a:lvl2pPr marL="137160" indent="0">
              <a:buNone/>
              <a:defRPr sz="840"/>
            </a:lvl2pPr>
            <a:lvl3pPr marL="274320" indent="0">
              <a:buNone/>
              <a:defRPr sz="720"/>
            </a:lvl3pPr>
            <a:lvl4pPr marL="411480" indent="0">
              <a:buNone/>
              <a:defRPr sz="600"/>
            </a:lvl4pPr>
            <a:lvl5pPr marL="548640" indent="0">
              <a:buNone/>
              <a:defRPr sz="600"/>
            </a:lvl5pPr>
            <a:lvl6pPr marL="685800" indent="0">
              <a:buNone/>
              <a:defRPr sz="600"/>
            </a:lvl6pPr>
            <a:lvl7pPr marL="822960" indent="0">
              <a:buNone/>
              <a:defRPr sz="600"/>
            </a:lvl7pPr>
            <a:lvl8pPr marL="960120" indent="0">
              <a:buNone/>
              <a:defRPr sz="600"/>
            </a:lvl8pPr>
            <a:lvl9pPr marL="1097280" indent="0">
              <a:buNone/>
              <a:defRPr sz="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822960"/>
            <a:ext cx="884753" cy="1524635"/>
          </a:xfrm>
        </p:spPr>
        <p:txBody>
          <a:bodyPr/>
          <a:lstStyle>
            <a:lvl1pPr marL="0" indent="0">
              <a:buNone/>
              <a:defRPr sz="480"/>
            </a:lvl1pPr>
            <a:lvl2pPr marL="137160" indent="0">
              <a:buNone/>
              <a:defRPr sz="420"/>
            </a:lvl2pPr>
            <a:lvl3pPr marL="274320" indent="0">
              <a:buNone/>
              <a:defRPr sz="360"/>
            </a:lvl3pPr>
            <a:lvl4pPr marL="411480" indent="0">
              <a:buNone/>
              <a:defRPr sz="300"/>
            </a:lvl4pPr>
            <a:lvl5pPr marL="548640" indent="0">
              <a:buNone/>
              <a:defRPr sz="300"/>
            </a:lvl5pPr>
            <a:lvl6pPr marL="685800" indent="0">
              <a:buNone/>
              <a:defRPr sz="300"/>
            </a:lvl6pPr>
            <a:lvl7pPr marL="822960" indent="0">
              <a:buNone/>
              <a:defRPr sz="300"/>
            </a:lvl7pPr>
            <a:lvl8pPr marL="960120" indent="0">
              <a:buNone/>
              <a:defRPr sz="300"/>
            </a:lvl8pPr>
            <a:lvl9pPr marL="1097280" indent="0">
              <a:buNone/>
              <a:defRPr sz="3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529A-2874-4770-A7AE-2A15C02A58A6}" type="datetimeFigureOut">
              <a:rPr lang="pt-PT" smtClean="0"/>
              <a:t>21/01/2023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DDC08-CA09-4E1F-A2B8-FC21D47F764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121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" y="146051"/>
            <a:ext cx="236601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" y="730250"/>
            <a:ext cx="236601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" y="2542541"/>
            <a:ext cx="6172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4529A-2874-4770-A7AE-2A15C02A58A6}" type="datetimeFigureOut">
              <a:rPr lang="pt-PT" smtClean="0"/>
              <a:t>21/01/2023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" y="2542541"/>
            <a:ext cx="92583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" y="2542541"/>
            <a:ext cx="6172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DDC08-CA09-4E1F-A2B8-FC21D47F764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2891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" rtl="0" eaLnBrk="1" latinLnBrk="0" hangingPunct="1">
        <a:lnSpc>
          <a:spcPct val="90000"/>
        </a:lnSpc>
        <a:spcBef>
          <a:spcPct val="0"/>
        </a:spcBef>
        <a:buNone/>
        <a:defRPr sz="1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27432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B919544-4053-4518-856A-1AAA073B41C9}"/>
              </a:ext>
            </a:extLst>
          </p:cNvPr>
          <p:cNvSpPr txBox="1"/>
          <p:nvPr/>
        </p:nvSpPr>
        <p:spPr>
          <a:xfrm>
            <a:off x="-165295" y="315967"/>
            <a:ext cx="1927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2" charset="0"/>
              </a:rPr>
              <a:t>Bloc</a:t>
            </a:r>
            <a:endParaRPr lang="pt-PT" sz="4800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409315C-D633-439B-B830-3035EDA41935}"/>
              </a:ext>
            </a:extLst>
          </p:cNvPr>
          <p:cNvSpPr txBox="1"/>
          <p:nvPr/>
        </p:nvSpPr>
        <p:spPr>
          <a:xfrm>
            <a:off x="718625" y="1378634"/>
            <a:ext cx="1927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2" charset="0"/>
              </a:rPr>
              <a:t>Basis</a:t>
            </a:r>
            <a:endParaRPr lang="pt-PT" sz="4800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7473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2</Words>
  <Application>Microsoft Office PowerPoint</Application>
  <PresentationFormat>Personalizados</PresentationFormat>
  <Paragraphs>2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ladans.io</dc:creator>
  <cp:lastModifiedBy>ladans.io</cp:lastModifiedBy>
  <cp:revision>2</cp:revision>
  <dcterms:created xsi:type="dcterms:W3CDTF">2023-01-21T21:54:04Z</dcterms:created>
  <dcterms:modified xsi:type="dcterms:W3CDTF">2023-01-21T22:05:04Z</dcterms:modified>
</cp:coreProperties>
</file>