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242ae623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242ae623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242ae623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242ae623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242ae623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242ae623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242ae62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242ae62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242ae623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242ae623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242ae62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242ae62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242ae62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242ae62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242ae62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242ae62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242ae623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242ae62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242ae623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242ae62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242ae623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242ae623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GraphRAG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Москвитин Владислав, 3 курс ПАДИИ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что стоит обратить внимание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Действительно, ответ llm регулярно начинает использовать слова, которые имеют связь со словами из запроса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25" y="2045200"/>
            <a:ext cx="8641575" cy="2313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Я бы не сказал, что моё решение через GraphRAG задачи ответов на вопрос лучше решения через обычные запросы в llm. Чтобы алгоритм действительно корректно работал, в граф знаний следует помещать по большей части профильную информацию некоторой области и отвечать за запросы соответственно из этой области.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2924900" y="317275"/>
            <a:ext cx="604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Gradio app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 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626" y="889975"/>
            <a:ext cx="6469076" cy="421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NER (Named Entity Recognition)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распознавания именованных сущностей в тексте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данном датасете, используются четыре основных метки: O, REL, SRC и TGT (пример: “Маск [TGT] основал [SRC] SpaceX [</a:t>
            </a:r>
            <a:r>
              <a:rPr lang="ru"/>
              <a:t>REL</a:t>
            </a:r>
            <a:r>
              <a:rPr lang="ru"/>
              <a:t>] в [O] 2002 [O] году [O].”)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GraphRAG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GraphRAG (Graph-based Retrieval-Augmented Generation) — это усовершенствованный метод RAG, который вместо простого поиска по текстам использует граф знаний для более точного и связного извлечения информации перед генерацией ответа с помощью LLM.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3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Датасет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57275" y="911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vishnun/NLP-KnowledgeGraph - датасет специально для задачи на граф знаний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800" y="1436950"/>
            <a:ext cx="5840000" cy="34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1 (distilBERT)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682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016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Модель обучается достаточно эффективно, однако требует много ресурсов для обучения, данную задачу решает достаточно неплохо, что неудивительно, т.к. BERT хорошо решает любые задачи и подзадачи в NLP.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6850" y="361950"/>
            <a:ext cx="1973200" cy="35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2 (наивное)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298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Абсолютно неэффективно, поскольку требуется размечать огромное количество данных, но на некоторых метриках показывает себя неплохо из-за преобладания класса Outside.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175" y="911850"/>
            <a:ext cx="5332851" cy="38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3 (GraphRAG)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Информация о графе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467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Большинство слов - </a:t>
            </a:r>
            <a:r>
              <a:rPr lang="ru"/>
              <a:t>Outside (являются общими словами), что неудивительно, они же и являются в большинстве своём наиболее связанными узлами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275" y="1379675"/>
            <a:ext cx="5550425" cy="31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850" y="173675"/>
            <a:ext cx="2835750" cy="1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3 (GraphRAG)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Основная суть - найти в графе контекст для нашего запроса, далее с помощью llm и контекста ответить на запрос.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25" y="2045200"/>
            <a:ext cx="8641575" cy="2313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