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 id="2147483797" r:id="rId9"/>
    <p:sldMasterId id="2147483815" r:id="rId10"/>
  </p:sldMasterIdLst>
  <p:notesMasterIdLst>
    <p:notesMasterId r:id="rId53"/>
  </p:notesMasterIdLst>
  <p:sldIdLst>
    <p:sldId id="322" r:id="rId11"/>
    <p:sldId id="269" r:id="rId12"/>
    <p:sldId id="321" r:id="rId13"/>
    <p:sldId id="270" r:id="rId14"/>
    <p:sldId id="271" r:id="rId15"/>
    <p:sldId id="273" r:id="rId16"/>
    <p:sldId id="274" r:id="rId17"/>
    <p:sldId id="281" r:id="rId18"/>
    <p:sldId id="278" r:id="rId19"/>
    <p:sldId id="282" r:id="rId20"/>
    <p:sldId id="279" r:id="rId21"/>
    <p:sldId id="283" r:id="rId22"/>
    <p:sldId id="284" r:id="rId23"/>
    <p:sldId id="285" r:id="rId24"/>
    <p:sldId id="288" r:id="rId25"/>
    <p:sldId id="286" r:id="rId26"/>
    <p:sldId id="287" r:id="rId27"/>
    <p:sldId id="289" r:id="rId28"/>
    <p:sldId id="290" r:id="rId29"/>
    <p:sldId id="292" r:id="rId30"/>
    <p:sldId id="305" r:id="rId31"/>
    <p:sldId id="294" r:id="rId32"/>
    <p:sldId id="295" r:id="rId33"/>
    <p:sldId id="296" r:id="rId34"/>
    <p:sldId id="297" r:id="rId35"/>
    <p:sldId id="298" r:id="rId36"/>
    <p:sldId id="299" r:id="rId37"/>
    <p:sldId id="300" r:id="rId38"/>
    <p:sldId id="301" r:id="rId39"/>
    <p:sldId id="302" r:id="rId40"/>
    <p:sldId id="303" r:id="rId41"/>
    <p:sldId id="306" r:id="rId42"/>
    <p:sldId id="307" r:id="rId43"/>
    <p:sldId id="308" r:id="rId44"/>
    <p:sldId id="309" r:id="rId45"/>
    <p:sldId id="320" r:id="rId46"/>
    <p:sldId id="317" r:id="rId47"/>
    <p:sldId id="318" r:id="rId48"/>
    <p:sldId id="315" r:id="rId49"/>
    <p:sldId id="316" r:id="rId50"/>
    <p:sldId id="314" r:id="rId51"/>
    <p:sldId id="32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2FC"/>
    <a:srgbClr val="FFC000"/>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5" d="100"/>
          <a:sy n="115" d="100"/>
        </p:scale>
        <p:origin x="378" y="126"/>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2/4/2016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0.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userDrawn="1"/>
        </p:nvPicPr>
        <p:blipFill rotWithShape="1">
          <a:blip r:embed="rId3"/>
          <a:srcRect l="12341" r="14783"/>
          <a:stretch/>
        </p:blipFill>
        <p:spPr>
          <a:xfrm>
            <a:off x="-26126" y="3598819"/>
            <a:ext cx="12226835" cy="3761558"/>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5017448"/>
            <a:ext cx="735979" cy="925314"/>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778395"/>
            <a:ext cx="947270" cy="923976"/>
          </a:xfrm>
          <a:prstGeom prst="rect">
            <a:avLst/>
          </a:prstGeom>
        </p:spPr>
      </p:pic>
    </p:spTree>
    <p:extLst>
      <p:ext uri="{BB962C8B-B14F-4D97-AF65-F5344CB8AC3E}">
        <p14:creationId xmlns:p14="http://schemas.microsoft.com/office/powerpoint/2010/main" val="32064122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29159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7870800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5067902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1131648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5056699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5317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2832980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8551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5927340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01311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2147654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95378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902323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7131652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226323895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227767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71904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1660931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4854021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3149140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95935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74817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7961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3480290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1">
            <a:lumMod val="60000"/>
            <a:lumOff val="4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7" name="Picture 6"/>
          <p:cNvPicPr>
            <a:picLocks noChangeAspect="1"/>
          </p:cNvPicPr>
          <p:nvPr userDrawn="1"/>
        </p:nvPicPr>
        <p:blipFill rotWithShape="1">
          <a:blip r:embed="rId2"/>
          <a:srcRect l="18401" r="13953" b="6064"/>
          <a:stretch/>
        </p:blipFill>
        <p:spPr>
          <a:xfrm>
            <a:off x="-27709" y="3033966"/>
            <a:ext cx="12219709" cy="3865597"/>
          </a:xfrm>
          <a:prstGeom prst="rect">
            <a:avLst/>
          </a:prstGeom>
        </p:spPr>
      </p:pic>
      <p:pic>
        <p:nvPicPr>
          <p:cNvPr id="8" name="Picture 7"/>
          <p:cNvPicPr>
            <a:picLocks noChangeAspect="1"/>
          </p:cNvPicPr>
          <p:nvPr userDrawn="1"/>
        </p:nvPicPr>
        <p:blipFill>
          <a:blip r:embed="rId3"/>
          <a:stretch>
            <a:fillRect/>
          </a:stretch>
        </p:blipFill>
        <p:spPr>
          <a:xfrm>
            <a:off x="9851688" y="5532552"/>
            <a:ext cx="2470462" cy="1025683"/>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0911839" y="4847629"/>
            <a:ext cx="735979" cy="925314"/>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164033" y="4608576"/>
            <a:ext cx="947270" cy="923976"/>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11461" y="2311884"/>
            <a:ext cx="3769076" cy="1386430"/>
          </a:xfrm>
          <a:prstGeom prst="rect">
            <a:avLst/>
          </a:prstGeom>
        </p:spPr>
      </p:pic>
    </p:spTree>
    <p:extLst>
      <p:ext uri="{BB962C8B-B14F-4D97-AF65-F5344CB8AC3E}">
        <p14:creationId xmlns:p14="http://schemas.microsoft.com/office/powerpoint/2010/main" val="46882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7298063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4132886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6324098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47523137"/>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30041844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8793704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81699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image" Target="../media/image5.emf"/><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theme" Target="../theme/theme10.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microsoft.com/office/2007/relationships/hdphoto" Target="../media/hdphoto1.wdp"/><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image" Target="../media/image6.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6.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5.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5.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5.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5.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5.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5.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image" Target="NULL"/><Relationship Id="rId5" Type="http://schemas.openxmlformats.org/officeDocument/2006/relationships/slideLayout" Target="../slideLayouts/slideLayout60.xml"/><Relationship Id="rId10" Type="http://schemas.openxmlformats.org/officeDocument/2006/relationships/theme" Target="../theme/theme8.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image" Target="../media/image5.emf"/><Relationship Id="rId2" Type="http://schemas.openxmlformats.org/officeDocument/2006/relationships/slideLayout" Target="../slideLayouts/slideLayout66.xml"/><Relationship Id="rId16" Type="http://schemas.openxmlformats.org/officeDocument/2006/relationships/theme" Target="../theme/theme9.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813"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04858210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4" name="Picture 13"/>
          <p:cNvPicPr>
            <a:picLocks noChangeAspect="1"/>
          </p:cNvPicPr>
          <p:nvPr userDrawn="1"/>
        </p:nvPicPr>
        <p:blipFill rotWithShape="1">
          <a:blip r:embed="rId13">
            <a:extLst>
              <a:ext uri="{BEBA8EAE-BF5A-486C-A8C5-ECC9F3942E4B}">
                <a14:imgProps xmlns:a14="http://schemas.microsoft.com/office/drawing/2010/main">
                  <a14:imgLayer r:embed="rId14">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95" r:id="rId9"/>
    <p:sldLayoutId id="2147483796" r:id="rId10"/>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4"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8779254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94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33909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43141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Microsoft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292363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13</a:t>
            </a:fld>
            <a:endParaRPr lang="en-US"/>
          </a:p>
        </p:txBody>
      </p:sp>
    </p:spTree>
    <p:extLst>
      <p:ext uri="{BB962C8B-B14F-4D97-AF65-F5344CB8AC3E}">
        <p14:creationId xmlns:p14="http://schemas.microsoft.com/office/powerpoint/2010/main" val="354504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12437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15</a:t>
            </a:fld>
            <a:endParaRPr lang="en-US"/>
          </a:p>
        </p:txBody>
      </p:sp>
      <p:pic>
        <p:nvPicPr>
          <p:cNvPr id="5" name="Picture 4"/>
          <p:cNvPicPr>
            <a:picLocks noChangeAspect="1"/>
          </p:cNvPicPr>
          <p:nvPr/>
        </p:nvPicPr>
        <p:blipFill rotWithShape="1">
          <a:blip r:embed="rId2"/>
          <a:srcRect r="526" b="9489"/>
          <a:stretch/>
        </p:blipFill>
        <p:spPr>
          <a:xfrm>
            <a:off x="115047" y="0"/>
            <a:ext cx="12076953" cy="6858000"/>
          </a:xfrm>
          <a:prstGeom prst="rect">
            <a:avLst/>
          </a:prstGeom>
        </p:spPr>
      </p:pic>
      <p:sp>
        <p:nvSpPr>
          <p:cNvPr id="6" name="Rectangle 5"/>
          <p:cNvSpPr/>
          <p:nvPr/>
        </p:nvSpPr>
        <p:spPr>
          <a:xfrm>
            <a:off x="108704" y="0"/>
            <a:ext cx="64825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16</a:t>
            </a:fld>
            <a:endParaRPr lang="en-US"/>
          </a:p>
        </p:txBody>
      </p:sp>
    </p:spTree>
    <p:extLst>
      <p:ext uri="{BB962C8B-B14F-4D97-AF65-F5344CB8AC3E}">
        <p14:creationId xmlns:p14="http://schemas.microsoft.com/office/powerpoint/2010/main" val="149154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17</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18</a:t>
            </a:fld>
            <a:endParaRPr lang="en-US"/>
          </a:p>
        </p:txBody>
      </p:sp>
      <p:pic>
        <p:nvPicPr>
          <p:cNvPr id="13" name="Picture 12"/>
          <p:cNvPicPr>
            <a:picLocks noChangeAspect="1"/>
          </p:cNvPicPr>
          <p:nvPr/>
        </p:nvPicPr>
        <p:blipFill>
          <a:blip r:embed="rId2"/>
          <a:stretch>
            <a:fillRect/>
          </a:stretch>
        </p:blipFill>
        <p:spPr>
          <a:xfrm>
            <a:off x="108704" y="0"/>
            <a:ext cx="12083296" cy="6858000"/>
          </a:xfrm>
          <a:prstGeom prst="rect">
            <a:avLst/>
          </a:prstGeom>
        </p:spPr>
      </p:pic>
      <p:sp>
        <p:nvSpPr>
          <p:cNvPr id="23" name="Rectangle 22"/>
          <p:cNvSpPr/>
          <p:nvPr/>
        </p:nvSpPr>
        <p:spPr>
          <a:xfrm>
            <a:off x="108704" y="0"/>
            <a:ext cx="6457196" cy="6857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22</a:t>
            </a:fld>
            <a:endParaRPr lang="en-US"/>
          </a:p>
        </p:txBody>
      </p:sp>
    </p:spTree>
    <p:extLst>
      <p:ext uri="{BB962C8B-B14F-4D97-AF65-F5344CB8AC3E}">
        <p14:creationId xmlns:p14="http://schemas.microsoft.com/office/powerpoint/2010/main" val="20583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1561509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r="33919" b="24518"/>
          <a:stretch/>
        </p:blipFill>
        <p:spPr>
          <a:xfrm>
            <a:off x="108704" y="0"/>
            <a:ext cx="12083295" cy="6865257"/>
          </a:xfrm>
          <a:prstGeom prst="rect">
            <a:avLst/>
          </a:prstGeom>
        </p:spPr>
      </p:pic>
      <p:sp>
        <p:nvSpPr>
          <p:cNvPr id="2" name="Slide Number Placeholder 1"/>
          <p:cNvSpPr>
            <a:spLocks noGrp="1"/>
          </p:cNvSpPr>
          <p:nvPr>
            <p:ph type="sldNum" sz="quarter" idx="12"/>
          </p:nvPr>
        </p:nvSpPr>
        <p:spPr/>
        <p:txBody>
          <a:bodyPr/>
          <a:lstStyle/>
          <a:p>
            <a:fld id="{0A164282-434E-41D4-9582-783D542A7B68}" type="slidenum">
              <a:rPr lang="en-US" smtClean="0"/>
              <a:t>27</a:t>
            </a:fld>
            <a:endParaRPr lang="en-US"/>
          </a:p>
        </p:txBody>
      </p:sp>
      <p:sp>
        <p:nvSpPr>
          <p:cNvPr id="5" name="Rectangle 4"/>
          <p:cNvSpPr/>
          <p:nvPr/>
        </p:nvSpPr>
        <p:spPr>
          <a:xfrm>
            <a:off x="108704" y="0"/>
            <a:ext cx="6457196" cy="6865257"/>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323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Tree>
    <p:extLst>
      <p:ext uri="{BB962C8B-B14F-4D97-AF65-F5344CB8AC3E}">
        <p14:creationId xmlns:p14="http://schemas.microsoft.com/office/powerpoint/2010/main" val="91691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545873940"/>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3:30</a:t>
                      </a:r>
                      <a:endParaRPr lang="en-US" sz="2000" dirty="0">
                        <a:solidFill>
                          <a:srgbClr val="000000"/>
                        </a:solidFill>
                      </a:endParaRPr>
                    </a:p>
                  </a:txBody>
                  <a:tcPr marL="45720" marR="45720">
                    <a:solidFill>
                      <a:schemeClr val="accent4"/>
                    </a:solidFill>
                  </a:tcPr>
                </a:tc>
                <a:tc>
                  <a:txBody>
                    <a:bodyPr/>
                    <a:lstStyle/>
                    <a:p>
                      <a:r>
                        <a:rPr lang="en-US" sz="2000" dirty="0" smtClean="0">
                          <a:solidFill>
                            <a:srgbClr val="000000"/>
                          </a:solidFill>
                        </a:rPr>
                        <a:t>4:30</a:t>
                      </a:r>
                      <a:endParaRPr lang="en-US" sz="2000" dirty="0">
                        <a:solidFill>
                          <a:srgbClr val="000000"/>
                        </a:solidFill>
                      </a:endParaRPr>
                    </a:p>
                  </a:txBody>
                  <a:tcPr marL="45720" marR="45720">
                    <a:solidFill>
                      <a:schemeClr val="accent4"/>
                    </a:solidFill>
                  </a:tcPr>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97987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Microsoft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30</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Azure 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887955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a:p>
        </p:txBody>
      </p:sp>
    </p:spTree>
    <p:extLst>
      <p:ext uri="{BB962C8B-B14F-4D97-AF65-F5344CB8AC3E}">
        <p14:creationId xmlns:p14="http://schemas.microsoft.com/office/powerpoint/2010/main" val="1498845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Microsoft Azure Web Apps or 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3820646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680413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3833856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39</a:t>
            </a:fld>
            <a:endParaRPr lang="en-US"/>
          </a:p>
        </p:txBody>
      </p:sp>
    </p:spTree>
    <p:extLst>
      <p:ext uri="{BB962C8B-B14F-4D97-AF65-F5344CB8AC3E}">
        <p14:creationId xmlns:p14="http://schemas.microsoft.com/office/powerpoint/2010/main" val="106482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40</a:t>
            </a:fld>
            <a:endParaRPr lang="en-US"/>
          </a:p>
        </p:txBody>
      </p:sp>
    </p:spTree>
    <p:extLst>
      <p:ext uri="{BB962C8B-B14F-4D97-AF65-F5344CB8AC3E}">
        <p14:creationId xmlns:p14="http://schemas.microsoft.com/office/powerpoint/2010/main" val="2713316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87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32347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2255540942"/>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TotalTime>
  <Words>872</Words>
  <Application>Microsoft Office PowerPoint</Application>
  <PresentationFormat>Widescreen</PresentationFormat>
  <Paragraphs>245</Paragraphs>
  <Slides>42</Slides>
  <Notes>1</Notes>
  <HiddenSlides>1</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42</vt:i4>
      </vt:variant>
    </vt:vector>
  </HeadingPairs>
  <TitlesOfParts>
    <vt:vector size="57"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1_Azure Medium</vt:lpstr>
      <vt:lpstr>2_Azure Medium</vt:lpstr>
      <vt:lpstr>PowerPoint Presentation</vt:lpstr>
      <vt:lpstr>Running, improving and maintaining a site  in the real world</vt:lpstr>
      <vt:lpstr>Today’s Agenda</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3: Manual Scale</vt:lpstr>
      <vt:lpstr>PowerPoint Presentation</vt:lpstr>
      <vt:lpstr>Step 4: Auto-scale</vt:lpstr>
      <vt:lpstr>Step 4: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69</cp:revision>
  <dcterms:created xsi:type="dcterms:W3CDTF">2013-08-05T17:04:56Z</dcterms:created>
  <dcterms:modified xsi:type="dcterms:W3CDTF">2016-02-04T16:17:29Z</dcterms:modified>
</cp:coreProperties>
</file>