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16"/>
  </p:notesMasterIdLst>
  <p:sldIdLst>
    <p:sldId id="257" r:id="rId2"/>
    <p:sldId id="484" r:id="rId3"/>
    <p:sldId id="499" r:id="rId4"/>
    <p:sldId id="500" r:id="rId5"/>
    <p:sldId id="503" r:id="rId6"/>
    <p:sldId id="501" r:id="rId7"/>
    <p:sldId id="502" r:id="rId8"/>
    <p:sldId id="497" r:id="rId9"/>
    <p:sldId id="498" r:id="rId10"/>
    <p:sldId id="504" r:id="rId11"/>
    <p:sldId id="505" r:id="rId12"/>
    <p:sldId id="506" r:id="rId13"/>
    <p:sldId id="283" r:id="rId14"/>
    <p:sldId id="40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5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E8BBC3-FA4F-3C54-3C9B-010972099667}" v="1" dt="2024-07-16T07:43:16.5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2788" autoAdjust="0"/>
  </p:normalViewPr>
  <p:slideViewPr>
    <p:cSldViewPr snapToGrid="0">
      <p:cViewPr varScale="1">
        <p:scale>
          <a:sx n="76" d="100"/>
          <a:sy n="76" d="100"/>
        </p:scale>
        <p:origin x="90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aj Chopade" userId="S::suraj.chopade@bostoninstituteofanalytics.org::dcc44ee8-6a65-4538-a5e1-c87e14ca7a61" providerId="AD" clId="Web-{6E39DD0E-8EB7-B9CF-8E18-30F71E5D6918}"/>
    <pc:docChg chg="modSld">
      <pc:chgData name="Suraj Chopade" userId="S::suraj.chopade@bostoninstituteofanalytics.org::dcc44ee8-6a65-4538-a5e1-c87e14ca7a61" providerId="AD" clId="Web-{6E39DD0E-8EB7-B9CF-8E18-30F71E5D6918}" dt="2023-10-09T11:58:55.844" v="32" actId="1076"/>
      <pc:docMkLst>
        <pc:docMk/>
      </pc:docMkLst>
      <pc:sldChg chg="modSp">
        <pc:chgData name="Suraj Chopade" userId="S::suraj.chopade@bostoninstituteofanalytics.org::dcc44ee8-6a65-4538-a5e1-c87e14ca7a61" providerId="AD" clId="Web-{6E39DD0E-8EB7-B9CF-8E18-30F71E5D6918}" dt="2023-10-09T11:58:55.844" v="32" actId="1076"/>
        <pc:sldMkLst>
          <pc:docMk/>
          <pc:sldMk cId="4076578880" sldId="484"/>
        </pc:sldMkLst>
        <pc:spChg chg="mod">
          <ac:chgData name="Suraj Chopade" userId="S::suraj.chopade@bostoninstituteofanalytics.org::dcc44ee8-6a65-4538-a5e1-c87e14ca7a61" providerId="AD" clId="Web-{6E39DD0E-8EB7-B9CF-8E18-30F71E5D6918}" dt="2023-10-09T11:58:55.844" v="32" actId="1076"/>
          <ac:spMkLst>
            <pc:docMk/>
            <pc:sldMk cId="4076578880" sldId="484"/>
            <ac:spMk id="3" creationId="{5FAF0B8B-2FA0-7D88-B529-85CF2FDB866C}"/>
          </ac:spMkLst>
        </pc:spChg>
        <pc:spChg chg="mod">
          <ac:chgData name="Suraj Chopade" userId="S::suraj.chopade@bostoninstituteofanalytics.org::dcc44ee8-6a65-4538-a5e1-c87e14ca7a61" providerId="AD" clId="Web-{6E39DD0E-8EB7-B9CF-8E18-30F71E5D6918}" dt="2023-10-09T11:51:23.750" v="0" actId="20577"/>
          <ac:spMkLst>
            <pc:docMk/>
            <pc:sldMk cId="4076578880" sldId="484"/>
            <ac:spMk id="9" creationId="{2FDADD92-4E39-7713-520E-D88B1D53A255}"/>
          </ac:spMkLst>
        </pc:spChg>
      </pc:sldChg>
    </pc:docChg>
  </pc:docChgLst>
  <pc:docChgLst>
    <pc:chgData name="Suraj Chopade" userId="S::suraj.chopade@bostoninstituteofanalytics.org::dcc44ee8-6a65-4538-a5e1-c87e14ca7a61" providerId="AD" clId="Web-{8EE8BBC3-FA4F-3C54-3C9B-010972099667}"/>
    <pc:docChg chg="addSld">
      <pc:chgData name="Suraj Chopade" userId="S::suraj.chopade@bostoninstituteofanalytics.org::dcc44ee8-6a65-4538-a5e1-c87e14ca7a61" providerId="AD" clId="Web-{8EE8BBC3-FA4F-3C54-3C9B-010972099667}" dt="2024-07-16T07:43:16.595" v="0"/>
      <pc:docMkLst>
        <pc:docMk/>
      </pc:docMkLst>
      <pc:sldChg chg="add">
        <pc:chgData name="Suraj Chopade" userId="S::suraj.chopade@bostoninstituteofanalytics.org::dcc44ee8-6a65-4538-a5e1-c87e14ca7a61" providerId="AD" clId="Web-{8EE8BBC3-FA4F-3C54-3C9B-010972099667}" dt="2024-07-16T07:43:16.595" v="0"/>
        <pc:sldMkLst>
          <pc:docMk/>
          <pc:sldMk cId="228880180" sldId="566"/>
        </pc:sldMkLst>
      </pc:sldChg>
    </pc:docChg>
  </pc:docChgLst>
  <pc:docChgLst>
    <pc:chgData name="Suraj Chopade" userId="S::suraj.chopade@bostoninstituteofanalytics.org::dcc44ee8-6a65-4538-a5e1-c87e14ca7a61" providerId="AD" clId="Web-{42544C3E-FB58-70A6-CC1F-8FE66E61D5EE}"/>
    <pc:docChg chg="addSld modSld">
      <pc:chgData name="Suraj Chopade" userId="S::suraj.chopade@bostoninstituteofanalytics.org::dcc44ee8-6a65-4538-a5e1-c87e14ca7a61" providerId="AD" clId="Web-{42544C3E-FB58-70A6-CC1F-8FE66E61D5EE}" dt="2023-10-09T10:16:04.061" v="358" actId="20577"/>
      <pc:docMkLst>
        <pc:docMk/>
      </pc:docMkLst>
      <pc:sldChg chg="delSp modSp">
        <pc:chgData name="Suraj Chopade" userId="S::suraj.chopade@bostoninstituteofanalytics.org::dcc44ee8-6a65-4538-a5e1-c87e14ca7a61" providerId="AD" clId="Web-{42544C3E-FB58-70A6-CC1F-8FE66E61D5EE}" dt="2023-10-09T09:32:41.543" v="137" actId="1076"/>
        <pc:sldMkLst>
          <pc:docMk/>
          <pc:sldMk cId="1726830" sldId="314"/>
        </pc:sldMkLst>
        <pc:picChg chg="mod">
          <ac:chgData name="Suraj Chopade" userId="S::suraj.chopade@bostoninstituteofanalytics.org::dcc44ee8-6a65-4538-a5e1-c87e14ca7a61" providerId="AD" clId="Web-{42544C3E-FB58-70A6-CC1F-8FE66E61D5EE}" dt="2023-10-09T09:32:41.543" v="137" actId="1076"/>
          <ac:picMkLst>
            <pc:docMk/>
            <pc:sldMk cId="1726830" sldId="314"/>
            <ac:picMk id="3" creationId="{04C05F6D-535B-1CDB-D8A2-B023A2342190}"/>
          </ac:picMkLst>
        </pc:picChg>
        <pc:picChg chg="del">
          <ac:chgData name="Suraj Chopade" userId="S::suraj.chopade@bostoninstituteofanalytics.org::dcc44ee8-6a65-4538-a5e1-c87e14ca7a61" providerId="AD" clId="Web-{42544C3E-FB58-70A6-CC1F-8FE66E61D5EE}" dt="2023-10-09T09:32:36.871" v="136"/>
          <ac:picMkLst>
            <pc:docMk/>
            <pc:sldMk cId="1726830" sldId="314"/>
            <ac:picMk id="6" creationId="{00000000-0000-0000-0000-000000000000}"/>
          </ac:picMkLst>
        </pc:picChg>
      </pc:sldChg>
      <pc:sldChg chg="delSp modSp">
        <pc:chgData name="Suraj Chopade" userId="S::suraj.chopade@bostoninstituteofanalytics.org::dcc44ee8-6a65-4538-a5e1-c87e14ca7a61" providerId="AD" clId="Web-{42544C3E-FB58-70A6-CC1F-8FE66E61D5EE}" dt="2023-10-09T09:32:44.137" v="138"/>
        <pc:sldMkLst>
          <pc:docMk/>
          <pc:sldMk cId="4076578880" sldId="484"/>
        </pc:sldMkLst>
        <pc:spChg chg="mod">
          <ac:chgData name="Suraj Chopade" userId="S::suraj.chopade@bostoninstituteofanalytics.org::dcc44ee8-6a65-4538-a5e1-c87e14ca7a61" providerId="AD" clId="Web-{42544C3E-FB58-70A6-CC1F-8FE66E61D5EE}" dt="2023-10-09T09:21:44.398" v="11" actId="1076"/>
          <ac:spMkLst>
            <pc:docMk/>
            <pc:sldMk cId="4076578880" sldId="484"/>
            <ac:spMk id="3" creationId="{5FAF0B8B-2FA0-7D88-B529-85CF2FDB866C}"/>
          </ac:spMkLst>
        </pc:spChg>
        <pc:picChg chg="del">
          <ac:chgData name="Suraj Chopade" userId="S::suraj.chopade@bostoninstituteofanalytics.org::dcc44ee8-6a65-4538-a5e1-c87e14ca7a61" providerId="AD" clId="Web-{42544C3E-FB58-70A6-CC1F-8FE66E61D5EE}" dt="2023-10-09T09:32:44.137" v="138"/>
          <ac:picMkLst>
            <pc:docMk/>
            <pc:sldMk cId="4076578880" sldId="484"/>
            <ac:picMk id="6" creationId="{00000000-0000-0000-0000-000000000000}"/>
          </ac:picMkLst>
        </pc:picChg>
      </pc:sldChg>
      <pc:sldChg chg="delSp">
        <pc:chgData name="Suraj Chopade" userId="S::suraj.chopade@bostoninstituteofanalytics.org::dcc44ee8-6a65-4538-a5e1-c87e14ca7a61" providerId="AD" clId="Web-{42544C3E-FB58-70A6-CC1F-8FE66E61D5EE}" dt="2023-10-09T09:32:46.512" v="139"/>
        <pc:sldMkLst>
          <pc:docMk/>
          <pc:sldMk cId="3582198988" sldId="485"/>
        </pc:sldMkLst>
        <pc:picChg chg="del">
          <ac:chgData name="Suraj Chopade" userId="S::suraj.chopade@bostoninstituteofanalytics.org::dcc44ee8-6a65-4538-a5e1-c87e14ca7a61" providerId="AD" clId="Web-{42544C3E-FB58-70A6-CC1F-8FE66E61D5EE}" dt="2023-10-09T09:32:46.512" v="139"/>
          <ac:picMkLst>
            <pc:docMk/>
            <pc:sldMk cId="3582198988" sldId="485"/>
            <ac:picMk id="6" creationId="{00000000-0000-0000-0000-000000000000}"/>
          </ac:picMkLst>
        </pc:picChg>
      </pc:sldChg>
      <pc:sldChg chg="delSp">
        <pc:chgData name="Suraj Chopade" userId="S::suraj.chopade@bostoninstituteofanalytics.org::dcc44ee8-6a65-4538-a5e1-c87e14ca7a61" providerId="AD" clId="Web-{42544C3E-FB58-70A6-CC1F-8FE66E61D5EE}" dt="2023-10-09T09:32:49.684" v="140"/>
        <pc:sldMkLst>
          <pc:docMk/>
          <pc:sldMk cId="3025139516" sldId="486"/>
        </pc:sldMkLst>
        <pc:picChg chg="del">
          <ac:chgData name="Suraj Chopade" userId="S::suraj.chopade@bostoninstituteofanalytics.org::dcc44ee8-6a65-4538-a5e1-c87e14ca7a61" providerId="AD" clId="Web-{42544C3E-FB58-70A6-CC1F-8FE66E61D5EE}" dt="2023-10-09T09:32:49.684" v="140"/>
          <ac:picMkLst>
            <pc:docMk/>
            <pc:sldMk cId="3025139516" sldId="486"/>
            <ac:picMk id="6" creationId="{00000000-0000-0000-0000-000000000000}"/>
          </ac:picMkLst>
        </pc:picChg>
      </pc:sldChg>
      <pc:sldChg chg="delSp">
        <pc:chgData name="Suraj Chopade" userId="S::suraj.chopade@bostoninstituteofanalytics.org::dcc44ee8-6a65-4538-a5e1-c87e14ca7a61" providerId="AD" clId="Web-{42544C3E-FB58-70A6-CC1F-8FE66E61D5EE}" dt="2023-10-09T09:32:34.418" v="135"/>
        <pc:sldMkLst>
          <pc:docMk/>
          <pc:sldMk cId="170298293" sldId="487"/>
        </pc:sldMkLst>
        <pc:picChg chg="del">
          <ac:chgData name="Suraj Chopade" userId="S::suraj.chopade@bostoninstituteofanalytics.org::dcc44ee8-6a65-4538-a5e1-c87e14ca7a61" providerId="AD" clId="Web-{42544C3E-FB58-70A6-CC1F-8FE66E61D5EE}" dt="2023-10-09T09:32:34.418" v="135"/>
          <ac:picMkLst>
            <pc:docMk/>
            <pc:sldMk cId="170298293" sldId="487"/>
            <ac:picMk id="6" creationId="{00000000-0000-0000-0000-000000000000}"/>
          </ac:picMkLst>
        </pc:picChg>
      </pc:sldChg>
      <pc:sldChg chg="delSp">
        <pc:chgData name="Suraj Chopade" userId="S::suraj.chopade@bostoninstituteofanalytics.org::dcc44ee8-6a65-4538-a5e1-c87e14ca7a61" providerId="AD" clId="Web-{42544C3E-FB58-70A6-CC1F-8FE66E61D5EE}" dt="2023-10-09T09:32:32.652" v="134"/>
        <pc:sldMkLst>
          <pc:docMk/>
          <pc:sldMk cId="2393680182" sldId="488"/>
        </pc:sldMkLst>
        <pc:picChg chg="del">
          <ac:chgData name="Suraj Chopade" userId="S::suraj.chopade@bostoninstituteofanalytics.org::dcc44ee8-6a65-4538-a5e1-c87e14ca7a61" providerId="AD" clId="Web-{42544C3E-FB58-70A6-CC1F-8FE66E61D5EE}" dt="2023-10-09T09:32:32.652" v="134"/>
          <ac:picMkLst>
            <pc:docMk/>
            <pc:sldMk cId="2393680182" sldId="488"/>
            <ac:picMk id="6" creationId="{00000000-0000-0000-0000-000000000000}"/>
          </ac:picMkLst>
        </pc:picChg>
      </pc:sldChg>
      <pc:sldChg chg="delSp">
        <pc:chgData name="Suraj Chopade" userId="S::suraj.chopade@bostoninstituteofanalytics.org::dcc44ee8-6a65-4538-a5e1-c87e14ca7a61" providerId="AD" clId="Web-{42544C3E-FB58-70A6-CC1F-8FE66E61D5EE}" dt="2023-10-09T09:32:30.355" v="133"/>
        <pc:sldMkLst>
          <pc:docMk/>
          <pc:sldMk cId="1794145806" sldId="489"/>
        </pc:sldMkLst>
        <pc:picChg chg="del">
          <ac:chgData name="Suraj Chopade" userId="S::suraj.chopade@bostoninstituteofanalytics.org::dcc44ee8-6a65-4538-a5e1-c87e14ca7a61" providerId="AD" clId="Web-{42544C3E-FB58-70A6-CC1F-8FE66E61D5EE}" dt="2023-10-09T09:32:30.355" v="133"/>
          <ac:picMkLst>
            <pc:docMk/>
            <pc:sldMk cId="1794145806" sldId="489"/>
            <ac:picMk id="6" creationId="{00000000-0000-0000-0000-000000000000}"/>
          </ac:picMkLst>
        </pc:picChg>
      </pc:sldChg>
      <pc:sldChg chg="delSp">
        <pc:chgData name="Suraj Chopade" userId="S::suraj.chopade@bostoninstituteofanalytics.org::dcc44ee8-6a65-4538-a5e1-c87e14ca7a61" providerId="AD" clId="Web-{42544C3E-FB58-70A6-CC1F-8FE66E61D5EE}" dt="2023-10-09T09:32:23.418" v="130"/>
        <pc:sldMkLst>
          <pc:docMk/>
          <pc:sldMk cId="1281757821" sldId="490"/>
        </pc:sldMkLst>
        <pc:picChg chg="del">
          <ac:chgData name="Suraj Chopade" userId="S::suraj.chopade@bostoninstituteofanalytics.org::dcc44ee8-6a65-4538-a5e1-c87e14ca7a61" providerId="AD" clId="Web-{42544C3E-FB58-70A6-CC1F-8FE66E61D5EE}" dt="2023-10-09T09:32:23.418" v="130"/>
          <ac:picMkLst>
            <pc:docMk/>
            <pc:sldMk cId="1281757821" sldId="490"/>
            <ac:picMk id="6" creationId="{00000000-0000-0000-0000-000000000000}"/>
          </ac:picMkLst>
        </pc:picChg>
      </pc:sldChg>
      <pc:sldChg chg="delSp">
        <pc:chgData name="Suraj Chopade" userId="S::suraj.chopade@bostoninstituteofanalytics.org::dcc44ee8-6a65-4538-a5e1-c87e14ca7a61" providerId="AD" clId="Web-{42544C3E-FB58-70A6-CC1F-8FE66E61D5EE}" dt="2023-10-09T09:32:28.715" v="132"/>
        <pc:sldMkLst>
          <pc:docMk/>
          <pc:sldMk cId="3802794363" sldId="491"/>
        </pc:sldMkLst>
        <pc:picChg chg="del">
          <ac:chgData name="Suraj Chopade" userId="S::suraj.chopade@bostoninstituteofanalytics.org::dcc44ee8-6a65-4538-a5e1-c87e14ca7a61" providerId="AD" clId="Web-{42544C3E-FB58-70A6-CC1F-8FE66E61D5EE}" dt="2023-10-09T09:32:28.715" v="132"/>
          <ac:picMkLst>
            <pc:docMk/>
            <pc:sldMk cId="3802794363" sldId="491"/>
            <ac:picMk id="6" creationId="{00000000-0000-0000-0000-000000000000}"/>
          </ac:picMkLst>
        </pc:picChg>
      </pc:sldChg>
      <pc:sldChg chg="delSp">
        <pc:chgData name="Suraj Chopade" userId="S::suraj.chopade@bostoninstituteofanalytics.org::dcc44ee8-6a65-4538-a5e1-c87e14ca7a61" providerId="AD" clId="Web-{42544C3E-FB58-70A6-CC1F-8FE66E61D5EE}" dt="2023-10-09T09:32:26.261" v="131"/>
        <pc:sldMkLst>
          <pc:docMk/>
          <pc:sldMk cId="15428375" sldId="492"/>
        </pc:sldMkLst>
        <pc:picChg chg="del">
          <ac:chgData name="Suraj Chopade" userId="S::suraj.chopade@bostoninstituteofanalytics.org::dcc44ee8-6a65-4538-a5e1-c87e14ca7a61" providerId="AD" clId="Web-{42544C3E-FB58-70A6-CC1F-8FE66E61D5EE}" dt="2023-10-09T09:32:26.261" v="131"/>
          <ac:picMkLst>
            <pc:docMk/>
            <pc:sldMk cId="15428375" sldId="492"/>
            <ac:picMk id="6" creationId="{00000000-0000-0000-0000-000000000000}"/>
          </ac:picMkLst>
        </pc:picChg>
      </pc:sldChg>
      <pc:sldChg chg="delSp">
        <pc:chgData name="Suraj Chopade" userId="S::suraj.chopade@bostoninstituteofanalytics.org::dcc44ee8-6a65-4538-a5e1-c87e14ca7a61" providerId="AD" clId="Web-{42544C3E-FB58-70A6-CC1F-8FE66E61D5EE}" dt="2023-10-09T09:32:58.981" v="141"/>
        <pc:sldMkLst>
          <pc:docMk/>
          <pc:sldMk cId="2447148602" sldId="493"/>
        </pc:sldMkLst>
        <pc:picChg chg="del">
          <ac:chgData name="Suraj Chopade" userId="S::suraj.chopade@bostoninstituteofanalytics.org::dcc44ee8-6a65-4538-a5e1-c87e14ca7a61" providerId="AD" clId="Web-{42544C3E-FB58-70A6-CC1F-8FE66E61D5EE}" dt="2023-10-09T09:32:58.981" v="141"/>
          <ac:picMkLst>
            <pc:docMk/>
            <pc:sldMk cId="2447148602" sldId="493"/>
            <ac:picMk id="6" creationId="{00000000-0000-0000-0000-000000000000}"/>
          </ac:picMkLst>
        </pc:picChg>
      </pc:sldChg>
      <pc:sldChg chg="delSp">
        <pc:chgData name="Suraj Chopade" userId="S::suraj.chopade@bostoninstituteofanalytics.org::dcc44ee8-6a65-4538-a5e1-c87e14ca7a61" providerId="AD" clId="Web-{42544C3E-FB58-70A6-CC1F-8FE66E61D5EE}" dt="2023-10-09T09:33:01.903" v="142"/>
        <pc:sldMkLst>
          <pc:docMk/>
          <pc:sldMk cId="3592800487" sldId="494"/>
        </pc:sldMkLst>
        <pc:picChg chg="del">
          <ac:chgData name="Suraj Chopade" userId="S::suraj.chopade@bostoninstituteofanalytics.org::dcc44ee8-6a65-4538-a5e1-c87e14ca7a61" providerId="AD" clId="Web-{42544C3E-FB58-70A6-CC1F-8FE66E61D5EE}" dt="2023-10-09T09:33:01.903" v="142"/>
          <ac:picMkLst>
            <pc:docMk/>
            <pc:sldMk cId="3592800487" sldId="494"/>
            <ac:picMk id="6" creationId="{00000000-0000-0000-0000-000000000000}"/>
          </ac:picMkLst>
        </pc:picChg>
      </pc:sldChg>
      <pc:sldChg chg="delSp">
        <pc:chgData name="Suraj Chopade" userId="S::suraj.chopade@bostoninstituteofanalytics.org::dcc44ee8-6a65-4538-a5e1-c87e14ca7a61" providerId="AD" clId="Web-{42544C3E-FB58-70A6-CC1F-8FE66E61D5EE}" dt="2023-10-09T09:33:04.825" v="143"/>
        <pc:sldMkLst>
          <pc:docMk/>
          <pc:sldMk cId="3469038299" sldId="495"/>
        </pc:sldMkLst>
        <pc:picChg chg="del">
          <ac:chgData name="Suraj Chopade" userId="S::suraj.chopade@bostoninstituteofanalytics.org::dcc44ee8-6a65-4538-a5e1-c87e14ca7a61" providerId="AD" clId="Web-{42544C3E-FB58-70A6-CC1F-8FE66E61D5EE}" dt="2023-10-09T09:33:04.825" v="143"/>
          <ac:picMkLst>
            <pc:docMk/>
            <pc:sldMk cId="3469038299" sldId="495"/>
            <ac:picMk id="6" creationId="{00000000-0000-0000-0000-000000000000}"/>
          </ac:picMkLst>
        </pc:picChg>
      </pc:sldChg>
      <pc:sldChg chg="delSp modSp">
        <pc:chgData name="Suraj Chopade" userId="S::suraj.chopade@bostoninstituteofanalytics.org::dcc44ee8-6a65-4538-a5e1-c87e14ca7a61" providerId="AD" clId="Web-{42544C3E-FB58-70A6-CC1F-8FE66E61D5EE}" dt="2023-10-09T10:16:04.061" v="358" actId="20577"/>
        <pc:sldMkLst>
          <pc:docMk/>
          <pc:sldMk cId="3658381137" sldId="496"/>
        </pc:sldMkLst>
        <pc:spChg chg="mod">
          <ac:chgData name="Suraj Chopade" userId="S::suraj.chopade@bostoninstituteofanalytics.org::dcc44ee8-6a65-4538-a5e1-c87e14ca7a61" providerId="AD" clId="Web-{42544C3E-FB58-70A6-CC1F-8FE66E61D5EE}" dt="2023-10-09T10:16:04.061" v="358" actId="20577"/>
          <ac:spMkLst>
            <pc:docMk/>
            <pc:sldMk cId="3658381137" sldId="496"/>
            <ac:spMk id="2" creationId="{F7761F45-99CF-5094-8BAE-64DDA34139B5}"/>
          </ac:spMkLst>
        </pc:spChg>
        <pc:picChg chg="del">
          <ac:chgData name="Suraj Chopade" userId="S::suraj.chopade@bostoninstituteofanalytics.org::dcc44ee8-6a65-4538-a5e1-c87e14ca7a61" providerId="AD" clId="Web-{42544C3E-FB58-70A6-CC1F-8FE66E61D5EE}" dt="2023-10-09T09:33:08.575" v="144"/>
          <ac:picMkLst>
            <pc:docMk/>
            <pc:sldMk cId="3658381137" sldId="496"/>
            <ac:picMk id="6" creationId="{00000000-0000-0000-0000-000000000000}"/>
          </ac:picMkLst>
        </pc:picChg>
      </pc:sldChg>
      <pc:sldChg chg="addSp delSp modSp add replId">
        <pc:chgData name="Suraj Chopade" userId="S::suraj.chopade@bostoninstituteofanalytics.org::dcc44ee8-6a65-4538-a5e1-c87e14ca7a61" providerId="AD" clId="Web-{42544C3E-FB58-70A6-CC1F-8FE66E61D5EE}" dt="2023-10-09T09:31:56.792" v="129"/>
        <pc:sldMkLst>
          <pc:docMk/>
          <pc:sldMk cId="889843261" sldId="504"/>
        </pc:sldMkLst>
        <pc:spChg chg="mod">
          <ac:chgData name="Suraj Chopade" userId="S::suraj.chopade@bostoninstituteofanalytics.org::dcc44ee8-6a65-4538-a5e1-c87e14ca7a61" providerId="AD" clId="Web-{42544C3E-FB58-70A6-CC1F-8FE66E61D5EE}" dt="2023-10-09T09:25:07.951" v="75" actId="14100"/>
          <ac:spMkLst>
            <pc:docMk/>
            <pc:sldMk cId="889843261" sldId="504"/>
            <ac:spMk id="2" creationId="{F7761F45-99CF-5094-8BAE-64DDA34139B5}"/>
          </ac:spMkLst>
        </pc:spChg>
        <pc:spChg chg="mod">
          <ac:chgData name="Suraj Chopade" userId="S::suraj.chopade@bostoninstituteofanalytics.org::dcc44ee8-6a65-4538-a5e1-c87e14ca7a61" providerId="AD" clId="Web-{42544C3E-FB58-70A6-CC1F-8FE66E61D5EE}" dt="2023-10-09T09:22:31.431" v="29" actId="1076"/>
          <ac:spMkLst>
            <pc:docMk/>
            <pc:sldMk cId="889843261" sldId="504"/>
            <ac:spMk id="9" creationId="{2FDADD92-4E39-7713-520E-D88B1D53A255}"/>
          </ac:spMkLst>
        </pc:spChg>
        <pc:picChg chg="add mod modCrop">
          <ac:chgData name="Suraj Chopade" userId="S::suraj.chopade@bostoninstituteofanalytics.org::dcc44ee8-6a65-4538-a5e1-c87e14ca7a61" providerId="AD" clId="Web-{42544C3E-FB58-70A6-CC1F-8FE66E61D5EE}" dt="2023-10-09T09:26:53.454" v="84" actId="1076"/>
          <ac:picMkLst>
            <pc:docMk/>
            <pc:sldMk cId="889843261" sldId="504"/>
            <ac:picMk id="3" creationId="{58064BE5-9B1B-FD78-B2DA-EBBF92C4CBE9}"/>
          </ac:picMkLst>
        </pc:picChg>
        <pc:picChg chg="del">
          <ac:chgData name="Suraj Chopade" userId="S::suraj.chopade@bostoninstituteofanalytics.org::dcc44ee8-6a65-4538-a5e1-c87e14ca7a61" providerId="AD" clId="Web-{42544C3E-FB58-70A6-CC1F-8FE66E61D5EE}" dt="2023-10-09T09:22:33.337" v="30"/>
          <ac:picMkLst>
            <pc:docMk/>
            <pc:sldMk cId="889843261" sldId="504"/>
            <ac:picMk id="5" creationId="{40C7FF46-B97B-CF57-6999-DAA562307A0E}"/>
          </ac:picMkLst>
        </pc:picChg>
        <pc:picChg chg="del">
          <ac:chgData name="Suraj Chopade" userId="S::suraj.chopade@bostoninstituteofanalytics.org::dcc44ee8-6a65-4538-a5e1-c87e14ca7a61" providerId="AD" clId="Web-{42544C3E-FB58-70A6-CC1F-8FE66E61D5EE}" dt="2023-10-09T09:31:56.792" v="129"/>
          <ac:picMkLst>
            <pc:docMk/>
            <pc:sldMk cId="889843261" sldId="504"/>
            <ac:picMk id="6" creationId="{00000000-0000-0000-0000-000000000000}"/>
          </ac:picMkLst>
        </pc:picChg>
      </pc:sldChg>
      <pc:sldChg chg="addSp delSp modSp add replId">
        <pc:chgData name="Suraj Chopade" userId="S::suraj.chopade@bostoninstituteofanalytics.org::dcc44ee8-6a65-4538-a5e1-c87e14ca7a61" providerId="AD" clId="Web-{42544C3E-FB58-70A6-CC1F-8FE66E61D5EE}" dt="2023-10-09T09:57:50.684" v="150" actId="20577"/>
        <pc:sldMkLst>
          <pc:docMk/>
          <pc:sldMk cId="189096696" sldId="505"/>
        </pc:sldMkLst>
        <pc:spChg chg="mod">
          <ac:chgData name="Suraj Chopade" userId="S::suraj.chopade@bostoninstituteofanalytics.org::dcc44ee8-6a65-4538-a5e1-c87e14ca7a61" providerId="AD" clId="Web-{42544C3E-FB58-70A6-CC1F-8FE66E61D5EE}" dt="2023-10-09T09:57:50.684" v="150" actId="20577"/>
          <ac:spMkLst>
            <pc:docMk/>
            <pc:sldMk cId="189096696" sldId="505"/>
            <ac:spMk id="2" creationId="{F7761F45-99CF-5094-8BAE-64DDA34139B5}"/>
          </ac:spMkLst>
        </pc:spChg>
        <pc:spChg chg="mod">
          <ac:chgData name="Suraj Chopade" userId="S::suraj.chopade@bostoninstituteofanalytics.org::dcc44ee8-6a65-4538-a5e1-c87e14ca7a61" providerId="AD" clId="Web-{42544C3E-FB58-70A6-CC1F-8FE66E61D5EE}" dt="2023-10-09T09:27:14.314" v="93" actId="1076"/>
          <ac:spMkLst>
            <pc:docMk/>
            <pc:sldMk cId="189096696" sldId="505"/>
            <ac:spMk id="9" creationId="{2FDADD92-4E39-7713-520E-D88B1D53A255}"/>
          </ac:spMkLst>
        </pc:spChg>
        <pc:picChg chg="del">
          <ac:chgData name="Suraj Chopade" userId="S::suraj.chopade@bostoninstituteofanalytics.org::dcc44ee8-6a65-4538-a5e1-c87e14ca7a61" providerId="AD" clId="Web-{42544C3E-FB58-70A6-CC1F-8FE66E61D5EE}" dt="2023-10-09T09:27:42.362" v="94"/>
          <ac:picMkLst>
            <pc:docMk/>
            <pc:sldMk cId="189096696" sldId="505"/>
            <ac:picMk id="3" creationId="{58064BE5-9B1B-FD78-B2DA-EBBF92C4CBE9}"/>
          </ac:picMkLst>
        </pc:picChg>
        <pc:picChg chg="add mod modCrop">
          <ac:chgData name="Suraj Chopade" userId="S::suraj.chopade@bostoninstituteofanalytics.org::dcc44ee8-6a65-4538-a5e1-c87e14ca7a61" providerId="AD" clId="Web-{42544C3E-FB58-70A6-CC1F-8FE66E61D5EE}" dt="2023-10-09T09:33:35.842" v="148" actId="1076"/>
          <ac:picMkLst>
            <pc:docMk/>
            <pc:sldMk cId="189096696" sldId="505"/>
            <ac:picMk id="4" creationId="{0EA51E83-AB3F-39B7-2367-8A0833312A5B}"/>
          </ac:picMkLst>
        </pc:picChg>
        <pc:picChg chg="del mod">
          <ac:chgData name="Suraj Chopade" userId="S::suraj.chopade@bostoninstituteofanalytics.org::dcc44ee8-6a65-4538-a5e1-c87e14ca7a61" providerId="AD" clId="Web-{42544C3E-FB58-70A6-CC1F-8FE66E61D5EE}" dt="2023-10-09T09:31:36.651" v="125"/>
          <ac:picMkLst>
            <pc:docMk/>
            <pc:sldMk cId="189096696" sldId="505"/>
            <ac:picMk id="6" creationId="{00000000-0000-0000-0000-000000000000}"/>
          </ac:picMkLst>
        </pc:picChg>
      </pc:sldChg>
      <pc:sldChg chg="delSp modSp add replId">
        <pc:chgData name="Suraj Chopade" userId="S::suraj.chopade@bostoninstituteofanalytics.org::dcc44ee8-6a65-4538-a5e1-c87e14ca7a61" providerId="AD" clId="Web-{42544C3E-FB58-70A6-CC1F-8FE66E61D5EE}" dt="2023-10-09T09:59:35.343" v="189" actId="20577"/>
        <pc:sldMkLst>
          <pc:docMk/>
          <pc:sldMk cId="3932013374" sldId="506"/>
        </pc:sldMkLst>
        <pc:spChg chg="mod">
          <ac:chgData name="Suraj Chopade" userId="S::suraj.chopade@bostoninstituteofanalytics.org::dcc44ee8-6a65-4538-a5e1-c87e14ca7a61" providerId="AD" clId="Web-{42544C3E-FB58-70A6-CC1F-8FE66E61D5EE}" dt="2023-10-09T09:59:35.343" v="189" actId="20577"/>
          <ac:spMkLst>
            <pc:docMk/>
            <pc:sldMk cId="3932013374" sldId="506"/>
            <ac:spMk id="2" creationId="{F7761F45-99CF-5094-8BAE-64DDA34139B5}"/>
          </ac:spMkLst>
        </pc:spChg>
        <pc:picChg chg="del">
          <ac:chgData name="Suraj Chopade" userId="S::suraj.chopade@bostoninstituteofanalytics.org::dcc44ee8-6a65-4538-a5e1-c87e14ca7a61" providerId="AD" clId="Web-{42544C3E-FB58-70A6-CC1F-8FE66E61D5EE}" dt="2023-10-09T09:57:57.340" v="152"/>
          <ac:picMkLst>
            <pc:docMk/>
            <pc:sldMk cId="3932013374" sldId="506"/>
            <ac:picMk id="4" creationId="{0EA51E83-AB3F-39B7-2367-8A0833312A5B}"/>
          </ac:picMkLst>
        </pc:picChg>
      </pc:sldChg>
      <pc:sldChg chg="modSp add replId">
        <pc:chgData name="Suraj Chopade" userId="S::suraj.chopade@bostoninstituteofanalytics.org::dcc44ee8-6a65-4538-a5e1-c87e14ca7a61" providerId="AD" clId="Web-{42544C3E-FB58-70A6-CC1F-8FE66E61D5EE}" dt="2023-10-09T09:59:59.672" v="200" actId="20577"/>
        <pc:sldMkLst>
          <pc:docMk/>
          <pc:sldMk cId="4290452773" sldId="507"/>
        </pc:sldMkLst>
        <pc:spChg chg="mod">
          <ac:chgData name="Suraj Chopade" userId="S::suraj.chopade@bostoninstituteofanalytics.org::dcc44ee8-6a65-4538-a5e1-c87e14ca7a61" providerId="AD" clId="Web-{42544C3E-FB58-70A6-CC1F-8FE66E61D5EE}" dt="2023-10-09T09:59:59.672" v="200" actId="20577"/>
          <ac:spMkLst>
            <pc:docMk/>
            <pc:sldMk cId="4290452773" sldId="507"/>
            <ac:spMk id="2" creationId="{F7761F45-99CF-5094-8BAE-64DDA34139B5}"/>
          </ac:spMkLst>
        </pc:spChg>
      </pc:sldChg>
      <pc:sldChg chg="modSp add replId">
        <pc:chgData name="Suraj Chopade" userId="S::suraj.chopade@bostoninstituteofanalytics.org::dcc44ee8-6a65-4538-a5e1-c87e14ca7a61" providerId="AD" clId="Web-{42544C3E-FB58-70A6-CC1F-8FE66E61D5EE}" dt="2023-10-09T10:14:35.840" v="334" actId="1076"/>
        <pc:sldMkLst>
          <pc:docMk/>
          <pc:sldMk cId="39558220" sldId="508"/>
        </pc:sldMkLst>
        <pc:spChg chg="mod">
          <ac:chgData name="Suraj Chopade" userId="S::suraj.chopade@bostoninstituteofanalytics.org::dcc44ee8-6a65-4538-a5e1-c87e14ca7a61" providerId="AD" clId="Web-{42544C3E-FB58-70A6-CC1F-8FE66E61D5EE}" dt="2023-10-09T10:14:35.840" v="334" actId="1076"/>
          <ac:spMkLst>
            <pc:docMk/>
            <pc:sldMk cId="39558220" sldId="508"/>
            <ac:spMk id="2" creationId="{F7761F45-99CF-5094-8BAE-64DDA34139B5}"/>
          </ac:spMkLst>
        </pc:spChg>
        <pc:spChg chg="mod">
          <ac:chgData name="Suraj Chopade" userId="S::suraj.chopade@bostoninstituteofanalytics.org::dcc44ee8-6a65-4538-a5e1-c87e14ca7a61" providerId="AD" clId="Web-{42544C3E-FB58-70A6-CC1F-8FE66E61D5EE}" dt="2023-10-09T10:08:29.656" v="210" actId="20577"/>
          <ac:spMkLst>
            <pc:docMk/>
            <pc:sldMk cId="39558220" sldId="508"/>
            <ac:spMk id="9" creationId="{2FDADD92-4E39-7713-520E-D88B1D53A255}"/>
          </ac:spMkLst>
        </pc:spChg>
      </pc:sldChg>
      <pc:sldChg chg="delSp modSp add replId">
        <pc:chgData name="Suraj Chopade" userId="S::suraj.chopade@bostoninstituteofanalytics.org::dcc44ee8-6a65-4538-a5e1-c87e14ca7a61" providerId="AD" clId="Web-{42544C3E-FB58-70A6-CC1F-8FE66E61D5EE}" dt="2023-10-09T10:14:51.106" v="336" actId="20577"/>
        <pc:sldMkLst>
          <pc:docMk/>
          <pc:sldMk cId="4287738320" sldId="509"/>
        </pc:sldMkLst>
        <pc:spChg chg="del">
          <ac:chgData name="Suraj Chopade" userId="S::suraj.chopade@bostoninstituteofanalytics.org::dcc44ee8-6a65-4538-a5e1-c87e14ca7a61" providerId="AD" clId="Web-{42544C3E-FB58-70A6-CC1F-8FE66E61D5EE}" dt="2023-10-09T10:10:44.786" v="263"/>
          <ac:spMkLst>
            <pc:docMk/>
            <pc:sldMk cId="4287738320" sldId="509"/>
            <ac:spMk id="2" creationId="{F7761F45-99CF-5094-8BAE-64DDA34139B5}"/>
          </ac:spMkLst>
        </pc:spChg>
        <pc:spChg chg="mod">
          <ac:chgData name="Suraj Chopade" userId="S::suraj.chopade@bostoninstituteofanalytics.org::dcc44ee8-6a65-4538-a5e1-c87e14ca7a61" providerId="AD" clId="Web-{42544C3E-FB58-70A6-CC1F-8FE66E61D5EE}" dt="2023-10-09T10:14:51.106" v="336" actId="20577"/>
          <ac:spMkLst>
            <pc:docMk/>
            <pc:sldMk cId="4287738320" sldId="509"/>
            <ac:spMk id="8" creationId="{437EBE6B-C5A9-D984-0471-B2A5155127E8}"/>
          </ac:spMkLst>
        </pc:spChg>
        <pc:spChg chg="mod">
          <ac:chgData name="Suraj Chopade" userId="S::suraj.chopade@bostoninstituteofanalytics.org::dcc44ee8-6a65-4538-a5e1-c87e14ca7a61" providerId="AD" clId="Web-{42544C3E-FB58-70A6-CC1F-8FE66E61D5EE}" dt="2023-10-09T10:14:12.714" v="329" actId="1076"/>
          <ac:spMkLst>
            <pc:docMk/>
            <pc:sldMk cId="4287738320" sldId="509"/>
            <ac:spMk id="9" creationId="{2FDADD92-4E39-7713-520E-D88B1D53A255}"/>
          </ac:spMkLst>
        </pc:spChg>
        <pc:picChg chg="del">
          <ac:chgData name="Suraj Chopade" userId="S::suraj.chopade@bostoninstituteofanalytics.org::dcc44ee8-6a65-4538-a5e1-c87e14ca7a61" providerId="AD" clId="Web-{42544C3E-FB58-70A6-CC1F-8FE66E61D5EE}" dt="2023-10-09T10:09:30.830" v="233"/>
          <ac:picMkLst>
            <pc:docMk/>
            <pc:sldMk cId="4287738320" sldId="509"/>
            <ac:picMk id="7" creationId="{2D87856E-140B-00DD-1CDC-0ED8280D91AD}"/>
          </ac:picMkLst>
        </pc:picChg>
      </pc:sldChg>
    </pc:docChg>
  </pc:docChgLst>
  <pc:docChgLst>
    <pc:chgData name="Suraj Chopade" userId="S::suraj.chopade@bostoninstituteofanalytics.org::dcc44ee8-6a65-4538-a5e1-c87e14ca7a61" providerId="AD" clId="Web-{6C10DBF1-E01B-70F2-C362-AB92AB362718}"/>
    <pc:docChg chg="addSld delSld modSld sldOrd">
      <pc:chgData name="Suraj Chopade" userId="S::suraj.chopade@bostoninstituteofanalytics.org::dcc44ee8-6a65-4538-a5e1-c87e14ca7a61" providerId="AD" clId="Web-{6C10DBF1-E01B-70F2-C362-AB92AB362718}" dt="2023-10-05T12:01:09.013" v="1263" actId="1076"/>
      <pc:docMkLst>
        <pc:docMk/>
      </pc:docMkLst>
      <pc:sldChg chg="modSp">
        <pc:chgData name="Suraj Chopade" userId="S::suraj.chopade@bostoninstituteofanalytics.org::dcc44ee8-6a65-4538-a5e1-c87e14ca7a61" providerId="AD" clId="Web-{6C10DBF1-E01B-70F2-C362-AB92AB362718}" dt="2023-10-05T11:04:50.552" v="424" actId="20577"/>
        <pc:sldMkLst>
          <pc:docMk/>
          <pc:sldMk cId="4235558439" sldId="287"/>
        </pc:sldMkLst>
        <pc:spChg chg="mod">
          <ac:chgData name="Suraj Chopade" userId="S::suraj.chopade@bostoninstituteofanalytics.org::dcc44ee8-6a65-4538-a5e1-c87e14ca7a61" providerId="AD" clId="Web-{6C10DBF1-E01B-70F2-C362-AB92AB362718}" dt="2023-10-05T11:04:50.552" v="424" actId="20577"/>
          <ac:spMkLst>
            <pc:docMk/>
            <pc:sldMk cId="4235558439" sldId="287"/>
            <ac:spMk id="3" creationId="{5FAF0B8B-2FA0-7D88-B529-85CF2FDB866C}"/>
          </ac:spMkLst>
        </pc:spChg>
        <pc:spChg chg="mod">
          <ac:chgData name="Suraj Chopade" userId="S::suraj.chopade@bostoninstituteofanalytics.org::dcc44ee8-6a65-4538-a5e1-c87e14ca7a61" providerId="AD" clId="Web-{6C10DBF1-E01B-70F2-C362-AB92AB362718}" dt="2023-10-05T10:36:37.587" v="125" actId="20577"/>
          <ac:spMkLst>
            <pc:docMk/>
            <pc:sldMk cId="4235558439" sldId="287"/>
            <ac:spMk id="9" creationId="{2FDADD92-4E39-7713-520E-D88B1D53A255}"/>
          </ac:spMkLst>
        </pc:spChg>
      </pc:sldChg>
      <pc:sldChg chg="delSp modSp">
        <pc:chgData name="Suraj Chopade" userId="S::suraj.chopade@bostoninstituteofanalytics.org::dcc44ee8-6a65-4538-a5e1-c87e14ca7a61" providerId="AD" clId="Web-{6C10DBF1-E01B-70F2-C362-AB92AB362718}" dt="2023-10-05T10:40:24.376" v="155" actId="14100"/>
        <pc:sldMkLst>
          <pc:docMk/>
          <pc:sldMk cId="1726830" sldId="314"/>
        </pc:sldMkLst>
        <pc:spChg chg="mod">
          <ac:chgData name="Suraj Chopade" userId="S::suraj.chopade@bostoninstituteofanalytics.org::dcc44ee8-6a65-4538-a5e1-c87e14ca7a61" providerId="AD" clId="Web-{6C10DBF1-E01B-70F2-C362-AB92AB362718}" dt="2023-10-05T10:40:07.422" v="149" actId="1076"/>
          <ac:spMkLst>
            <pc:docMk/>
            <pc:sldMk cId="1726830" sldId="314"/>
            <ac:spMk id="2" creationId="{F7761F45-99CF-5094-8BAE-64DDA34139B5}"/>
          </ac:spMkLst>
        </pc:spChg>
        <pc:spChg chg="mod">
          <ac:chgData name="Suraj Chopade" userId="S::suraj.chopade@bostoninstituteofanalytics.org::dcc44ee8-6a65-4538-a5e1-c87e14ca7a61" providerId="AD" clId="Web-{6C10DBF1-E01B-70F2-C362-AB92AB362718}" dt="2023-10-05T10:40:24.376" v="155" actId="14100"/>
          <ac:spMkLst>
            <pc:docMk/>
            <pc:sldMk cId="1726830" sldId="314"/>
            <ac:spMk id="9" creationId="{2FDADD92-4E39-7713-520E-D88B1D53A255}"/>
          </ac:spMkLst>
        </pc:spChg>
        <pc:picChg chg="del">
          <ac:chgData name="Suraj Chopade" userId="S::suraj.chopade@bostoninstituteofanalytics.org::dcc44ee8-6a65-4538-a5e1-c87e14ca7a61" providerId="AD" clId="Web-{6C10DBF1-E01B-70F2-C362-AB92AB362718}" dt="2023-10-05T10:39:33.265" v="137"/>
          <ac:picMkLst>
            <pc:docMk/>
            <pc:sldMk cId="1726830" sldId="314"/>
            <ac:picMk id="3" creationId="{A72BC3AD-E280-FE3B-7BCF-AAB945570761}"/>
          </ac:picMkLst>
        </pc:picChg>
      </pc:sldChg>
      <pc:sldChg chg="del">
        <pc:chgData name="Suraj Chopade" userId="S::suraj.chopade@bostoninstituteofanalytics.org::dcc44ee8-6a65-4538-a5e1-c87e14ca7a61" providerId="AD" clId="Web-{6C10DBF1-E01B-70F2-C362-AB92AB362718}" dt="2023-10-05T11:53:24.481" v="1125"/>
        <pc:sldMkLst>
          <pc:docMk/>
          <pc:sldMk cId="4253125332" sldId="316"/>
        </pc:sldMkLst>
      </pc:sldChg>
      <pc:sldChg chg="del">
        <pc:chgData name="Suraj Chopade" userId="S::suraj.chopade@bostoninstituteofanalytics.org::dcc44ee8-6a65-4538-a5e1-c87e14ca7a61" providerId="AD" clId="Web-{6C10DBF1-E01B-70F2-C362-AB92AB362718}" dt="2023-10-05T11:53:24.466" v="1124"/>
        <pc:sldMkLst>
          <pc:docMk/>
          <pc:sldMk cId="693713431" sldId="332"/>
        </pc:sldMkLst>
      </pc:sldChg>
      <pc:sldChg chg="del">
        <pc:chgData name="Suraj Chopade" userId="S::suraj.chopade@bostoninstituteofanalytics.org::dcc44ee8-6a65-4538-a5e1-c87e14ca7a61" providerId="AD" clId="Web-{6C10DBF1-E01B-70F2-C362-AB92AB362718}" dt="2023-10-05T11:29:15.650" v="679"/>
        <pc:sldMkLst>
          <pc:docMk/>
          <pc:sldMk cId="4254827648" sldId="333"/>
        </pc:sldMkLst>
      </pc:sldChg>
      <pc:sldChg chg="delSp modSp">
        <pc:chgData name="Suraj Chopade" userId="S::suraj.chopade@bostoninstituteofanalytics.org::dcc44ee8-6a65-4538-a5e1-c87e14ca7a61" providerId="AD" clId="Web-{6C10DBF1-E01B-70F2-C362-AB92AB362718}" dt="2023-10-05T10:43:54.680" v="190" actId="1076"/>
        <pc:sldMkLst>
          <pc:docMk/>
          <pc:sldMk cId="3709622772" sldId="342"/>
        </pc:sldMkLst>
        <pc:spChg chg="mod">
          <ac:chgData name="Suraj Chopade" userId="S::suraj.chopade@bostoninstituteofanalytics.org::dcc44ee8-6a65-4538-a5e1-c87e14ca7a61" providerId="AD" clId="Web-{6C10DBF1-E01B-70F2-C362-AB92AB362718}" dt="2023-10-05T10:43:54.680" v="190" actId="1076"/>
          <ac:spMkLst>
            <pc:docMk/>
            <pc:sldMk cId="3709622772" sldId="342"/>
            <ac:spMk id="2" creationId="{F7761F45-99CF-5094-8BAE-64DDA34139B5}"/>
          </ac:spMkLst>
        </pc:spChg>
        <pc:spChg chg="mod">
          <ac:chgData name="Suraj Chopade" userId="S::suraj.chopade@bostoninstituteofanalytics.org::dcc44ee8-6a65-4538-a5e1-c87e14ca7a61" providerId="AD" clId="Web-{6C10DBF1-E01B-70F2-C362-AB92AB362718}" dt="2023-10-05T10:43:46.071" v="189" actId="1076"/>
          <ac:spMkLst>
            <pc:docMk/>
            <pc:sldMk cId="3709622772" sldId="342"/>
            <ac:spMk id="9" creationId="{2FDADD92-4E39-7713-520E-D88B1D53A255}"/>
          </ac:spMkLst>
        </pc:spChg>
        <pc:picChg chg="del">
          <ac:chgData name="Suraj Chopade" userId="S::suraj.chopade@bostoninstituteofanalytics.org::dcc44ee8-6a65-4538-a5e1-c87e14ca7a61" providerId="AD" clId="Web-{6C10DBF1-E01B-70F2-C362-AB92AB362718}" dt="2023-10-05T10:42:42.162" v="170"/>
          <ac:picMkLst>
            <pc:docMk/>
            <pc:sldMk cId="3709622772" sldId="342"/>
            <ac:picMk id="4" creationId="{3D9DFF31-940B-B7E4-0D73-1911D551E929}"/>
          </ac:picMkLst>
        </pc:picChg>
      </pc:sldChg>
      <pc:sldChg chg="addSp delSp modSp">
        <pc:chgData name="Suraj Chopade" userId="S::suraj.chopade@bostoninstituteofanalytics.org::dcc44ee8-6a65-4538-a5e1-c87e14ca7a61" providerId="AD" clId="Web-{6C10DBF1-E01B-70F2-C362-AB92AB362718}" dt="2023-10-05T11:28:47.289" v="669" actId="1076"/>
        <pc:sldMkLst>
          <pc:docMk/>
          <pc:sldMk cId="998055449" sldId="343"/>
        </pc:sldMkLst>
        <pc:spChg chg="del">
          <ac:chgData name="Suraj Chopade" userId="S::suraj.chopade@bostoninstituteofanalytics.org::dcc44ee8-6a65-4538-a5e1-c87e14ca7a61" providerId="AD" clId="Web-{6C10DBF1-E01B-70F2-C362-AB92AB362718}" dt="2023-10-05T11:25:43.892" v="626"/>
          <ac:spMkLst>
            <pc:docMk/>
            <pc:sldMk cId="998055449" sldId="343"/>
            <ac:spMk id="2" creationId="{F7761F45-99CF-5094-8BAE-64DDA34139B5}"/>
          </ac:spMkLst>
        </pc:spChg>
        <pc:spChg chg="mod">
          <ac:chgData name="Suraj Chopade" userId="S::suraj.chopade@bostoninstituteofanalytics.org::dcc44ee8-6a65-4538-a5e1-c87e14ca7a61" providerId="AD" clId="Web-{6C10DBF1-E01B-70F2-C362-AB92AB362718}" dt="2023-10-05T11:28:47.289" v="669" actId="1076"/>
          <ac:spMkLst>
            <pc:docMk/>
            <pc:sldMk cId="998055449" sldId="343"/>
            <ac:spMk id="9" creationId="{2FDADD92-4E39-7713-520E-D88B1D53A255}"/>
          </ac:spMkLst>
        </pc:spChg>
        <pc:graphicFrameChg chg="add mod modGraphic">
          <ac:chgData name="Suraj Chopade" userId="S::suraj.chopade@bostoninstituteofanalytics.org::dcc44ee8-6a65-4538-a5e1-c87e14ca7a61" providerId="AD" clId="Web-{6C10DBF1-E01B-70F2-C362-AB92AB362718}" dt="2023-10-05T11:27:19.677" v="648"/>
          <ac:graphicFrameMkLst>
            <pc:docMk/>
            <pc:sldMk cId="998055449" sldId="343"/>
            <ac:graphicFrameMk id="4" creationId="{86ABE871-821B-2387-C14B-0483D7BD4BB7}"/>
          </ac:graphicFrameMkLst>
        </pc:graphicFrameChg>
      </pc:sldChg>
      <pc:sldChg chg="del">
        <pc:chgData name="Suraj Chopade" userId="S::suraj.chopade@bostoninstituteofanalytics.org::dcc44ee8-6a65-4538-a5e1-c87e14ca7a61" providerId="AD" clId="Web-{6C10DBF1-E01B-70F2-C362-AB92AB362718}" dt="2023-10-05T11:53:24.497" v="1135"/>
        <pc:sldMkLst>
          <pc:docMk/>
          <pc:sldMk cId="3211538988" sldId="344"/>
        </pc:sldMkLst>
      </pc:sldChg>
      <pc:sldChg chg="del">
        <pc:chgData name="Suraj Chopade" userId="S::suraj.chopade@bostoninstituteofanalytics.org::dcc44ee8-6a65-4538-a5e1-c87e14ca7a61" providerId="AD" clId="Web-{6C10DBF1-E01B-70F2-C362-AB92AB362718}" dt="2023-10-05T11:53:24.497" v="1134"/>
        <pc:sldMkLst>
          <pc:docMk/>
          <pc:sldMk cId="1589054290" sldId="345"/>
        </pc:sldMkLst>
      </pc:sldChg>
      <pc:sldChg chg="del">
        <pc:chgData name="Suraj Chopade" userId="S::suraj.chopade@bostoninstituteofanalytics.org::dcc44ee8-6a65-4538-a5e1-c87e14ca7a61" providerId="AD" clId="Web-{6C10DBF1-E01B-70F2-C362-AB92AB362718}" dt="2023-10-05T11:53:24.497" v="1133"/>
        <pc:sldMkLst>
          <pc:docMk/>
          <pc:sldMk cId="2822367668" sldId="346"/>
        </pc:sldMkLst>
      </pc:sldChg>
      <pc:sldChg chg="del">
        <pc:chgData name="Suraj Chopade" userId="S::suraj.chopade@bostoninstituteofanalytics.org::dcc44ee8-6a65-4538-a5e1-c87e14ca7a61" providerId="AD" clId="Web-{6C10DBF1-E01B-70F2-C362-AB92AB362718}" dt="2023-10-05T11:53:24.481" v="1132"/>
        <pc:sldMkLst>
          <pc:docMk/>
          <pc:sldMk cId="2851047092" sldId="347"/>
        </pc:sldMkLst>
      </pc:sldChg>
      <pc:sldChg chg="del">
        <pc:chgData name="Suraj Chopade" userId="S::suraj.chopade@bostoninstituteofanalytics.org::dcc44ee8-6a65-4538-a5e1-c87e14ca7a61" providerId="AD" clId="Web-{6C10DBF1-E01B-70F2-C362-AB92AB362718}" dt="2023-10-05T11:53:24.481" v="1131"/>
        <pc:sldMkLst>
          <pc:docMk/>
          <pc:sldMk cId="2195828354" sldId="348"/>
        </pc:sldMkLst>
      </pc:sldChg>
      <pc:sldChg chg="del">
        <pc:chgData name="Suraj Chopade" userId="S::suraj.chopade@bostoninstituteofanalytics.org::dcc44ee8-6a65-4538-a5e1-c87e14ca7a61" providerId="AD" clId="Web-{6C10DBF1-E01B-70F2-C362-AB92AB362718}" dt="2023-10-05T11:53:24.481" v="1130"/>
        <pc:sldMkLst>
          <pc:docMk/>
          <pc:sldMk cId="2280237744" sldId="349"/>
        </pc:sldMkLst>
      </pc:sldChg>
      <pc:sldChg chg="del">
        <pc:chgData name="Suraj Chopade" userId="S::suraj.chopade@bostoninstituteofanalytics.org::dcc44ee8-6a65-4538-a5e1-c87e14ca7a61" providerId="AD" clId="Web-{6C10DBF1-E01B-70F2-C362-AB92AB362718}" dt="2023-10-05T11:53:24.481" v="1129"/>
        <pc:sldMkLst>
          <pc:docMk/>
          <pc:sldMk cId="1145284372" sldId="350"/>
        </pc:sldMkLst>
      </pc:sldChg>
      <pc:sldChg chg="del">
        <pc:chgData name="Suraj Chopade" userId="S::suraj.chopade@bostoninstituteofanalytics.org::dcc44ee8-6a65-4538-a5e1-c87e14ca7a61" providerId="AD" clId="Web-{6C10DBF1-E01B-70F2-C362-AB92AB362718}" dt="2023-10-05T11:53:24.481" v="1128"/>
        <pc:sldMkLst>
          <pc:docMk/>
          <pc:sldMk cId="3488034501" sldId="351"/>
        </pc:sldMkLst>
      </pc:sldChg>
      <pc:sldChg chg="del">
        <pc:chgData name="Suraj Chopade" userId="S::suraj.chopade@bostoninstituteofanalytics.org::dcc44ee8-6a65-4538-a5e1-c87e14ca7a61" providerId="AD" clId="Web-{6C10DBF1-E01B-70F2-C362-AB92AB362718}" dt="2023-10-05T11:53:24.481" v="1127"/>
        <pc:sldMkLst>
          <pc:docMk/>
          <pc:sldMk cId="3822785467" sldId="352"/>
        </pc:sldMkLst>
      </pc:sldChg>
      <pc:sldChg chg="del">
        <pc:chgData name="Suraj Chopade" userId="S::suraj.chopade@bostoninstituteofanalytics.org::dcc44ee8-6a65-4538-a5e1-c87e14ca7a61" providerId="AD" clId="Web-{6C10DBF1-E01B-70F2-C362-AB92AB362718}" dt="2023-10-05T11:53:24.481" v="1126"/>
        <pc:sldMkLst>
          <pc:docMk/>
          <pc:sldMk cId="2383408920" sldId="353"/>
        </pc:sldMkLst>
      </pc:sldChg>
      <pc:sldChg chg="del">
        <pc:chgData name="Suraj Chopade" userId="S::suraj.chopade@bostoninstituteofanalytics.org::dcc44ee8-6a65-4538-a5e1-c87e14ca7a61" providerId="AD" clId="Web-{6C10DBF1-E01B-70F2-C362-AB92AB362718}" dt="2023-10-05T11:53:24.466" v="1123"/>
        <pc:sldMkLst>
          <pc:docMk/>
          <pc:sldMk cId="1637956367" sldId="354"/>
        </pc:sldMkLst>
      </pc:sldChg>
      <pc:sldChg chg="del">
        <pc:chgData name="Suraj Chopade" userId="S::suraj.chopade@bostoninstituteofanalytics.org::dcc44ee8-6a65-4538-a5e1-c87e14ca7a61" providerId="AD" clId="Web-{6C10DBF1-E01B-70F2-C362-AB92AB362718}" dt="2023-10-05T11:29:15.650" v="681"/>
        <pc:sldMkLst>
          <pc:docMk/>
          <pc:sldMk cId="543563370" sldId="355"/>
        </pc:sldMkLst>
      </pc:sldChg>
      <pc:sldChg chg="del">
        <pc:chgData name="Suraj Chopade" userId="S::suraj.chopade@bostoninstituteofanalytics.org::dcc44ee8-6a65-4538-a5e1-c87e14ca7a61" providerId="AD" clId="Web-{6C10DBF1-E01B-70F2-C362-AB92AB362718}" dt="2023-10-05T11:29:15.650" v="680"/>
        <pc:sldMkLst>
          <pc:docMk/>
          <pc:sldMk cId="3509703634" sldId="356"/>
        </pc:sldMkLst>
      </pc:sldChg>
      <pc:sldChg chg="del">
        <pc:chgData name="Suraj Chopade" userId="S::suraj.chopade@bostoninstituteofanalytics.org::dcc44ee8-6a65-4538-a5e1-c87e14ca7a61" providerId="AD" clId="Web-{6C10DBF1-E01B-70F2-C362-AB92AB362718}" dt="2023-10-05T11:29:15.650" v="678"/>
        <pc:sldMkLst>
          <pc:docMk/>
          <pc:sldMk cId="3979241048" sldId="357"/>
        </pc:sldMkLst>
      </pc:sldChg>
      <pc:sldChg chg="del">
        <pc:chgData name="Suraj Chopade" userId="S::suraj.chopade@bostoninstituteofanalytics.org::dcc44ee8-6a65-4538-a5e1-c87e14ca7a61" providerId="AD" clId="Web-{6C10DBF1-E01B-70F2-C362-AB92AB362718}" dt="2023-10-05T11:29:15.650" v="677"/>
        <pc:sldMkLst>
          <pc:docMk/>
          <pc:sldMk cId="1574886388" sldId="358"/>
        </pc:sldMkLst>
      </pc:sldChg>
      <pc:sldChg chg="del">
        <pc:chgData name="Suraj Chopade" userId="S::suraj.chopade@bostoninstituteofanalytics.org::dcc44ee8-6a65-4538-a5e1-c87e14ca7a61" providerId="AD" clId="Web-{6C10DBF1-E01B-70F2-C362-AB92AB362718}" dt="2023-10-05T11:29:15.650" v="676"/>
        <pc:sldMkLst>
          <pc:docMk/>
          <pc:sldMk cId="3275230534" sldId="359"/>
        </pc:sldMkLst>
      </pc:sldChg>
      <pc:sldChg chg="del">
        <pc:chgData name="Suraj Chopade" userId="S::suraj.chopade@bostoninstituteofanalytics.org::dcc44ee8-6a65-4538-a5e1-c87e14ca7a61" providerId="AD" clId="Web-{6C10DBF1-E01B-70F2-C362-AB92AB362718}" dt="2023-10-05T11:29:15.650" v="675"/>
        <pc:sldMkLst>
          <pc:docMk/>
          <pc:sldMk cId="3209345293" sldId="360"/>
        </pc:sldMkLst>
      </pc:sldChg>
      <pc:sldChg chg="del">
        <pc:chgData name="Suraj Chopade" userId="S::suraj.chopade@bostoninstituteofanalytics.org::dcc44ee8-6a65-4538-a5e1-c87e14ca7a61" providerId="AD" clId="Web-{6C10DBF1-E01B-70F2-C362-AB92AB362718}" dt="2023-10-05T11:29:15.634" v="674"/>
        <pc:sldMkLst>
          <pc:docMk/>
          <pc:sldMk cId="3052401839" sldId="361"/>
        </pc:sldMkLst>
      </pc:sldChg>
      <pc:sldChg chg="del">
        <pc:chgData name="Suraj Chopade" userId="S::suraj.chopade@bostoninstituteofanalytics.org::dcc44ee8-6a65-4538-a5e1-c87e14ca7a61" providerId="AD" clId="Web-{6C10DBF1-E01B-70F2-C362-AB92AB362718}" dt="2023-10-05T11:29:15.634" v="673"/>
        <pc:sldMkLst>
          <pc:docMk/>
          <pc:sldMk cId="1604005518" sldId="362"/>
        </pc:sldMkLst>
      </pc:sldChg>
      <pc:sldChg chg="del">
        <pc:chgData name="Suraj Chopade" userId="S::suraj.chopade@bostoninstituteofanalytics.org::dcc44ee8-6a65-4538-a5e1-c87e14ca7a61" providerId="AD" clId="Web-{6C10DBF1-E01B-70F2-C362-AB92AB362718}" dt="2023-10-05T11:29:15.634" v="672"/>
        <pc:sldMkLst>
          <pc:docMk/>
          <pc:sldMk cId="246319354" sldId="363"/>
        </pc:sldMkLst>
      </pc:sldChg>
      <pc:sldChg chg="del">
        <pc:chgData name="Suraj Chopade" userId="S::suraj.chopade@bostoninstituteofanalytics.org::dcc44ee8-6a65-4538-a5e1-c87e14ca7a61" providerId="AD" clId="Web-{6C10DBF1-E01B-70F2-C362-AB92AB362718}" dt="2023-10-05T11:29:15.634" v="670"/>
        <pc:sldMkLst>
          <pc:docMk/>
          <pc:sldMk cId="39136322" sldId="364"/>
        </pc:sldMkLst>
      </pc:sldChg>
      <pc:sldChg chg="del">
        <pc:chgData name="Suraj Chopade" userId="S::suraj.chopade@bostoninstituteofanalytics.org::dcc44ee8-6a65-4538-a5e1-c87e14ca7a61" providerId="AD" clId="Web-{6C10DBF1-E01B-70F2-C362-AB92AB362718}" dt="2023-10-05T11:29:15.634" v="671"/>
        <pc:sldMkLst>
          <pc:docMk/>
          <pc:sldMk cId="189908799" sldId="365"/>
        </pc:sldMkLst>
      </pc:sldChg>
      <pc:sldChg chg="add">
        <pc:chgData name="Suraj Chopade" userId="S::suraj.chopade@bostoninstituteofanalytics.org::dcc44ee8-6a65-4538-a5e1-c87e14ca7a61" providerId="AD" clId="Web-{6C10DBF1-E01B-70F2-C362-AB92AB362718}" dt="2023-10-05T10:30:34.293" v="31"/>
        <pc:sldMkLst>
          <pc:docMk/>
          <pc:sldMk cId="3428756411" sldId="366"/>
        </pc:sldMkLst>
      </pc:sldChg>
      <pc:sldChg chg="addSp delSp modSp add">
        <pc:chgData name="Suraj Chopade" userId="S::suraj.chopade@bostoninstituteofanalytics.org::dcc44ee8-6a65-4538-a5e1-c87e14ca7a61" providerId="AD" clId="Web-{6C10DBF1-E01B-70F2-C362-AB92AB362718}" dt="2023-10-05T10:36:20.336" v="120"/>
        <pc:sldMkLst>
          <pc:docMk/>
          <pc:sldMk cId="4006553666" sldId="367"/>
        </pc:sldMkLst>
        <pc:spChg chg="mod">
          <ac:chgData name="Suraj Chopade" userId="S::suraj.chopade@bostoninstituteofanalytics.org::dcc44ee8-6a65-4538-a5e1-c87e14ca7a61" providerId="AD" clId="Web-{6C10DBF1-E01B-70F2-C362-AB92AB362718}" dt="2023-10-05T10:31:03.091" v="38" actId="14100"/>
          <ac:spMkLst>
            <pc:docMk/>
            <pc:sldMk cId="4006553666" sldId="367"/>
            <ac:spMk id="9" creationId="{2FDADD92-4E39-7713-520E-D88B1D53A255}"/>
          </ac:spMkLst>
        </pc:spChg>
        <pc:graphicFrameChg chg="mod modGraphic">
          <ac:chgData name="Suraj Chopade" userId="S::suraj.chopade@bostoninstituteofanalytics.org::dcc44ee8-6a65-4538-a5e1-c87e14ca7a61" providerId="AD" clId="Web-{6C10DBF1-E01B-70F2-C362-AB92AB362718}" dt="2023-10-05T10:36:20.336" v="120"/>
          <ac:graphicFrameMkLst>
            <pc:docMk/>
            <pc:sldMk cId="4006553666" sldId="367"/>
            <ac:graphicFrameMk id="7" creationId="{FBF120AC-CEA3-E6FB-1F60-5853288C1B5C}"/>
          </ac:graphicFrameMkLst>
        </pc:graphicFrameChg>
        <pc:graphicFrameChg chg="add del mod">
          <ac:chgData name="Suraj Chopade" userId="S::suraj.chopade@bostoninstituteofanalytics.org::dcc44ee8-6a65-4538-a5e1-c87e14ca7a61" providerId="AD" clId="Web-{6C10DBF1-E01B-70F2-C362-AB92AB362718}" dt="2023-10-05T10:35:10.084" v="57"/>
          <ac:graphicFrameMkLst>
            <pc:docMk/>
            <pc:sldMk cId="4006553666" sldId="367"/>
            <ac:graphicFrameMk id="12" creationId="{030ED8BA-F340-C04E-463E-9CCF5BE2C81F}"/>
          </ac:graphicFrameMkLst>
        </pc:graphicFrameChg>
        <pc:picChg chg="add del mod">
          <ac:chgData name="Suraj Chopade" userId="S::suraj.chopade@bostoninstituteofanalytics.org::dcc44ee8-6a65-4538-a5e1-c87e14ca7a61" providerId="AD" clId="Web-{6C10DBF1-E01B-70F2-C362-AB92AB362718}" dt="2023-10-05T10:33:22.689" v="43"/>
          <ac:picMkLst>
            <pc:docMk/>
            <pc:sldMk cId="4006553666" sldId="367"/>
            <ac:picMk id="2" creationId="{6505076B-183F-52A9-547D-F65009D423CA}"/>
          </ac:picMkLst>
        </pc:picChg>
        <pc:picChg chg="add del mod">
          <ac:chgData name="Suraj Chopade" userId="S::suraj.chopade@bostoninstituteofanalytics.org::dcc44ee8-6a65-4538-a5e1-c87e14ca7a61" providerId="AD" clId="Web-{6C10DBF1-E01B-70F2-C362-AB92AB362718}" dt="2023-10-05T10:33:23.393" v="44"/>
          <ac:picMkLst>
            <pc:docMk/>
            <pc:sldMk cId="4006553666" sldId="367"/>
            <ac:picMk id="3" creationId="{98844D34-BF54-8DA1-23F3-F195D9B99B19}"/>
          </ac:picMkLst>
        </pc:picChg>
        <pc:picChg chg="add del mod">
          <ac:chgData name="Suraj Chopade" userId="S::suraj.chopade@bostoninstituteofanalytics.org::dcc44ee8-6a65-4538-a5e1-c87e14ca7a61" providerId="AD" clId="Web-{6C10DBF1-E01B-70F2-C362-AB92AB362718}" dt="2023-10-05T10:33:38.299" v="46"/>
          <ac:picMkLst>
            <pc:docMk/>
            <pc:sldMk cId="4006553666" sldId="367"/>
            <ac:picMk id="5" creationId="{3AA7B2F5-E9B8-F1E3-E018-12B8824D0053}"/>
          </ac:picMkLst>
        </pc:picChg>
        <pc:picChg chg="add mod">
          <ac:chgData name="Suraj Chopade" userId="S::suraj.chopade@bostoninstituteofanalytics.org::dcc44ee8-6a65-4538-a5e1-c87e14ca7a61" providerId="AD" clId="Web-{6C10DBF1-E01B-70F2-C362-AB92AB362718}" dt="2023-10-05T10:34:47.036" v="49" actId="1076"/>
          <ac:picMkLst>
            <pc:docMk/>
            <pc:sldMk cId="4006553666" sldId="367"/>
            <ac:picMk id="10" creationId="{435505EB-777D-FBFC-33FE-32AE1D201F0F}"/>
          </ac:picMkLst>
        </pc:picChg>
        <pc:picChg chg="del">
          <ac:chgData name="Suraj Chopade" userId="S::suraj.chopade@bostoninstituteofanalytics.org::dcc44ee8-6a65-4538-a5e1-c87e14ca7a61" providerId="AD" clId="Web-{6C10DBF1-E01B-70F2-C362-AB92AB362718}" dt="2023-10-05T10:31:04.966" v="39"/>
          <ac:picMkLst>
            <pc:docMk/>
            <pc:sldMk cId="4006553666" sldId="367"/>
            <ac:picMk id="2050" creationId="{C935F535-396C-A8C5-B5DA-A7B2F3D535C0}"/>
          </ac:picMkLst>
        </pc:picChg>
      </pc:sldChg>
      <pc:sldChg chg="modSp add replId">
        <pc:chgData name="Suraj Chopade" userId="S::suraj.chopade@bostoninstituteofanalytics.org::dcc44ee8-6a65-4538-a5e1-c87e14ca7a61" providerId="AD" clId="Web-{6C10DBF1-E01B-70F2-C362-AB92AB362718}" dt="2023-10-05T10:48:29.158" v="266" actId="20577"/>
        <pc:sldMkLst>
          <pc:docMk/>
          <pc:sldMk cId="689801169" sldId="368"/>
        </pc:sldMkLst>
        <pc:spChg chg="mod">
          <ac:chgData name="Suraj Chopade" userId="S::suraj.chopade@bostoninstituteofanalytics.org::dcc44ee8-6a65-4538-a5e1-c87e14ca7a61" providerId="AD" clId="Web-{6C10DBF1-E01B-70F2-C362-AB92AB362718}" dt="2023-10-05T10:48:29.158" v="266" actId="20577"/>
          <ac:spMkLst>
            <pc:docMk/>
            <pc:sldMk cId="689801169" sldId="368"/>
            <ac:spMk id="2" creationId="{F7761F45-99CF-5094-8BAE-64DDA34139B5}"/>
          </ac:spMkLst>
        </pc:spChg>
        <pc:spChg chg="mod">
          <ac:chgData name="Suraj Chopade" userId="S::suraj.chopade@bostoninstituteofanalytics.org::dcc44ee8-6a65-4538-a5e1-c87e14ca7a61" providerId="AD" clId="Web-{6C10DBF1-E01B-70F2-C362-AB92AB362718}" dt="2023-10-05T10:45:15.964" v="209" actId="1076"/>
          <ac:spMkLst>
            <pc:docMk/>
            <pc:sldMk cId="689801169" sldId="368"/>
            <ac:spMk id="9" creationId="{2FDADD92-4E39-7713-520E-D88B1D53A255}"/>
          </ac:spMkLst>
        </pc:spChg>
      </pc:sldChg>
      <pc:sldChg chg="modSp add replId">
        <pc:chgData name="Suraj Chopade" userId="S::suraj.chopade@bostoninstituteofanalytics.org::dcc44ee8-6a65-4538-a5e1-c87e14ca7a61" providerId="AD" clId="Web-{6C10DBF1-E01B-70F2-C362-AB92AB362718}" dt="2023-10-05T10:52:26.995" v="340" actId="20577"/>
        <pc:sldMkLst>
          <pc:docMk/>
          <pc:sldMk cId="3124109817" sldId="369"/>
        </pc:sldMkLst>
        <pc:spChg chg="mod">
          <ac:chgData name="Suraj Chopade" userId="S::suraj.chopade@bostoninstituteofanalytics.org::dcc44ee8-6a65-4538-a5e1-c87e14ca7a61" providerId="AD" clId="Web-{6C10DBF1-E01B-70F2-C362-AB92AB362718}" dt="2023-10-05T10:52:26.995" v="340" actId="20577"/>
          <ac:spMkLst>
            <pc:docMk/>
            <pc:sldMk cId="3124109817" sldId="369"/>
            <ac:spMk id="2" creationId="{F7761F45-99CF-5094-8BAE-64DDA34139B5}"/>
          </ac:spMkLst>
        </pc:spChg>
        <pc:spChg chg="mod">
          <ac:chgData name="Suraj Chopade" userId="S::suraj.chopade@bostoninstituteofanalytics.org::dcc44ee8-6a65-4538-a5e1-c87e14ca7a61" providerId="AD" clId="Web-{6C10DBF1-E01B-70F2-C362-AB92AB362718}" dt="2023-10-05T10:50:32.335" v="281" actId="1076"/>
          <ac:spMkLst>
            <pc:docMk/>
            <pc:sldMk cId="3124109817" sldId="369"/>
            <ac:spMk id="9" creationId="{2FDADD92-4E39-7713-520E-D88B1D53A255}"/>
          </ac:spMkLst>
        </pc:spChg>
      </pc:sldChg>
      <pc:sldChg chg="modSp add replId">
        <pc:chgData name="Suraj Chopade" userId="S::suraj.chopade@bostoninstituteofanalytics.org::dcc44ee8-6a65-4538-a5e1-c87e14ca7a61" providerId="AD" clId="Web-{6C10DBF1-E01B-70F2-C362-AB92AB362718}" dt="2023-10-05T10:59:48.963" v="406" actId="20577"/>
        <pc:sldMkLst>
          <pc:docMk/>
          <pc:sldMk cId="4260842086" sldId="370"/>
        </pc:sldMkLst>
        <pc:spChg chg="mod">
          <ac:chgData name="Suraj Chopade" userId="S::suraj.chopade@bostoninstituteofanalytics.org::dcc44ee8-6a65-4538-a5e1-c87e14ca7a61" providerId="AD" clId="Web-{6C10DBF1-E01B-70F2-C362-AB92AB362718}" dt="2023-10-05T10:59:48.963" v="406" actId="20577"/>
          <ac:spMkLst>
            <pc:docMk/>
            <pc:sldMk cId="4260842086" sldId="370"/>
            <ac:spMk id="2" creationId="{F7761F45-99CF-5094-8BAE-64DDA34139B5}"/>
          </ac:spMkLst>
        </pc:spChg>
        <pc:spChg chg="mod">
          <ac:chgData name="Suraj Chopade" userId="S::suraj.chopade@bostoninstituteofanalytics.org::dcc44ee8-6a65-4538-a5e1-c87e14ca7a61" providerId="AD" clId="Web-{6C10DBF1-E01B-70F2-C362-AB92AB362718}" dt="2023-10-05T10:56:54.270" v="351" actId="1076"/>
          <ac:spMkLst>
            <pc:docMk/>
            <pc:sldMk cId="4260842086" sldId="370"/>
            <ac:spMk id="9" creationId="{2FDADD92-4E39-7713-520E-D88B1D53A255}"/>
          </ac:spMkLst>
        </pc:spChg>
      </pc:sldChg>
      <pc:sldChg chg="modSp add replId">
        <pc:chgData name="Suraj Chopade" userId="S::suraj.chopade@bostoninstituteofanalytics.org::dcc44ee8-6a65-4538-a5e1-c87e14ca7a61" providerId="AD" clId="Web-{6C10DBF1-E01B-70F2-C362-AB92AB362718}" dt="2023-10-05T11:07:41.199" v="464" actId="20577"/>
        <pc:sldMkLst>
          <pc:docMk/>
          <pc:sldMk cId="1367509122" sldId="371"/>
        </pc:sldMkLst>
        <pc:spChg chg="mod">
          <ac:chgData name="Suraj Chopade" userId="S::suraj.chopade@bostoninstituteofanalytics.org::dcc44ee8-6a65-4538-a5e1-c87e14ca7a61" providerId="AD" clId="Web-{6C10DBF1-E01B-70F2-C362-AB92AB362718}" dt="2023-10-05T11:07:41.199" v="464" actId="20577"/>
          <ac:spMkLst>
            <pc:docMk/>
            <pc:sldMk cId="1367509122" sldId="371"/>
            <ac:spMk id="2" creationId="{F7761F45-99CF-5094-8BAE-64DDA34139B5}"/>
          </ac:spMkLst>
        </pc:spChg>
        <pc:spChg chg="mod">
          <ac:chgData name="Suraj Chopade" userId="S::suraj.chopade@bostoninstituteofanalytics.org::dcc44ee8-6a65-4538-a5e1-c87e14ca7a61" providerId="AD" clId="Web-{6C10DBF1-E01B-70F2-C362-AB92AB362718}" dt="2023-10-05T11:06:35.603" v="433" actId="1076"/>
          <ac:spMkLst>
            <pc:docMk/>
            <pc:sldMk cId="1367509122" sldId="371"/>
            <ac:spMk id="9" creationId="{2FDADD92-4E39-7713-520E-D88B1D53A255}"/>
          </ac:spMkLst>
        </pc:spChg>
      </pc:sldChg>
      <pc:sldChg chg="addSp modSp add replId">
        <pc:chgData name="Suraj Chopade" userId="S::suraj.chopade@bostoninstituteofanalytics.org::dcc44ee8-6a65-4538-a5e1-c87e14ca7a61" providerId="AD" clId="Web-{6C10DBF1-E01B-70F2-C362-AB92AB362718}" dt="2023-10-05T11:09:59.781" v="492" actId="1076"/>
        <pc:sldMkLst>
          <pc:docMk/>
          <pc:sldMk cId="1839542696" sldId="372"/>
        </pc:sldMkLst>
        <pc:spChg chg="mod">
          <ac:chgData name="Suraj Chopade" userId="S::suraj.chopade@bostoninstituteofanalytics.org::dcc44ee8-6a65-4538-a5e1-c87e14ca7a61" providerId="AD" clId="Web-{6C10DBF1-E01B-70F2-C362-AB92AB362718}" dt="2023-10-05T11:09:56.266" v="491" actId="1076"/>
          <ac:spMkLst>
            <pc:docMk/>
            <pc:sldMk cId="1839542696" sldId="372"/>
            <ac:spMk id="2" creationId="{F7761F45-99CF-5094-8BAE-64DDA34139B5}"/>
          </ac:spMkLst>
        </pc:spChg>
        <pc:spChg chg="add mod">
          <ac:chgData name="Suraj Chopade" userId="S::suraj.chopade@bostoninstituteofanalytics.org::dcc44ee8-6a65-4538-a5e1-c87e14ca7a61" providerId="AD" clId="Web-{6C10DBF1-E01B-70F2-C362-AB92AB362718}" dt="2023-10-05T11:09:59.781" v="492" actId="1076"/>
          <ac:spMkLst>
            <pc:docMk/>
            <pc:sldMk cId="1839542696" sldId="372"/>
            <ac:spMk id="3" creationId="{3C39FCF5-8CF2-D460-5BA7-724C581AA236}"/>
          </ac:spMkLst>
        </pc:spChg>
      </pc:sldChg>
      <pc:sldChg chg="addSp delSp modSp add replId">
        <pc:chgData name="Suraj Chopade" userId="S::suraj.chopade@bostoninstituteofanalytics.org::dcc44ee8-6a65-4538-a5e1-c87e14ca7a61" providerId="AD" clId="Web-{6C10DBF1-E01B-70F2-C362-AB92AB362718}" dt="2023-10-05T11:19:55.880" v="545" actId="1076"/>
        <pc:sldMkLst>
          <pc:docMk/>
          <pc:sldMk cId="3813123597" sldId="373"/>
        </pc:sldMkLst>
        <pc:spChg chg="mod">
          <ac:chgData name="Suraj Chopade" userId="S::suraj.chopade@bostoninstituteofanalytics.org::dcc44ee8-6a65-4538-a5e1-c87e14ca7a61" providerId="AD" clId="Web-{6C10DBF1-E01B-70F2-C362-AB92AB362718}" dt="2023-10-05T11:18:44.190" v="536" actId="14100"/>
          <ac:spMkLst>
            <pc:docMk/>
            <pc:sldMk cId="3813123597" sldId="373"/>
            <ac:spMk id="2" creationId="{F7761F45-99CF-5094-8BAE-64DDA34139B5}"/>
          </ac:spMkLst>
        </pc:spChg>
        <pc:spChg chg="del">
          <ac:chgData name="Suraj Chopade" userId="S::suraj.chopade@bostoninstituteofanalytics.org::dcc44ee8-6a65-4538-a5e1-c87e14ca7a61" providerId="AD" clId="Web-{6C10DBF1-E01B-70F2-C362-AB92AB362718}" dt="2023-10-05T11:14:51.104" v="517"/>
          <ac:spMkLst>
            <pc:docMk/>
            <pc:sldMk cId="3813123597" sldId="373"/>
            <ac:spMk id="3" creationId="{3C39FCF5-8CF2-D460-5BA7-724C581AA236}"/>
          </ac:spMkLst>
        </pc:spChg>
        <pc:spChg chg="mod">
          <ac:chgData name="Suraj Chopade" userId="S::suraj.chopade@bostoninstituteofanalytics.org::dcc44ee8-6a65-4538-a5e1-c87e14ca7a61" providerId="AD" clId="Web-{6C10DBF1-E01B-70F2-C362-AB92AB362718}" dt="2023-10-05T11:14:08.962" v="503" actId="1076"/>
          <ac:spMkLst>
            <pc:docMk/>
            <pc:sldMk cId="3813123597" sldId="373"/>
            <ac:spMk id="9" creationId="{2FDADD92-4E39-7713-520E-D88B1D53A255}"/>
          </ac:spMkLst>
        </pc:spChg>
        <pc:picChg chg="add mod">
          <ac:chgData name="Suraj Chopade" userId="S::suraj.chopade@bostoninstituteofanalytics.org::dcc44ee8-6a65-4538-a5e1-c87e14ca7a61" providerId="AD" clId="Web-{6C10DBF1-E01B-70F2-C362-AB92AB362718}" dt="2023-10-05T11:18:48.847" v="537" actId="1076"/>
          <ac:picMkLst>
            <pc:docMk/>
            <pc:sldMk cId="3813123597" sldId="373"/>
            <ac:picMk id="4" creationId="{64408DA2-F67B-7BE9-0B54-AAD5E7A5B3FC}"/>
          </ac:picMkLst>
        </pc:picChg>
        <pc:picChg chg="add mod">
          <ac:chgData name="Suraj Chopade" userId="S::suraj.chopade@bostoninstituteofanalytics.org::dcc44ee8-6a65-4538-a5e1-c87e14ca7a61" providerId="AD" clId="Web-{6C10DBF1-E01B-70F2-C362-AB92AB362718}" dt="2023-10-05T11:19:55.880" v="545" actId="1076"/>
          <ac:picMkLst>
            <pc:docMk/>
            <pc:sldMk cId="3813123597" sldId="373"/>
            <ac:picMk id="5" creationId="{D799C0DB-240F-7B3B-4605-57D32C8E6EB4}"/>
          </ac:picMkLst>
        </pc:picChg>
      </pc:sldChg>
      <pc:sldChg chg="addSp delSp modSp add ord replId">
        <pc:chgData name="Suraj Chopade" userId="S::suraj.chopade@bostoninstituteofanalytics.org::dcc44ee8-6a65-4538-a5e1-c87e14ca7a61" providerId="AD" clId="Web-{6C10DBF1-E01B-70F2-C362-AB92AB362718}" dt="2023-10-05T11:23:56.029" v="619" actId="1076"/>
        <pc:sldMkLst>
          <pc:docMk/>
          <pc:sldMk cId="1224501499" sldId="374"/>
        </pc:sldMkLst>
        <pc:spChg chg="mod">
          <ac:chgData name="Suraj Chopade" userId="S::suraj.chopade@bostoninstituteofanalytics.org::dcc44ee8-6a65-4538-a5e1-c87e14ca7a61" providerId="AD" clId="Web-{6C10DBF1-E01B-70F2-C362-AB92AB362718}" dt="2023-10-05T11:23:38.232" v="614" actId="1076"/>
          <ac:spMkLst>
            <pc:docMk/>
            <pc:sldMk cId="1224501499" sldId="374"/>
            <ac:spMk id="2" creationId="{F7761F45-99CF-5094-8BAE-64DDA34139B5}"/>
          </ac:spMkLst>
        </pc:spChg>
        <pc:spChg chg="mod">
          <ac:chgData name="Suraj Chopade" userId="S::suraj.chopade@bostoninstituteofanalytics.org::dcc44ee8-6a65-4538-a5e1-c87e14ca7a61" providerId="AD" clId="Web-{6C10DBF1-E01B-70F2-C362-AB92AB362718}" dt="2023-10-05T11:23:56.029" v="619" actId="1076"/>
          <ac:spMkLst>
            <pc:docMk/>
            <pc:sldMk cId="1224501499" sldId="374"/>
            <ac:spMk id="3" creationId="{3C39FCF5-8CF2-D460-5BA7-724C581AA236}"/>
          </ac:spMkLst>
        </pc:spChg>
        <pc:spChg chg="add mod">
          <ac:chgData name="Suraj Chopade" userId="S::suraj.chopade@bostoninstituteofanalytics.org::dcc44ee8-6a65-4538-a5e1-c87e14ca7a61" providerId="AD" clId="Web-{6C10DBF1-E01B-70F2-C362-AB92AB362718}" dt="2023-10-05T11:23:51.592" v="618" actId="1076"/>
          <ac:spMkLst>
            <pc:docMk/>
            <pc:sldMk cId="1224501499" sldId="374"/>
            <ac:spMk id="4" creationId="{C49B0641-452D-D21F-B076-0FE2F6F2FE50}"/>
          </ac:spMkLst>
        </pc:spChg>
        <pc:picChg chg="del">
          <ac:chgData name="Suraj Chopade" userId="S::suraj.chopade@bostoninstituteofanalytics.org::dcc44ee8-6a65-4538-a5e1-c87e14ca7a61" providerId="AD" clId="Web-{6C10DBF1-E01B-70F2-C362-AB92AB362718}" dt="2023-10-05T11:23:47.045" v="617"/>
          <ac:picMkLst>
            <pc:docMk/>
            <pc:sldMk cId="1224501499" sldId="374"/>
            <ac:picMk id="8" creationId="{00000000-0000-0000-0000-000000000000}"/>
          </ac:picMkLst>
        </pc:picChg>
      </pc:sldChg>
      <pc:sldChg chg="modSp add ord replId">
        <pc:chgData name="Suraj Chopade" userId="S::suraj.chopade@bostoninstituteofanalytics.org::dcc44ee8-6a65-4538-a5e1-c87e14ca7a61" providerId="AD" clId="Web-{6C10DBF1-E01B-70F2-C362-AB92AB362718}" dt="2023-10-05T11:33:52.909" v="728"/>
        <pc:sldMkLst>
          <pc:docMk/>
          <pc:sldMk cId="4224219877" sldId="375"/>
        </pc:sldMkLst>
        <pc:spChg chg="mod">
          <ac:chgData name="Suraj Chopade" userId="S::suraj.chopade@bostoninstituteofanalytics.org::dcc44ee8-6a65-4538-a5e1-c87e14ca7a61" providerId="AD" clId="Web-{6C10DBF1-E01B-70F2-C362-AB92AB362718}" dt="2023-10-05T11:33:52.909" v="728"/>
          <ac:spMkLst>
            <pc:docMk/>
            <pc:sldMk cId="4224219877" sldId="375"/>
            <ac:spMk id="2" creationId="{F7761F45-99CF-5094-8BAE-64DDA34139B5}"/>
          </ac:spMkLst>
        </pc:spChg>
        <pc:spChg chg="mod">
          <ac:chgData name="Suraj Chopade" userId="S::suraj.chopade@bostoninstituteofanalytics.org::dcc44ee8-6a65-4538-a5e1-c87e14ca7a61" providerId="AD" clId="Web-{6C10DBF1-E01B-70F2-C362-AB92AB362718}" dt="2023-10-05T11:32:23.359" v="702" actId="1076"/>
          <ac:spMkLst>
            <pc:docMk/>
            <pc:sldMk cId="4224219877" sldId="375"/>
            <ac:spMk id="9" creationId="{2FDADD92-4E39-7713-520E-D88B1D53A255}"/>
          </ac:spMkLst>
        </pc:spChg>
      </pc:sldChg>
      <pc:sldChg chg="addSp modSp add replId">
        <pc:chgData name="Suraj Chopade" userId="S::suraj.chopade@bostoninstituteofanalytics.org::dcc44ee8-6a65-4538-a5e1-c87e14ca7a61" providerId="AD" clId="Web-{6C10DBF1-E01B-70F2-C362-AB92AB362718}" dt="2023-10-05T11:38:14.012" v="874" actId="1076"/>
        <pc:sldMkLst>
          <pc:docMk/>
          <pc:sldMk cId="940285765" sldId="376"/>
        </pc:sldMkLst>
        <pc:spChg chg="mod">
          <ac:chgData name="Suraj Chopade" userId="S::suraj.chopade@bostoninstituteofanalytics.org::dcc44ee8-6a65-4538-a5e1-c87e14ca7a61" providerId="AD" clId="Web-{6C10DBF1-E01B-70F2-C362-AB92AB362718}" dt="2023-10-05T11:36:59.947" v="854" actId="20577"/>
          <ac:spMkLst>
            <pc:docMk/>
            <pc:sldMk cId="940285765" sldId="376"/>
            <ac:spMk id="2" creationId="{F7761F45-99CF-5094-8BAE-64DDA34139B5}"/>
          </ac:spMkLst>
        </pc:spChg>
        <pc:spChg chg="add mod">
          <ac:chgData name="Suraj Chopade" userId="S::suraj.chopade@bostoninstituteofanalytics.org::dcc44ee8-6a65-4538-a5e1-c87e14ca7a61" providerId="AD" clId="Web-{6C10DBF1-E01B-70F2-C362-AB92AB362718}" dt="2023-10-05T11:38:08.653" v="873" actId="1076"/>
          <ac:spMkLst>
            <pc:docMk/>
            <pc:sldMk cId="940285765" sldId="376"/>
            <ac:spMk id="4" creationId="{47C25F63-E39C-4759-3830-05988167B4F8}"/>
          </ac:spMkLst>
        </pc:spChg>
        <pc:spChg chg="mod">
          <ac:chgData name="Suraj Chopade" userId="S::suraj.chopade@bostoninstituteofanalytics.org::dcc44ee8-6a65-4538-a5e1-c87e14ca7a61" providerId="AD" clId="Web-{6C10DBF1-E01B-70F2-C362-AB92AB362718}" dt="2023-10-05T11:38:14.012" v="874" actId="1076"/>
          <ac:spMkLst>
            <pc:docMk/>
            <pc:sldMk cId="940285765" sldId="376"/>
            <ac:spMk id="9" creationId="{2FDADD92-4E39-7713-520E-D88B1D53A255}"/>
          </ac:spMkLst>
        </pc:spChg>
        <pc:graphicFrameChg chg="add mod modGraphic">
          <ac:chgData name="Suraj Chopade" userId="S::suraj.chopade@bostoninstituteofanalytics.org::dcc44ee8-6a65-4538-a5e1-c87e14ca7a61" providerId="AD" clId="Web-{6C10DBF1-E01B-70F2-C362-AB92AB362718}" dt="2023-10-05T11:36:32.728" v="841" actId="1076"/>
          <ac:graphicFrameMkLst>
            <pc:docMk/>
            <pc:sldMk cId="940285765" sldId="376"/>
            <ac:graphicFrameMk id="3" creationId="{C6E4851F-3F72-D3B9-2AF9-9AE75A6B929E}"/>
          </ac:graphicFrameMkLst>
        </pc:graphicFrameChg>
        <pc:picChg chg="mod">
          <ac:chgData name="Suraj Chopade" userId="S::suraj.chopade@bostoninstituteofanalytics.org::dcc44ee8-6a65-4538-a5e1-c87e14ca7a61" providerId="AD" clId="Web-{6C10DBF1-E01B-70F2-C362-AB92AB362718}" dt="2023-10-05T11:37:59.059" v="871" actId="1076"/>
          <ac:picMkLst>
            <pc:docMk/>
            <pc:sldMk cId="940285765" sldId="376"/>
            <ac:picMk id="6" creationId="{00000000-0000-0000-0000-000000000000}"/>
          </ac:picMkLst>
        </pc:picChg>
      </pc:sldChg>
      <pc:sldChg chg="addSp delSp modSp add ord replId">
        <pc:chgData name="Suraj Chopade" userId="S::suraj.chopade@bostoninstituteofanalytics.org::dcc44ee8-6a65-4538-a5e1-c87e14ca7a61" providerId="AD" clId="Web-{6C10DBF1-E01B-70F2-C362-AB92AB362718}" dt="2023-10-05T11:48:07.720" v="1049" actId="20577"/>
        <pc:sldMkLst>
          <pc:docMk/>
          <pc:sldMk cId="1101274761" sldId="377"/>
        </pc:sldMkLst>
        <pc:spChg chg="mod">
          <ac:chgData name="Suraj Chopade" userId="S::suraj.chopade@bostoninstituteofanalytics.org::dcc44ee8-6a65-4538-a5e1-c87e14ca7a61" providerId="AD" clId="Web-{6C10DBF1-E01B-70F2-C362-AB92AB362718}" dt="2023-10-05T11:48:07.720" v="1049" actId="20577"/>
          <ac:spMkLst>
            <pc:docMk/>
            <pc:sldMk cId="1101274761" sldId="377"/>
            <ac:spMk id="2" creationId="{F7761F45-99CF-5094-8BAE-64DDA34139B5}"/>
          </ac:spMkLst>
        </pc:spChg>
        <pc:spChg chg="add del mod">
          <ac:chgData name="Suraj Chopade" userId="S::suraj.chopade@bostoninstituteofanalytics.org::dcc44ee8-6a65-4538-a5e1-c87e14ca7a61" providerId="AD" clId="Web-{6C10DBF1-E01B-70F2-C362-AB92AB362718}" dt="2023-10-05T11:40:38.064" v="913"/>
          <ac:spMkLst>
            <pc:docMk/>
            <pc:sldMk cId="1101274761" sldId="377"/>
            <ac:spMk id="3" creationId="{FFF67077-F838-8688-5E28-40DB078888BF}"/>
          </ac:spMkLst>
        </pc:spChg>
        <pc:spChg chg="add del mod">
          <ac:chgData name="Suraj Chopade" userId="S::suraj.chopade@bostoninstituteofanalytics.org::dcc44ee8-6a65-4538-a5e1-c87e14ca7a61" providerId="AD" clId="Web-{6C10DBF1-E01B-70F2-C362-AB92AB362718}" dt="2023-10-05T11:40:20.298" v="903" actId="1076"/>
          <ac:spMkLst>
            <pc:docMk/>
            <pc:sldMk cId="1101274761" sldId="377"/>
            <ac:spMk id="9" creationId="{2FDADD92-4E39-7713-520E-D88B1D53A255}"/>
          </ac:spMkLst>
        </pc:spChg>
        <pc:picChg chg="mod">
          <ac:chgData name="Suraj Chopade" userId="S::suraj.chopade@bostoninstituteofanalytics.org::dcc44ee8-6a65-4538-a5e1-c87e14ca7a61" providerId="AD" clId="Web-{6C10DBF1-E01B-70F2-C362-AB92AB362718}" dt="2023-10-05T11:43:11.038" v="973" actId="1076"/>
          <ac:picMkLst>
            <pc:docMk/>
            <pc:sldMk cId="1101274761" sldId="377"/>
            <ac:picMk id="6" creationId="{00000000-0000-0000-0000-000000000000}"/>
          </ac:picMkLst>
        </pc:picChg>
      </pc:sldChg>
      <pc:sldChg chg="addSp modSp add replId">
        <pc:chgData name="Suraj Chopade" userId="S::suraj.chopade@bostoninstituteofanalytics.org::dcc44ee8-6a65-4538-a5e1-c87e14ca7a61" providerId="AD" clId="Web-{6C10DBF1-E01B-70F2-C362-AB92AB362718}" dt="2023-10-05T11:48:27.549" v="1052" actId="14100"/>
        <pc:sldMkLst>
          <pc:docMk/>
          <pc:sldMk cId="1574334419" sldId="378"/>
        </pc:sldMkLst>
        <pc:spChg chg="mod">
          <ac:chgData name="Suraj Chopade" userId="S::suraj.chopade@bostoninstituteofanalytics.org::dcc44ee8-6a65-4538-a5e1-c87e14ca7a61" providerId="AD" clId="Web-{6C10DBF1-E01B-70F2-C362-AB92AB362718}" dt="2023-10-05T11:46:41.717" v="1035" actId="20577"/>
          <ac:spMkLst>
            <pc:docMk/>
            <pc:sldMk cId="1574334419" sldId="378"/>
            <ac:spMk id="2" creationId="{F7761F45-99CF-5094-8BAE-64DDA34139B5}"/>
          </ac:spMkLst>
        </pc:spChg>
        <pc:spChg chg="add mod">
          <ac:chgData name="Suraj Chopade" userId="S::suraj.chopade@bostoninstituteofanalytics.org::dcc44ee8-6a65-4538-a5e1-c87e14ca7a61" providerId="AD" clId="Web-{6C10DBF1-E01B-70F2-C362-AB92AB362718}" dt="2023-10-05T11:48:27.549" v="1052" actId="14100"/>
          <ac:spMkLst>
            <pc:docMk/>
            <pc:sldMk cId="1574334419" sldId="378"/>
            <ac:spMk id="3" creationId="{3EFCA987-A66E-41E9-E273-EDA2DE227F1F}"/>
          </ac:spMkLst>
        </pc:spChg>
        <pc:spChg chg="mod">
          <ac:chgData name="Suraj Chopade" userId="S::suraj.chopade@bostoninstituteofanalytics.org::dcc44ee8-6a65-4538-a5e1-c87e14ca7a61" providerId="AD" clId="Web-{6C10DBF1-E01B-70F2-C362-AB92AB362718}" dt="2023-10-05T11:44:38.104" v="989" actId="14100"/>
          <ac:spMkLst>
            <pc:docMk/>
            <pc:sldMk cId="1574334419" sldId="378"/>
            <ac:spMk id="9" creationId="{2FDADD92-4E39-7713-520E-D88B1D53A255}"/>
          </ac:spMkLst>
        </pc:spChg>
      </pc:sldChg>
      <pc:sldChg chg="add del replId">
        <pc:chgData name="Suraj Chopade" userId="S::suraj.chopade@bostoninstituteofanalytics.org::dcc44ee8-6a65-4538-a5e1-c87e14ca7a61" providerId="AD" clId="Web-{6C10DBF1-E01B-70F2-C362-AB92AB362718}" dt="2023-10-05T11:39:26.640" v="881"/>
        <pc:sldMkLst>
          <pc:docMk/>
          <pc:sldMk cId="2699399544" sldId="378"/>
        </pc:sldMkLst>
      </pc:sldChg>
      <pc:sldChg chg="modSp add replId">
        <pc:chgData name="Suraj Chopade" userId="S::suraj.chopade@bostoninstituteofanalytics.org::dcc44ee8-6a65-4538-a5e1-c87e14ca7a61" providerId="AD" clId="Web-{6C10DBF1-E01B-70F2-C362-AB92AB362718}" dt="2023-10-05T11:52:19.776" v="1122"/>
        <pc:sldMkLst>
          <pc:docMk/>
          <pc:sldMk cId="2074956151" sldId="379"/>
        </pc:sldMkLst>
        <pc:spChg chg="mod">
          <ac:chgData name="Suraj Chopade" userId="S::suraj.chopade@bostoninstituteofanalytics.org::dcc44ee8-6a65-4538-a5e1-c87e14ca7a61" providerId="AD" clId="Web-{6C10DBF1-E01B-70F2-C362-AB92AB362718}" dt="2023-10-05T11:52:11.651" v="1121"/>
          <ac:spMkLst>
            <pc:docMk/>
            <pc:sldMk cId="2074956151" sldId="379"/>
            <ac:spMk id="2" creationId="{F7761F45-99CF-5094-8BAE-64DDA34139B5}"/>
          </ac:spMkLst>
        </pc:spChg>
        <pc:spChg chg="mod">
          <ac:chgData name="Suraj Chopade" userId="S::suraj.chopade@bostoninstituteofanalytics.org::dcc44ee8-6a65-4538-a5e1-c87e14ca7a61" providerId="AD" clId="Web-{6C10DBF1-E01B-70F2-C362-AB92AB362718}" dt="2023-10-05T11:52:19.776" v="1122"/>
          <ac:spMkLst>
            <pc:docMk/>
            <pc:sldMk cId="2074956151" sldId="379"/>
            <ac:spMk id="3" creationId="{3EFCA987-A66E-41E9-E273-EDA2DE227F1F}"/>
          </ac:spMkLst>
        </pc:spChg>
        <pc:spChg chg="mod">
          <ac:chgData name="Suraj Chopade" userId="S::suraj.chopade@bostoninstituteofanalytics.org::dcc44ee8-6a65-4538-a5e1-c87e14ca7a61" providerId="AD" clId="Web-{6C10DBF1-E01B-70F2-C362-AB92AB362718}" dt="2023-10-05T11:49:33.817" v="1065" actId="1076"/>
          <ac:spMkLst>
            <pc:docMk/>
            <pc:sldMk cId="2074956151" sldId="379"/>
            <ac:spMk id="9" creationId="{2FDADD92-4E39-7713-520E-D88B1D53A255}"/>
          </ac:spMkLst>
        </pc:spChg>
      </pc:sldChg>
      <pc:sldChg chg="add del replId">
        <pc:chgData name="Suraj Chopade" userId="S::suraj.chopade@bostoninstituteofanalytics.org::dcc44ee8-6a65-4538-a5e1-c87e14ca7a61" providerId="AD" clId="Web-{6C10DBF1-E01B-70F2-C362-AB92AB362718}" dt="2023-10-05T11:44:10.790" v="976"/>
        <pc:sldMkLst>
          <pc:docMk/>
          <pc:sldMk cId="2999154365" sldId="379"/>
        </pc:sldMkLst>
      </pc:sldChg>
      <pc:sldChg chg="modSp add replId">
        <pc:chgData name="Suraj Chopade" userId="S::suraj.chopade@bostoninstituteofanalytics.org::dcc44ee8-6a65-4538-a5e1-c87e14ca7a61" providerId="AD" clId="Web-{6C10DBF1-E01B-70F2-C362-AB92AB362718}" dt="2023-10-05T11:56:25.972" v="1198" actId="1076"/>
        <pc:sldMkLst>
          <pc:docMk/>
          <pc:sldMk cId="2077649857" sldId="380"/>
        </pc:sldMkLst>
        <pc:spChg chg="mod">
          <ac:chgData name="Suraj Chopade" userId="S::suraj.chopade@bostoninstituteofanalytics.org::dcc44ee8-6a65-4538-a5e1-c87e14ca7a61" providerId="AD" clId="Web-{6C10DBF1-E01B-70F2-C362-AB92AB362718}" dt="2023-10-05T11:56:25.972" v="1198" actId="1076"/>
          <ac:spMkLst>
            <pc:docMk/>
            <pc:sldMk cId="2077649857" sldId="380"/>
            <ac:spMk id="2" creationId="{F7761F45-99CF-5094-8BAE-64DDA34139B5}"/>
          </ac:spMkLst>
        </pc:spChg>
        <pc:spChg chg="mod">
          <ac:chgData name="Suraj Chopade" userId="S::suraj.chopade@bostoninstituteofanalytics.org::dcc44ee8-6a65-4538-a5e1-c87e14ca7a61" providerId="AD" clId="Web-{6C10DBF1-E01B-70F2-C362-AB92AB362718}" dt="2023-10-05T11:56:14.691" v="1197" actId="20577"/>
          <ac:spMkLst>
            <pc:docMk/>
            <pc:sldMk cId="2077649857" sldId="380"/>
            <ac:spMk id="3" creationId="{3EFCA987-A66E-41E9-E273-EDA2DE227F1F}"/>
          </ac:spMkLst>
        </pc:spChg>
        <pc:spChg chg="mod">
          <ac:chgData name="Suraj Chopade" userId="S::suraj.chopade@bostoninstituteofanalytics.org::dcc44ee8-6a65-4538-a5e1-c87e14ca7a61" providerId="AD" clId="Web-{6C10DBF1-E01B-70F2-C362-AB92AB362718}" dt="2023-10-05T11:53:58.280" v="1150" actId="1076"/>
          <ac:spMkLst>
            <pc:docMk/>
            <pc:sldMk cId="2077649857" sldId="380"/>
            <ac:spMk id="9" creationId="{2FDADD92-4E39-7713-520E-D88B1D53A255}"/>
          </ac:spMkLst>
        </pc:spChg>
      </pc:sldChg>
      <pc:sldChg chg="addSp modSp add replId">
        <pc:chgData name="Suraj Chopade" userId="S::suraj.chopade@bostoninstituteofanalytics.org::dcc44ee8-6a65-4538-a5e1-c87e14ca7a61" providerId="AD" clId="Web-{6C10DBF1-E01B-70F2-C362-AB92AB362718}" dt="2023-10-05T12:01:09.013" v="1263" actId="1076"/>
        <pc:sldMkLst>
          <pc:docMk/>
          <pc:sldMk cId="3225030936" sldId="381"/>
        </pc:sldMkLst>
        <pc:spChg chg="mod">
          <ac:chgData name="Suraj Chopade" userId="S::suraj.chopade@bostoninstituteofanalytics.org::dcc44ee8-6a65-4538-a5e1-c87e14ca7a61" providerId="AD" clId="Web-{6C10DBF1-E01B-70F2-C362-AB92AB362718}" dt="2023-10-05T12:01:05.169" v="1262" actId="1076"/>
          <ac:spMkLst>
            <pc:docMk/>
            <pc:sldMk cId="3225030936" sldId="381"/>
            <ac:spMk id="2" creationId="{F7761F45-99CF-5094-8BAE-64DDA34139B5}"/>
          </ac:spMkLst>
        </pc:spChg>
        <pc:spChg chg="add mod">
          <ac:chgData name="Suraj Chopade" userId="S::suraj.chopade@bostoninstituteofanalytics.org::dcc44ee8-6a65-4538-a5e1-c87e14ca7a61" providerId="AD" clId="Web-{6C10DBF1-E01B-70F2-C362-AB92AB362718}" dt="2023-10-05T12:01:09.013" v="1263" actId="1076"/>
          <ac:spMkLst>
            <pc:docMk/>
            <pc:sldMk cId="3225030936" sldId="381"/>
            <ac:spMk id="3" creationId="{BC329A15-4B0B-5D03-EE6D-7C57ABE8055F}"/>
          </ac:spMkLst>
        </pc:spChg>
        <pc:spChg chg="mod">
          <ac:chgData name="Suraj Chopade" userId="S::suraj.chopade@bostoninstituteofanalytics.org::dcc44ee8-6a65-4538-a5e1-c87e14ca7a61" providerId="AD" clId="Web-{6C10DBF1-E01B-70F2-C362-AB92AB362718}" dt="2023-10-05T11:58:02.382" v="1213" actId="1076"/>
          <ac:spMkLst>
            <pc:docMk/>
            <pc:sldMk cId="3225030936" sldId="381"/>
            <ac:spMk id="9" creationId="{2FDADD92-4E39-7713-520E-D88B1D53A255}"/>
          </ac:spMkLst>
        </pc:spChg>
      </pc:sldChg>
    </pc:docChg>
  </pc:docChgLst>
  <pc:docChgLst>
    <pc:chgData name="Suraj Chopade" userId="S::suraj.chopade@bostoninstituteofanalytics.org::dcc44ee8-6a65-4538-a5e1-c87e14ca7a61" providerId="AD" clId="Web-{A8A5AB48-3311-B43A-3631-9F462C1E44C8}"/>
    <pc:docChg chg="addSld delSld modSld sldOrd">
      <pc:chgData name="Suraj Chopade" userId="S::suraj.chopade@bostoninstituteofanalytics.org::dcc44ee8-6a65-4538-a5e1-c87e14ca7a61" providerId="AD" clId="Web-{A8A5AB48-3311-B43A-3631-9F462C1E44C8}" dt="2023-10-06T13:39:54.319" v="2266" actId="14100"/>
      <pc:docMkLst>
        <pc:docMk/>
      </pc:docMkLst>
      <pc:sldChg chg="modSp">
        <pc:chgData name="Suraj Chopade" userId="S::suraj.chopade@bostoninstituteofanalytics.org::dcc44ee8-6a65-4538-a5e1-c87e14ca7a61" providerId="AD" clId="Web-{A8A5AB48-3311-B43A-3631-9F462C1E44C8}" dt="2023-10-06T09:36:43.219" v="20" actId="14100"/>
        <pc:sldMkLst>
          <pc:docMk/>
          <pc:sldMk cId="4235558439" sldId="287"/>
        </pc:sldMkLst>
        <pc:spChg chg="mod">
          <ac:chgData name="Suraj Chopade" userId="S::suraj.chopade@bostoninstituteofanalytics.org::dcc44ee8-6a65-4538-a5e1-c87e14ca7a61" providerId="AD" clId="Web-{A8A5AB48-3311-B43A-3631-9F462C1E44C8}" dt="2023-10-06T09:36:43.219" v="20" actId="14100"/>
          <ac:spMkLst>
            <pc:docMk/>
            <pc:sldMk cId="4235558439" sldId="287"/>
            <ac:spMk id="3" creationId="{5FAF0B8B-2FA0-7D88-B529-85CF2FDB866C}"/>
          </ac:spMkLst>
        </pc:spChg>
        <pc:spChg chg="mod">
          <ac:chgData name="Suraj Chopade" userId="S::suraj.chopade@bostoninstituteofanalytics.org::dcc44ee8-6a65-4538-a5e1-c87e14ca7a61" providerId="AD" clId="Web-{A8A5AB48-3311-B43A-3631-9F462C1E44C8}" dt="2023-10-06T09:34:00.728" v="2" actId="20577"/>
          <ac:spMkLst>
            <pc:docMk/>
            <pc:sldMk cId="4235558439" sldId="287"/>
            <ac:spMk id="9" creationId="{2FDADD92-4E39-7713-520E-D88B1D53A255}"/>
          </ac:spMkLst>
        </pc:spChg>
      </pc:sldChg>
      <pc:sldChg chg="delSp modSp">
        <pc:chgData name="Suraj Chopade" userId="S::suraj.chopade@bostoninstituteofanalytics.org::dcc44ee8-6a65-4538-a5e1-c87e14ca7a61" providerId="AD" clId="Web-{A8A5AB48-3311-B43A-3631-9F462C1E44C8}" dt="2023-10-06T09:41:54.466" v="80" actId="1076"/>
        <pc:sldMkLst>
          <pc:docMk/>
          <pc:sldMk cId="1726830" sldId="314"/>
        </pc:sldMkLst>
        <pc:spChg chg="mod">
          <ac:chgData name="Suraj Chopade" userId="S::suraj.chopade@bostoninstituteofanalytics.org::dcc44ee8-6a65-4538-a5e1-c87e14ca7a61" providerId="AD" clId="Web-{A8A5AB48-3311-B43A-3631-9F462C1E44C8}" dt="2023-10-06T09:41:54.466" v="80" actId="1076"/>
          <ac:spMkLst>
            <pc:docMk/>
            <pc:sldMk cId="1726830" sldId="314"/>
            <ac:spMk id="2" creationId="{F7761F45-99CF-5094-8BAE-64DDA34139B5}"/>
          </ac:spMkLst>
        </pc:spChg>
        <pc:spChg chg="mod">
          <ac:chgData name="Suraj Chopade" userId="S::suraj.chopade@bostoninstituteofanalytics.org::dcc44ee8-6a65-4538-a5e1-c87e14ca7a61" providerId="AD" clId="Web-{A8A5AB48-3311-B43A-3631-9F462C1E44C8}" dt="2023-10-06T09:38:25.707" v="36" actId="1076"/>
          <ac:spMkLst>
            <pc:docMk/>
            <pc:sldMk cId="1726830" sldId="314"/>
            <ac:spMk id="9" creationId="{2FDADD92-4E39-7713-520E-D88B1D53A255}"/>
          </ac:spMkLst>
        </pc:spChg>
        <pc:picChg chg="del">
          <ac:chgData name="Suraj Chopade" userId="S::suraj.chopade@bostoninstituteofanalytics.org::dcc44ee8-6a65-4538-a5e1-c87e14ca7a61" providerId="AD" clId="Web-{A8A5AB48-3311-B43A-3631-9F462C1E44C8}" dt="2023-10-06T09:38:28.051" v="37"/>
          <ac:picMkLst>
            <pc:docMk/>
            <pc:sldMk cId="1726830" sldId="314"/>
            <ac:picMk id="4" creationId="{5EA61A63-65C1-FED2-3A4B-00628A98ACD7}"/>
          </ac:picMkLst>
        </pc:picChg>
      </pc:sldChg>
      <pc:sldChg chg="del">
        <pc:chgData name="Suraj Chopade" userId="S::suraj.chopade@bostoninstituteofanalytics.org::dcc44ee8-6a65-4538-a5e1-c87e14ca7a61" providerId="AD" clId="Web-{A8A5AB48-3311-B43A-3631-9F462C1E44C8}" dt="2023-10-06T09:33:57.994" v="0"/>
        <pc:sldMkLst>
          <pc:docMk/>
          <pc:sldMk cId="876099985" sldId="409"/>
        </pc:sldMkLst>
      </pc:sldChg>
      <pc:sldChg chg="del">
        <pc:chgData name="Suraj Chopade" userId="S::suraj.chopade@bostoninstituteofanalytics.org::dcc44ee8-6a65-4538-a5e1-c87e14ca7a61" providerId="AD" clId="Web-{A8A5AB48-3311-B43A-3631-9F462C1E44C8}" dt="2023-10-06T09:33:58.009" v="1"/>
        <pc:sldMkLst>
          <pc:docMk/>
          <pc:sldMk cId="2926612377" sldId="410"/>
        </pc:sldMkLst>
      </pc:sldChg>
      <pc:sldChg chg="del">
        <pc:chgData name="Suraj Chopade" userId="S::suraj.chopade@bostoninstituteofanalytics.org::dcc44ee8-6a65-4538-a5e1-c87e14ca7a61" providerId="AD" clId="Web-{A8A5AB48-3311-B43A-3631-9F462C1E44C8}" dt="2023-10-06T10:11:23.160" v="559"/>
        <pc:sldMkLst>
          <pc:docMk/>
          <pc:sldMk cId="1716880795" sldId="412"/>
        </pc:sldMkLst>
      </pc:sldChg>
      <pc:sldChg chg="del">
        <pc:chgData name="Suraj Chopade" userId="S::suraj.chopade@bostoninstituteofanalytics.org::dcc44ee8-6a65-4538-a5e1-c87e14ca7a61" providerId="AD" clId="Web-{A8A5AB48-3311-B43A-3631-9F462C1E44C8}" dt="2023-10-06T10:11:23.160" v="558"/>
        <pc:sldMkLst>
          <pc:docMk/>
          <pc:sldMk cId="2788898658" sldId="413"/>
        </pc:sldMkLst>
      </pc:sldChg>
      <pc:sldChg chg="del">
        <pc:chgData name="Suraj Chopade" userId="S::suraj.chopade@bostoninstituteofanalytics.org::dcc44ee8-6a65-4538-a5e1-c87e14ca7a61" providerId="AD" clId="Web-{A8A5AB48-3311-B43A-3631-9F462C1E44C8}" dt="2023-10-06T10:11:23.160" v="556"/>
        <pc:sldMkLst>
          <pc:docMk/>
          <pc:sldMk cId="3599271236" sldId="414"/>
        </pc:sldMkLst>
      </pc:sldChg>
      <pc:sldChg chg="del">
        <pc:chgData name="Suraj Chopade" userId="S::suraj.chopade@bostoninstituteofanalytics.org::dcc44ee8-6a65-4538-a5e1-c87e14ca7a61" providerId="AD" clId="Web-{A8A5AB48-3311-B43A-3631-9F462C1E44C8}" dt="2023-10-06T10:11:23.160" v="555"/>
        <pc:sldMkLst>
          <pc:docMk/>
          <pc:sldMk cId="1862185736" sldId="415"/>
        </pc:sldMkLst>
      </pc:sldChg>
      <pc:sldChg chg="del">
        <pc:chgData name="Suraj Chopade" userId="S::suraj.chopade@bostoninstituteofanalytics.org::dcc44ee8-6a65-4538-a5e1-c87e14ca7a61" providerId="AD" clId="Web-{A8A5AB48-3311-B43A-3631-9F462C1E44C8}" dt="2023-10-06T10:11:23.160" v="554"/>
        <pc:sldMkLst>
          <pc:docMk/>
          <pc:sldMk cId="473788288" sldId="416"/>
        </pc:sldMkLst>
      </pc:sldChg>
      <pc:sldChg chg="del">
        <pc:chgData name="Suraj Chopade" userId="S::suraj.chopade@bostoninstituteofanalytics.org::dcc44ee8-6a65-4538-a5e1-c87e14ca7a61" providerId="AD" clId="Web-{A8A5AB48-3311-B43A-3631-9F462C1E44C8}" dt="2023-10-06T10:11:23.160" v="557"/>
        <pc:sldMkLst>
          <pc:docMk/>
          <pc:sldMk cId="1830556282" sldId="417"/>
        </pc:sldMkLst>
      </pc:sldChg>
      <pc:sldChg chg="del">
        <pc:chgData name="Suraj Chopade" userId="S::suraj.chopade@bostoninstituteofanalytics.org::dcc44ee8-6a65-4538-a5e1-c87e14ca7a61" providerId="AD" clId="Web-{A8A5AB48-3311-B43A-3631-9F462C1E44C8}" dt="2023-10-06T10:11:23.160" v="553"/>
        <pc:sldMkLst>
          <pc:docMk/>
          <pc:sldMk cId="3759979835" sldId="418"/>
        </pc:sldMkLst>
      </pc:sldChg>
      <pc:sldChg chg="del">
        <pc:chgData name="Suraj Chopade" userId="S::suraj.chopade@bostoninstituteofanalytics.org::dcc44ee8-6a65-4538-a5e1-c87e14ca7a61" providerId="AD" clId="Web-{A8A5AB48-3311-B43A-3631-9F462C1E44C8}" dt="2023-10-06T10:11:23.145" v="552"/>
        <pc:sldMkLst>
          <pc:docMk/>
          <pc:sldMk cId="2206983601" sldId="420"/>
        </pc:sldMkLst>
      </pc:sldChg>
      <pc:sldChg chg="del">
        <pc:chgData name="Suraj Chopade" userId="S::suraj.chopade@bostoninstituteofanalytics.org::dcc44ee8-6a65-4538-a5e1-c87e14ca7a61" providerId="AD" clId="Web-{A8A5AB48-3311-B43A-3631-9F462C1E44C8}" dt="2023-10-06T10:11:23.145" v="551"/>
        <pc:sldMkLst>
          <pc:docMk/>
          <pc:sldMk cId="2201374662" sldId="421"/>
        </pc:sldMkLst>
      </pc:sldChg>
      <pc:sldChg chg="del">
        <pc:chgData name="Suraj Chopade" userId="S::suraj.chopade@bostoninstituteofanalytics.org::dcc44ee8-6a65-4538-a5e1-c87e14ca7a61" providerId="AD" clId="Web-{A8A5AB48-3311-B43A-3631-9F462C1E44C8}" dt="2023-10-06T10:11:23.145" v="550"/>
        <pc:sldMkLst>
          <pc:docMk/>
          <pc:sldMk cId="3628698905" sldId="422"/>
        </pc:sldMkLst>
      </pc:sldChg>
      <pc:sldChg chg="del">
        <pc:chgData name="Suraj Chopade" userId="S::suraj.chopade@bostoninstituteofanalytics.org::dcc44ee8-6a65-4538-a5e1-c87e14ca7a61" providerId="AD" clId="Web-{A8A5AB48-3311-B43A-3631-9F462C1E44C8}" dt="2023-10-06T10:11:23.145" v="548"/>
        <pc:sldMkLst>
          <pc:docMk/>
          <pc:sldMk cId="3719171295" sldId="423"/>
        </pc:sldMkLst>
      </pc:sldChg>
      <pc:sldChg chg="del">
        <pc:chgData name="Suraj Chopade" userId="S::suraj.chopade@bostoninstituteofanalytics.org::dcc44ee8-6a65-4538-a5e1-c87e14ca7a61" providerId="AD" clId="Web-{A8A5AB48-3311-B43A-3631-9F462C1E44C8}" dt="2023-10-06T10:11:23.145" v="549"/>
        <pc:sldMkLst>
          <pc:docMk/>
          <pc:sldMk cId="3099422123" sldId="424"/>
        </pc:sldMkLst>
      </pc:sldChg>
      <pc:sldChg chg="del">
        <pc:chgData name="Suraj Chopade" userId="S::suraj.chopade@bostoninstituteofanalytics.org::dcc44ee8-6a65-4538-a5e1-c87e14ca7a61" providerId="AD" clId="Web-{A8A5AB48-3311-B43A-3631-9F462C1E44C8}" dt="2023-10-06T10:11:23.145" v="547"/>
        <pc:sldMkLst>
          <pc:docMk/>
          <pc:sldMk cId="4285754358" sldId="425"/>
        </pc:sldMkLst>
      </pc:sldChg>
      <pc:sldChg chg="del">
        <pc:chgData name="Suraj Chopade" userId="S::suraj.chopade@bostoninstituteofanalytics.org::dcc44ee8-6a65-4538-a5e1-c87e14ca7a61" providerId="AD" clId="Web-{A8A5AB48-3311-B43A-3631-9F462C1E44C8}" dt="2023-10-06T10:11:23.145" v="546"/>
        <pc:sldMkLst>
          <pc:docMk/>
          <pc:sldMk cId="3130724772" sldId="426"/>
        </pc:sldMkLst>
      </pc:sldChg>
      <pc:sldChg chg="del">
        <pc:chgData name="Suraj Chopade" userId="S::suraj.chopade@bostoninstituteofanalytics.org::dcc44ee8-6a65-4538-a5e1-c87e14ca7a61" providerId="AD" clId="Web-{A8A5AB48-3311-B43A-3631-9F462C1E44C8}" dt="2023-10-06T10:11:23.129" v="545"/>
        <pc:sldMkLst>
          <pc:docMk/>
          <pc:sldMk cId="534715058" sldId="427"/>
        </pc:sldMkLst>
      </pc:sldChg>
      <pc:sldChg chg="del">
        <pc:chgData name="Suraj Chopade" userId="S::suraj.chopade@bostoninstituteofanalytics.org::dcc44ee8-6a65-4538-a5e1-c87e14ca7a61" providerId="AD" clId="Web-{A8A5AB48-3311-B43A-3631-9F462C1E44C8}" dt="2023-10-06T10:11:23.129" v="544"/>
        <pc:sldMkLst>
          <pc:docMk/>
          <pc:sldMk cId="2012388065" sldId="428"/>
        </pc:sldMkLst>
      </pc:sldChg>
      <pc:sldChg chg="del">
        <pc:chgData name="Suraj Chopade" userId="S::suraj.chopade@bostoninstituteofanalytics.org::dcc44ee8-6a65-4538-a5e1-c87e14ca7a61" providerId="AD" clId="Web-{A8A5AB48-3311-B43A-3631-9F462C1E44C8}" dt="2023-10-06T10:11:23.129" v="543"/>
        <pc:sldMkLst>
          <pc:docMk/>
          <pc:sldMk cId="437294114" sldId="429"/>
        </pc:sldMkLst>
      </pc:sldChg>
      <pc:sldChg chg="del">
        <pc:chgData name="Suraj Chopade" userId="S::suraj.chopade@bostoninstituteofanalytics.org::dcc44ee8-6a65-4538-a5e1-c87e14ca7a61" providerId="AD" clId="Web-{A8A5AB48-3311-B43A-3631-9F462C1E44C8}" dt="2023-10-06T10:11:23.129" v="542"/>
        <pc:sldMkLst>
          <pc:docMk/>
          <pc:sldMk cId="2327297602" sldId="430"/>
        </pc:sldMkLst>
      </pc:sldChg>
      <pc:sldChg chg="del">
        <pc:chgData name="Suraj Chopade" userId="S::suraj.chopade@bostoninstituteofanalytics.org::dcc44ee8-6a65-4538-a5e1-c87e14ca7a61" providerId="AD" clId="Web-{A8A5AB48-3311-B43A-3631-9F462C1E44C8}" dt="2023-10-06T10:11:23.114" v="541"/>
        <pc:sldMkLst>
          <pc:docMk/>
          <pc:sldMk cId="1635862421" sldId="431"/>
        </pc:sldMkLst>
      </pc:sldChg>
      <pc:sldChg chg="del">
        <pc:chgData name="Suraj Chopade" userId="S::suraj.chopade@bostoninstituteofanalytics.org::dcc44ee8-6a65-4538-a5e1-c87e14ca7a61" providerId="AD" clId="Web-{A8A5AB48-3311-B43A-3631-9F462C1E44C8}" dt="2023-10-06T10:11:23.114" v="540"/>
        <pc:sldMkLst>
          <pc:docMk/>
          <pc:sldMk cId="728911902" sldId="432"/>
        </pc:sldMkLst>
      </pc:sldChg>
      <pc:sldChg chg="del">
        <pc:chgData name="Suraj Chopade" userId="S::suraj.chopade@bostoninstituteofanalytics.org::dcc44ee8-6a65-4538-a5e1-c87e14ca7a61" providerId="AD" clId="Web-{A8A5AB48-3311-B43A-3631-9F462C1E44C8}" dt="2023-10-06T10:11:23.114" v="539"/>
        <pc:sldMkLst>
          <pc:docMk/>
          <pc:sldMk cId="2124791131" sldId="433"/>
        </pc:sldMkLst>
      </pc:sldChg>
      <pc:sldChg chg="del">
        <pc:chgData name="Suraj Chopade" userId="S::suraj.chopade@bostoninstituteofanalytics.org::dcc44ee8-6a65-4538-a5e1-c87e14ca7a61" providerId="AD" clId="Web-{A8A5AB48-3311-B43A-3631-9F462C1E44C8}" dt="2023-10-06T10:11:23.114" v="538"/>
        <pc:sldMkLst>
          <pc:docMk/>
          <pc:sldMk cId="1863556272" sldId="434"/>
        </pc:sldMkLst>
      </pc:sldChg>
      <pc:sldChg chg="del">
        <pc:chgData name="Suraj Chopade" userId="S::suraj.chopade@bostoninstituteofanalytics.org::dcc44ee8-6a65-4538-a5e1-c87e14ca7a61" providerId="AD" clId="Web-{A8A5AB48-3311-B43A-3631-9F462C1E44C8}" dt="2023-10-06T10:11:23.114" v="536"/>
        <pc:sldMkLst>
          <pc:docMk/>
          <pc:sldMk cId="411251168" sldId="435"/>
        </pc:sldMkLst>
      </pc:sldChg>
      <pc:sldChg chg="del">
        <pc:chgData name="Suraj Chopade" userId="S::suraj.chopade@bostoninstituteofanalytics.org::dcc44ee8-6a65-4538-a5e1-c87e14ca7a61" providerId="AD" clId="Web-{A8A5AB48-3311-B43A-3631-9F462C1E44C8}" dt="2023-10-06T10:11:23.114" v="537"/>
        <pc:sldMkLst>
          <pc:docMk/>
          <pc:sldMk cId="3427110777" sldId="436"/>
        </pc:sldMkLst>
      </pc:sldChg>
      <pc:sldChg chg="del">
        <pc:chgData name="Suraj Chopade" userId="S::suraj.chopade@bostoninstituteofanalytics.org::dcc44ee8-6a65-4538-a5e1-c87e14ca7a61" providerId="AD" clId="Web-{A8A5AB48-3311-B43A-3631-9F462C1E44C8}" dt="2023-10-06T10:11:23.114" v="535"/>
        <pc:sldMkLst>
          <pc:docMk/>
          <pc:sldMk cId="2873889658" sldId="437"/>
        </pc:sldMkLst>
      </pc:sldChg>
      <pc:sldChg chg="addSp modSp add replId">
        <pc:chgData name="Suraj Chopade" userId="S::suraj.chopade@bostoninstituteofanalytics.org::dcc44ee8-6a65-4538-a5e1-c87e14ca7a61" providerId="AD" clId="Web-{A8A5AB48-3311-B43A-3631-9F462C1E44C8}" dt="2023-10-06T09:43:44.517" v="102" actId="1076"/>
        <pc:sldMkLst>
          <pc:docMk/>
          <pc:sldMk cId="1541896332" sldId="438"/>
        </pc:sldMkLst>
        <pc:spChg chg="mod">
          <ac:chgData name="Suraj Chopade" userId="S::suraj.chopade@bostoninstituteofanalytics.org::dcc44ee8-6a65-4538-a5e1-c87e14ca7a61" providerId="AD" clId="Web-{A8A5AB48-3311-B43A-3631-9F462C1E44C8}" dt="2023-10-06T09:42:16.716" v="88" actId="20577"/>
          <ac:spMkLst>
            <pc:docMk/>
            <pc:sldMk cId="1541896332" sldId="438"/>
            <ac:spMk id="2" creationId="{F7761F45-99CF-5094-8BAE-64DDA34139B5}"/>
          </ac:spMkLst>
        </pc:spChg>
        <pc:spChg chg="mod">
          <ac:chgData name="Suraj Chopade" userId="S::suraj.chopade@bostoninstituteofanalytics.org::dcc44ee8-6a65-4538-a5e1-c87e14ca7a61" providerId="AD" clId="Web-{A8A5AB48-3311-B43A-3631-9F462C1E44C8}" dt="2023-10-06T09:42:13.169" v="86" actId="1076"/>
          <ac:spMkLst>
            <pc:docMk/>
            <pc:sldMk cId="1541896332" sldId="438"/>
            <ac:spMk id="9" creationId="{2FDADD92-4E39-7713-520E-D88B1D53A255}"/>
          </ac:spMkLst>
        </pc:spChg>
        <pc:picChg chg="add mod modCrop">
          <ac:chgData name="Suraj Chopade" userId="S::suraj.chopade@bostoninstituteofanalytics.org::dcc44ee8-6a65-4538-a5e1-c87e14ca7a61" providerId="AD" clId="Web-{A8A5AB48-3311-B43A-3631-9F462C1E44C8}" dt="2023-10-06T09:43:44.517" v="102" actId="1076"/>
          <ac:picMkLst>
            <pc:docMk/>
            <pc:sldMk cId="1541896332" sldId="438"/>
            <ac:picMk id="3" creationId="{5633E976-90BB-9A85-DBB5-FE5C9897EB51}"/>
          </ac:picMkLst>
        </pc:picChg>
      </pc:sldChg>
      <pc:sldChg chg="modSp add ord replId">
        <pc:chgData name="Suraj Chopade" userId="S::suraj.chopade@bostoninstituteofanalytics.org::dcc44ee8-6a65-4538-a5e1-c87e14ca7a61" providerId="AD" clId="Web-{A8A5AB48-3311-B43A-3631-9F462C1E44C8}" dt="2023-10-06T09:51:37.879" v="270" actId="20577"/>
        <pc:sldMkLst>
          <pc:docMk/>
          <pc:sldMk cId="4217551723" sldId="439"/>
        </pc:sldMkLst>
        <pc:spChg chg="mod">
          <ac:chgData name="Suraj Chopade" userId="S::suraj.chopade@bostoninstituteofanalytics.org::dcc44ee8-6a65-4538-a5e1-c87e14ca7a61" providerId="AD" clId="Web-{A8A5AB48-3311-B43A-3631-9F462C1E44C8}" dt="2023-10-06T09:51:37.879" v="270" actId="20577"/>
          <ac:spMkLst>
            <pc:docMk/>
            <pc:sldMk cId="4217551723" sldId="439"/>
            <ac:spMk id="2" creationId="{F7761F45-99CF-5094-8BAE-64DDA34139B5}"/>
          </ac:spMkLst>
        </pc:spChg>
      </pc:sldChg>
      <pc:sldChg chg="modSp add replId">
        <pc:chgData name="Suraj Chopade" userId="S::suraj.chopade@bostoninstituteofanalytics.org::dcc44ee8-6a65-4538-a5e1-c87e14ca7a61" providerId="AD" clId="Web-{A8A5AB48-3311-B43A-3631-9F462C1E44C8}" dt="2023-10-06T10:55:46.939" v="799" actId="20577"/>
        <pc:sldMkLst>
          <pc:docMk/>
          <pc:sldMk cId="3445395743" sldId="440"/>
        </pc:sldMkLst>
        <pc:spChg chg="mod">
          <ac:chgData name="Suraj Chopade" userId="S::suraj.chopade@bostoninstituteofanalytics.org::dcc44ee8-6a65-4538-a5e1-c87e14ca7a61" providerId="AD" clId="Web-{A8A5AB48-3311-B43A-3631-9F462C1E44C8}" dt="2023-10-06T10:55:46.939" v="799" actId="20577"/>
          <ac:spMkLst>
            <pc:docMk/>
            <pc:sldMk cId="3445395743" sldId="440"/>
            <ac:spMk id="2" creationId="{F7761F45-99CF-5094-8BAE-64DDA34139B5}"/>
          </ac:spMkLst>
        </pc:spChg>
      </pc:sldChg>
      <pc:sldChg chg="modSp add ord replId">
        <pc:chgData name="Suraj Chopade" userId="S::suraj.chopade@bostoninstituteofanalytics.org::dcc44ee8-6a65-4538-a5e1-c87e14ca7a61" providerId="AD" clId="Web-{A8A5AB48-3311-B43A-3631-9F462C1E44C8}" dt="2023-10-06T09:58:40.474" v="457"/>
        <pc:sldMkLst>
          <pc:docMk/>
          <pc:sldMk cId="4159333918" sldId="441"/>
        </pc:sldMkLst>
        <pc:spChg chg="mod">
          <ac:chgData name="Suraj Chopade" userId="S::suraj.chopade@bostoninstituteofanalytics.org::dcc44ee8-6a65-4538-a5e1-c87e14ca7a61" providerId="AD" clId="Web-{A8A5AB48-3311-B43A-3631-9F462C1E44C8}" dt="2023-10-06T09:58:25.005" v="456" actId="20577"/>
          <ac:spMkLst>
            <pc:docMk/>
            <pc:sldMk cId="4159333918" sldId="441"/>
            <ac:spMk id="2" creationId="{F7761F45-99CF-5094-8BAE-64DDA34139B5}"/>
          </ac:spMkLst>
        </pc:spChg>
      </pc:sldChg>
      <pc:sldChg chg="addSp modSp add ord replId">
        <pc:chgData name="Suraj Chopade" userId="S::suraj.chopade@bostoninstituteofanalytics.org::dcc44ee8-6a65-4538-a5e1-c87e14ca7a61" providerId="AD" clId="Web-{A8A5AB48-3311-B43A-3631-9F462C1E44C8}" dt="2023-10-06T10:13:12.477" v="561"/>
        <pc:sldMkLst>
          <pc:docMk/>
          <pc:sldMk cId="1579541125" sldId="442"/>
        </pc:sldMkLst>
        <pc:spChg chg="mod">
          <ac:chgData name="Suraj Chopade" userId="S::suraj.chopade@bostoninstituteofanalytics.org::dcc44ee8-6a65-4538-a5e1-c87e14ca7a61" providerId="AD" clId="Web-{A8A5AB48-3311-B43A-3631-9F462C1E44C8}" dt="2023-10-06T10:09:38.297" v="533" actId="20577"/>
          <ac:spMkLst>
            <pc:docMk/>
            <pc:sldMk cId="1579541125" sldId="442"/>
            <ac:spMk id="2" creationId="{F7761F45-99CF-5094-8BAE-64DDA34139B5}"/>
          </ac:spMkLst>
        </pc:spChg>
        <pc:spChg chg="mod">
          <ac:chgData name="Suraj Chopade" userId="S::suraj.chopade@bostoninstituteofanalytics.org::dcc44ee8-6a65-4538-a5e1-c87e14ca7a61" providerId="AD" clId="Web-{A8A5AB48-3311-B43A-3631-9F462C1E44C8}" dt="2023-10-06T10:09:24.078" v="532"/>
          <ac:spMkLst>
            <pc:docMk/>
            <pc:sldMk cId="1579541125" sldId="442"/>
            <ac:spMk id="9" creationId="{2FDADD92-4E39-7713-520E-D88B1D53A255}"/>
          </ac:spMkLst>
        </pc:spChg>
        <pc:picChg chg="add mod">
          <ac:chgData name="Suraj Chopade" userId="S::suraj.chopade@bostoninstituteofanalytics.org::dcc44ee8-6a65-4538-a5e1-c87e14ca7a61" providerId="AD" clId="Web-{A8A5AB48-3311-B43A-3631-9F462C1E44C8}" dt="2023-10-06T10:10:38.956" v="534" actId="1076"/>
          <ac:picMkLst>
            <pc:docMk/>
            <pc:sldMk cId="1579541125" sldId="442"/>
            <ac:picMk id="3" creationId="{67F9BE3B-EE6C-271E-3660-59CE093222CD}"/>
          </ac:picMkLst>
        </pc:picChg>
      </pc:sldChg>
      <pc:sldChg chg="add del replId">
        <pc:chgData name="Suraj Chopade" userId="S::suraj.chopade@bostoninstituteofanalytics.org::dcc44ee8-6a65-4538-a5e1-c87e14ca7a61" providerId="AD" clId="Web-{A8A5AB48-3311-B43A-3631-9F462C1E44C8}" dt="2023-10-06T09:57:15.252" v="376"/>
        <pc:sldMkLst>
          <pc:docMk/>
          <pc:sldMk cId="4079971453" sldId="442"/>
        </pc:sldMkLst>
      </pc:sldChg>
      <pc:sldChg chg="add del replId">
        <pc:chgData name="Suraj Chopade" userId="S::suraj.chopade@bostoninstituteofanalytics.org::dcc44ee8-6a65-4538-a5e1-c87e14ca7a61" providerId="AD" clId="Web-{A8A5AB48-3311-B43A-3631-9F462C1E44C8}" dt="2023-10-06T10:05:30.209" v="476"/>
        <pc:sldMkLst>
          <pc:docMk/>
          <pc:sldMk cId="2420606577" sldId="443"/>
        </pc:sldMkLst>
      </pc:sldChg>
      <pc:sldChg chg="addSp delSp modSp add replId">
        <pc:chgData name="Suraj Chopade" userId="S::suraj.chopade@bostoninstituteofanalytics.org::dcc44ee8-6a65-4538-a5e1-c87e14ca7a61" providerId="AD" clId="Web-{A8A5AB48-3311-B43A-3631-9F462C1E44C8}" dt="2023-10-06T10:19:22.679" v="608" actId="1076"/>
        <pc:sldMkLst>
          <pc:docMk/>
          <pc:sldMk cId="3168653105" sldId="443"/>
        </pc:sldMkLst>
        <pc:spChg chg="mod">
          <ac:chgData name="Suraj Chopade" userId="S::suraj.chopade@bostoninstituteofanalytics.org::dcc44ee8-6a65-4538-a5e1-c87e14ca7a61" providerId="AD" clId="Web-{A8A5AB48-3311-B43A-3631-9F462C1E44C8}" dt="2023-10-06T10:19:00.882" v="607" actId="1076"/>
          <ac:spMkLst>
            <pc:docMk/>
            <pc:sldMk cId="3168653105" sldId="443"/>
            <ac:spMk id="2" creationId="{F7761F45-99CF-5094-8BAE-64DDA34139B5}"/>
          </ac:spMkLst>
        </pc:spChg>
        <pc:spChg chg="add del mod">
          <ac:chgData name="Suraj Chopade" userId="S::suraj.chopade@bostoninstituteofanalytics.org::dcc44ee8-6a65-4538-a5e1-c87e14ca7a61" providerId="AD" clId="Web-{A8A5AB48-3311-B43A-3631-9F462C1E44C8}" dt="2023-10-06T10:19:22.679" v="608" actId="1076"/>
          <ac:spMkLst>
            <pc:docMk/>
            <pc:sldMk cId="3168653105" sldId="443"/>
            <ac:spMk id="9" creationId="{2FDADD92-4E39-7713-520E-D88B1D53A255}"/>
          </ac:spMkLst>
        </pc:spChg>
        <pc:picChg chg="del">
          <ac:chgData name="Suraj Chopade" userId="S::suraj.chopade@bostoninstituteofanalytics.org::dcc44ee8-6a65-4538-a5e1-c87e14ca7a61" providerId="AD" clId="Web-{A8A5AB48-3311-B43A-3631-9F462C1E44C8}" dt="2023-10-06T10:16:10.359" v="585"/>
          <ac:picMkLst>
            <pc:docMk/>
            <pc:sldMk cId="3168653105" sldId="443"/>
            <ac:picMk id="3" creationId="{67F9BE3B-EE6C-271E-3660-59CE093222CD}"/>
          </ac:picMkLst>
        </pc:picChg>
      </pc:sldChg>
      <pc:sldChg chg="modSp add replId">
        <pc:chgData name="Suraj Chopade" userId="S::suraj.chopade@bostoninstituteofanalytics.org::dcc44ee8-6a65-4538-a5e1-c87e14ca7a61" providerId="AD" clId="Web-{A8A5AB48-3311-B43A-3631-9F462C1E44C8}" dt="2023-10-06T10:21:21.059" v="629" actId="1076"/>
        <pc:sldMkLst>
          <pc:docMk/>
          <pc:sldMk cId="1096674608" sldId="444"/>
        </pc:sldMkLst>
        <pc:spChg chg="mod">
          <ac:chgData name="Suraj Chopade" userId="S::suraj.chopade@bostoninstituteofanalytics.org::dcc44ee8-6a65-4538-a5e1-c87e14ca7a61" providerId="AD" clId="Web-{A8A5AB48-3311-B43A-3631-9F462C1E44C8}" dt="2023-10-06T10:21:21.059" v="629" actId="1076"/>
          <ac:spMkLst>
            <pc:docMk/>
            <pc:sldMk cId="1096674608" sldId="444"/>
            <ac:spMk id="2" creationId="{F7761F45-99CF-5094-8BAE-64DDA34139B5}"/>
          </ac:spMkLst>
        </pc:spChg>
        <pc:spChg chg="mod">
          <ac:chgData name="Suraj Chopade" userId="S::suraj.chopade@bostoninstituteofanalytics.org::dcc44ee8-6a65-4538-a5e1-c87e14ca7a61" providerId="AD" clId="Web-{A8A5AB48-3311-B43A-3631-9F462C1E44C8}" dt="2023-10-06T10:20:17.666" v="627" actId="1076"/>
          <ac:spMkLst>
            <pc:docMk/>
            <pc:sldMk cId="1096674608" sldId="444"/>
            <ac:spMk id="9" creationId="{2FDADD92-4E39-7713-520E-D88B1D53A255}"/>
          </ac:spMkLst>
        </pc:spChg>
      </pc:sldChg>
      <pc:sldChg chg="modSp add replId">
        <pc:chgData name="Suraj Chopade" userId="S::suraj.chopade@bostoninstituteofanalytics.org::dcc44ee8-6a65-4538-a5e1-c87e14ca7a61" providerId="AD" clId="Web-{A8A5AB48-3311-B43A-3631-9F462C1E44C8}" dt="2023-10-06T10:25:50.195" v="665" actId="1076"/>
        <pc:sldMkLst>
          <pc:docMk/>
          <pc:sldMk cId="2576935323" sldId="445"/>
        </pc:sldMkLst>
        <pc:spChg chg="mod">
          <ac:chgData name="Suraj Chopade" userId="S::suraj.chopade@bostoninstituteofanalytics.org::dcc44ee8-6a65-4538-a5e1-c87e14ca7a61" providerId="AD" clId="Web-{A8A5AB48-3311-B43A-3631-9F462C1E44C8}" dt="2023-10-06T10:25:50.195" v="665" actId="1076"/>
          <ac:spMkLst>
            <pc:docMk/>
            <pc:sldMk cId="2576935323" sldId="445"/>
            <ac:spMk id="2" creationId="{F7761F45-99CF-5094-8BAE-64DDA34139B5}"/>
          </ac:spMkLst>
        </pc:spChg>
        <pc:spChg chg="mod">
          <ac:chgData name="Suraj Chopade" userId="S::suraj.chopade@bostoninstituteofanalytics.org::dcc44ee8-6a65-4538-a5e1-c87e14ca7a61" providerId="AD" clId="Web-{A8A5AB48-3311-B43A-3631-9F462C1E44C8}" dt="2023-10-06T10:25:26.413" v="657" actId="1076"/>
          <ac:spMkLst>
            <pc:docMk/>
            <pc:sldMk cId="2576935323" sldId="445"/>
            <ac:spMk id="9" creationId="{2FDADD92-4E39-7713-520E-D88B1D53A255}"/>
          </ac:spMkLst>
        </pc:spChg>
      </pc:sldChg>
      <pc:sldChg chg="add del replId">
        <pc:chgData name="Suraj Chopade" userId="S::suraj.chopade@bostoninstituteofanalytics.org::dcc44ee8-6a65-4538-a5e1-c87e14ca7a61" providerId="AD" clId="Web-{A8A5AB48-3311-B43A-3631-9F462C1E44C8}" dt="2023-10-06T10:26:06.773" v="667"/>
        <pc:sldMkLst>
          <pc:docMk/>
          <pc:sldMk cId="3954385333" sldId="446"/>
        </pc:sldMkLst>
      </pc:sldChg>
      <pc:sldChg chg="modSp add replId">
        <pc:chgData name="Suraj Chopade" userId="S::suraj.chopade@bostoninstituteofanalytics.org::dcc44ee8-6a65-4538-a5e1-c87e14ca7a61" providerId="AD" clId="Web-{A8A5AB48-3311-B43A-3631-9F462C1E44C8}" dt="2023-10-06T10:26:40.478" v="681" actId="1076"/>
        <pc:sldMkLst>
          <pc:docMk/>
          <pc:sldMk cId="1173246912" sldId="447"/>
        </pc:sldMkLst>
        <pc:spChg chg="mod">
          <ac:chgData name="Suraj Chopade" userId="S::suraj.chopade@bostoninstituteofanalytics.org::dcc44ee8-6a65-4538-a5e1-c87e14ca7a61" providerId="AD" clId="Web-{A8A5AB48-3311-B43A-3631-9F462C1E44C8}" dt="2023-10-06T10:26:40.478" v="681" actId="1076"/>
          <ac:spMkLst>
            <pc:docMk/>
            <pc:sldMk cId="1173246912" sldId="447"/>
            <ac:spMk id="2" creationId="{F7761F45-99CF-5094-8BAE-64DDA34139B5}"/>
          </ac:spMkLst>
        </pc:spChg>
      </pc:sldChg>
      <pc:sldChg chg="modSp add replId">
        <pc:chgData name="Suraj Chopade" userId="S::suraj.chopade@bostoninstituteofanalytics.org::dcc44ee8-6a65-4538-a5e1-c87e14ca7a61" providerId="AD" clId="Web-{A8A5AB48-3311-B43A-3631-9F462C1E44C8}" dt="2023-10-06T10:49:01.766" v="710" actId="20577"/>
        <pc:sldMkLst>
          <pc:docMk/>
          <pc:sldMk cId="1067643113" sldId="448"/>
        </pc:sldMkLst>
        <pc:spChg chg="mod">
          <ac:chgData name="Suraj Chopade" userId="S::suraj.chopade@bostoninstituteofanalytics.org::dcc44ee8-6a65-4538-a5e1-c87e14ca7a61" providerId="AD" clId="Web-{A8A5AB48-3311-B43A-3631-9F462C1E44C8}" dt="2023-10-06T10:49:01.766" v="710" actId="20577"/>
          <ac:spMkLst>
            <pc:docMk/>
            <pc:sldMk cId="1067643113" sldId="448"/>
            <ac:spMk id="2" creationId="{F7761F45-99CF-5094-8BAE-64DDA34139B5}"/>
          </ac:spMkLst>
        </pc:spChg>
        <pc:spChg chg="mod">
          <ac:chgData name="Suraj Chopade" userId="S::suraj.chopade@bostoninstituteofanalytics.org::dcc44ee8-6a65-4538-a5e1-c87e14ca7a61" providerId="AD" clId="Web-{A8A5AB48-3311-B43A-3631-9F462C1E44C8}" dt="2023-10-06T10:48:27.671" v="696" actId="1076"/>
          <ac:spMkLst>
            <pc:docMk/>
            <pc:sldMk cId="1067643113" sldId="448"/>
            <ac:spMk id="9" creationId="{2FDADD92-4E39-7713-520E-D88B1D53A255}"/>
          </ac:spMkLst>
        </pc:spChg>
      </pc:sldChg>
      <pc:sldChg chg="modSp add replId">
        <pc:chgData name="Suraj Chopade" userId="S::suraj.chopade@bostoninstituteofanalytics.org::dcc44ee8-6a65-4538-a5e1-c87e14ca7a61" providerId="AD" clId="Web-{A8A5AB48-3311-B43A-3631-9F462C1E44C8}" dt="2023-10-06T10:50:53.989" v="744" actId="20577"/>
        <pc:sldMkLst>
          <pc:docMk/>
          <pc:sldMk cId="1674932042" sldId="449"/>
        </pc:sldMkLst>
        <pc:spChg chg="mod">
          <ac:chgData name="Suraj Chopade" userId="S::suraj.chopade@bostoninstituteofanalytics.org::dcc44ee8-6a65-4538-a5e1-c87e14ca7a61" providerId="AD" clId="Web-{A8A5AB48-3311-B43A-3631-9F462C1E44C8}" dt="2023-10-06T10:50:53.989" v="744" actId="20577"/>
          <ac:spMkLst>
            <pc:docMk/>
            <pc:sldMk cId="1674932042" sldId="449"/>
            <ac:spMk id="2" creationId="{F7761F45-99CF-5094-8BAE-64DDA34139B5}"/>
          </ac:spMkLst>
        </pc:spChg>
      </pc:sldChg>
      <pc:sldChg chg="addSp modSp add replId">
        <pc:chgData name="Suraj Chopade" userId="S::suraj.chopade@bostoninstituteofanalytics.org::dcc44ee8-6a65-4538-a5e1-c87e14ca7a61" providerId="AD" clId="Web-{A8A5AB48-3311-B43A-3631-9F462C1E44C8}" dt="2023-10-06T10:54:20.435" v="790" actId="1076"/>
        <pc:sldMkLst>
          <pc:docMk/>
          <pc:sldMk cId="4206720302" sldId="450"/>
        </pc:sldMkLst>
        <pc:spChg chg="mod">
          <ac:chgData name="Suraj Chopade" userId="S::suraj.chopade@bostoninstituteofanalytics.org::dcc44ee8-6a65-4538-a5e1-c87e14ca7a61" providerId="AD" clId="Web-{A8A5AB48-3311-B43A-3631-9F462C1E44C8}" dt="2023-10-06T10:54:16.341" v="788" actId="20577"/>
          <ac:spMkLst>
            <pc:docMk/>
            <pc:sldMk cId="4206720302" sldId="450"/>
            <ac:spMk id="2" creationId="{F7761F45-99CF-5094-8BAE-64DDA34139B5}"/>
          </ac:spMkLst>
        </pc:spChg>
        <pc:picChg chg="add mod">
          <ac:chgData name="Suraj Chopade" userId="S::suraj.chopade@bostoninstituteofanalytics.org::dcc44ee8-6a65-4538-a5e1-c87e14ca7a61" providerId="AD" clId="Web-{A8A5AB48-3311-B43A-3631-9F462C1E44C8}" dt="2023-10-06T10:54:20.435" v="790" actId="1076"/>
          <ac:picMkLst>
            <pc:docMk/>
            <pc:sldMk cId="4206720302" sldId="450"/>
            <ac:picMk id="3" creationId="{03EEBF63-FF83-3F9A-F8E1-9B9C02099AF0}"/>
          </ac:picMkLst>
        </pc:picChg>
      </pc:sldChg>
      <pc:sldChg chg="delSp modSp add replId">
        <pc:chgData name="Suraj Chopade" userId="S::suraj.chopade@bostoninstituteofanalytics.org::dcc44ee8-6a65-4538-a5e1-c87e14ca7a61" providerId="AD" clId="Web-{A8A5AB48-3311-B43A-3631-9F462C1E44C8}" dt="2023-10-06T10:54:34.670" v="794" actId="20577"/>
        <pc:sldMkLst>
          <pc:docMk/>
          <pc:sldMk cId="323007175" sldId="451"/>
        </pc:sldMkLst>
        <pc:spChg chg="mod">
          <ac:chgData name="Suraj Chopade" userId="S::suraj.chopade@bostoninstituteofanalytics.org::dcc44ee8-6a65-4538-a5e1-c87e14ca7a61" providerId="AD" clId="Web-{A8A5AB48-3311-B43A-3631-9F462C1E44C8}" dt="2023-10-06T10:54:34.670" v="794" actId="20577"/>
          <ac:spMkLst>
            <pc:docMk/>
            <pc:sldMk cId="323007175" sldId="451"/>
            <ac:spMk id="2" creationId="{F7761F45-99CF-5094-8BAE-64DDA34139B5}"/>
          </ac:spMkLst>
        </pc:spChg>
        <pc:picChg chg="del">
          <ac:chgData name="Suraj Chopade" userId="S::suraj.chopade@bostoninstituteofanalytics.org::dcc44ee8-6a65-4538-a5e1-c87e14ca7a61" providerId="AD" clId="Web-{A8A5AB48-3311-B43A-3631-9F462C1E44C8}" dt="2023-10-06T10:54:31.201" v="793"/>
          <ac:picMkLst>
            <pc:docMk/>
            <pc:sldMk cId="323007175" sldId="451"/>
            <ac:picMk id="3" creationId="{03EEBF63-FF83-3F9A-F8E1-9B9C02099AF0}"/>
          </ac:picMkLst>
        </pc:picChg>
      </pc:sldChg>
      <pc:sldChg chg="addSp delSp modSp add replId">
        <pc:chgData name="Suraj Chopade" userId="S::suraj.chopade@bostoninstituteofanalytics.org::dcc44ee8-6a65-4538-a5e1-c87e14ca7a61" providerId="AD" clId="Web-{A8A5AB48-3311-B43A-3631-9F462C1E44C8}" dt="2023-10-06T11:05:08.727" v="854" actId="1076"/>
        <pc:sldMkLst>
          <pc:docMk/>
          <pc:sldMk cId="1595534070" sldId="452"/>
        </pc:sldMkLst>
        <pc:spChg chg="mod">
          <ac:chgData name="Suraj Chopade" userId="S::suraj.chopade@bostoninstituteofanalytics.org::dcc44ee8-6a65-4538-a5e1-c87e14ca7a61" providerId="AD" clId="Web-{A8A5AB48-3311-B43A-3631-9F462C1E44C8}" dt="2023-10-06T11:04:38.538" v="849" actId="1076"/>
          <ac:spMkLst>
            <pc:docMk/>
            <pc:sldMk cId="1595534070" sldId="452"/>
            <ac:spMk id="2" creationId="{F7761F45-99CF-5094-8BAE-64DDA34139B5}"/>
          </ac:spMkLst>
        </pc:spChg>
        <pc:spChg chg="mod">
          <ac:chgData name="Suraj Chopade" userId="S::suraj.chopade@bostoninstituteofanalytics.org::dcc44ee8-6a65-4538-a5e1-c87e14ca7a61" providerId="AD" clId="Web-{A8A5AB48-3311-B43A-3631-9F462C1E44C8}" dt="2023-10-06T11:05:08.727" v="854" actId="1076"/>
          <ac:spMkLst>
            <pc:docMk/>
            <pc:sldMk cId="1595534070" sldId="452"/>
            <ac:spMk id="9" creationId="{2FDADD92-4E39-7713-520E-D88B1D53A255}"/>
          </ac:spMkLst>
        </pc:spChg>
        <pc:picChg chg="add del mod">
          <ac:chgData name="Suraj Chopade" userId="S::suraj.chopade@bostoninstituteofanalytics.org::dcc44ee8-6a65-4538-a5e1-c87e14ca7a61" providerId="AD" clId="Web-{A8A5AB48-3311-B43A-3631-9F462C1E44C8}" dt="2023-10-06T11:02:44.612" v="833"/>
          <ac:picMkLst>
            <pc:docMk/>
            <pc:sldMk cId="1595534070" sldId="452"/>
            <ac:picMk id="3" creationId="{3281B23C-98DB-24FA-0BF1-D1FD70E47974}"/>
          </ac:picMkLst>
        </pc:picChg>
        <pc:picChg chg="add del mod modCrop">
          <ac:chgData name="Suraj Chopade" userId="S::suraj.chopade@bostoninstituteofanalytics.org::dcc44ee8-6a65-4538-a5e1-c87e14ca7a61" providerId="AD" clId="Web-{A8A5AB48-3311-B43A-3631-9F462C1E44C8}" dt="2023-10-06T11:04:24.538" v="845"/>
          <ac:picMkLst>
            <pc:docMk/>
            <pc:sldMk cId="1595534070" sldId="452"/>
            <ac:picMk id="4" creationId="{13019247-C240-FA26-56EB-58206266461D}"/>
          </ac:picMkLst>
        </pc:picChg>
        <pc:picChg chg="add mod">
          <ac:chgData name="Suraj Chopade" userId="S::suraj.chopade@bostoninstituteofanalytics.org::dcc44ee8-6a65-4538-a5e1-c87e14ca7a61" providerId="AD" clId="Web-{A8A5AB48-3311-B43A-3631-9F462C1E44C8}" dt="2023-10-06T11:04:56.367" v="853" actId="1076"/>
          <ac:picMkLst>
            <pc:docMk/>
            <pc:sldMk cId="1595534070" sldId="452"/>
            <ac:picMk id="5" creationId="{F516BAE0-4E7C-C893-0745-96E97294631E}"/>
          </ac:picMkLst>
        </pc:picChg>
      </pc:sldChg>
      <pc:sldChg chg="delSp modSp add replId">
        <pc:chgData name="Suraj Chopade" userId="S::suraj.chopade@bostoninstituteofanalytics.org::dcc44ee8-6a65-4538-a5e1-c87e14ca7a61" providerId="AD" clId="Web-{A8A5AB48-3311-B43A-3631-9F462C1E44C8}" dt="2023-10-06T11:10:18.817" v="900" actId="1076"/>
        <pc:sldMkLst>
          <pc:docMk/>
          <pc:sldMk cId="1591311205" sldId="453"/>
        </pc:sldMkLst>
        <pc:spChg chg="mod">
          <ac:chgData name="Suraj Chopade" userId="S::suraj.chopade@bostoninstituteofanalytics.org::dcc44ee8-6a65-4538-a5e1-c87e14ca7a61" providerId="AD" clId="Web-{A8A5AB48-3311-B43A-3631-9F462C1E44C8}" dt="2023-10-06T11:10:18.817" v="900" actId="1076"/>
          <ac:spMkLst>
            <pc:docMk/>
            <pc:sldMk cId="1591311205" sldId="453"/>
            <ac:spMk id="2" creationId="{F7761F45-99CF-5094-8BAE-64DDA34139B5}"/>
          </ac:spMkLst>
        </pc:spChg>
        <pc:spChg chg="mod">
          <ac:chgData name="Suraj Chopade" userId="S::suraj.chopade@bostoninstituteofanalytics.org::dcc44ee8-6a65-4538-a5e1-c87e14ca7a61" providerId="AD" clId="Web-{A8A5AB48-3311-B43A-3631-9F462C1E44C8}" dt="2023-10-06T11:10:02.098" v="894" actId="1076"/>
          <ac:spMkLst>
            <pc:docMk/>
            <pc:sldMk cId="1591311205" sldId="453"/>
            <ac:spMk id="9" creationId="{2FDADD92-4E39-7713-520E-D88B1D53A255}"/>
          </ac:spMkLst>
        </pc:spChg>
        <pc:picChg chg="del">
          <ac:chgData name="Suraj Chopade" userId="S::suraj.chopade@bostoninstituteofanalytics.org::dcc44ee8-6a65-4538-a5e1-c87e14ca7a61" providerId="AD" clId="Web-{A8A5AB48-3311-B43A-3631-9F462C1E44C8}" dt="2023-10-06T11:08:31.282" v="856"/>
          <ac:picMkLst>
            <pc:docMk/>
            <pc:sldMk cId="1591311205" sldId="453"/>
            <ac:picMk id="5" creationId="{F516BAE0-4E7C-C893-0745-96E97294631E}"/>
          </ac:picMkLst>
        </pc:picChg>
      </pc:sldChg>
      <pc:sldChg chg="addSp delSp modSp add replId">
        <pc:chgData name="Suraj Chopade" userId="S::suraj.chopade@bostoninstituteofanalytics.org::dcc44ee8-6a65-4538-a5e1-c87e14ca7a61" providerId="AD" clId="Web-{A8A5AB48-3311-B43A-3631-9F462C1E44C8}" dt="2023-10-06T11:20:33.389" v="1008" actId="1076"/>
        <pc:sldMkLst>
          <pc:docMk/>
          <pc:sldMk cId="2861796006" sldId="454"/>
        </pc:sldMkLst>
        <pc:spChg chg="mod">
          <ac:chgData name="Suraj Chopade" userId="S::suraj.chopade@bostoninstituteofanalytics.org::dcc44ee8-6a65-4538-a5e1-c87e14ca7a61" providerId="AD" clId="Web-{A8A5AB48-3311-B43A-3631-9F462C1E44C8}" dt="2023-10-06T11:20:33.389" v="1008" actId="1076"/>
          <ac:spMkLst>
            <pc:docMk/>
            <pc:sldMk cId="2861796006" sldId="454"/>
            <ac:spMk id="2" creationId="{F7761F45-99CF-5094-8BAE-64DDA34139B5}"/>
          </ac:spMkLst>
        </pc:spChg>
        <pc:spChg chg="add del mod">
          <ac:chgData name="Suraj Chopade" userId="S::suraj.chopade@bostoninstituteofanalytics.org::dcc44ee8-6a65-4538-a5e1-c87e14ca7a61" providerId="AD" clId="Web-{A8A5AB48-3311-B43A-3631-9F462C1E44C8}" dt="2023-10-06T11:19:19.230" v="982"/>
          <ac:spMkLst>
            <pc:docMk/>
            <pc:sldMk cId="2861796006" sldId="454"/>
            <ac:spMk id="5" creationId="{9A378F9A-2043-5BE3-EC44-6521FEBA7EE1}"/>
          </ac:spMkLst>
        </pc:spChg>
        <pc:spChg chg="mod">
          <ac:chgData name="Suraj Chopade" userId="S::suraj.chopade@bostoninstituteofanalytics.org::dcc44ee8-6a65-4538-a5e1-c87e14ca7a61" providerId="AD" clId="Web-{A8A5AB48-3311-B43A-3631-9F462C1E44C8}" dt="2023-10-06T11:11:25.789" v="916" actId="1076"/>
          <ac:spMkLst>
            <pc:docMk/>
            <pc:sldMk cId="2861796006" sldId="454"/>
            <ac:spMk id="9" creationId="{2FDADD92-4E39-7713-520E-D88B1D53A255}"/>
          </ac:spMkLst>
        </pc:spChg>
        <pc:graphicFrameChg chg="add mod modGraphic">
          <ac:chgData name="Suraj Chopade" userId="S::suraj.chopade@bostoninstituteofanalytics.org::dcc44ee8-6a65-4538-a5e1-c87e14ca7a61" providerId="AD" clId="Web-{A8A5AB48-3311-B43A-3631-9F462C1E44C8}" dt="2023-10-06T11:20:26.857" v="1007" actId="1076"/>
          <ac:graphicFrameMkLst>
            <pc:docMk/>
            <pc:sldMk cId="2861796006" sldId="454"/>
            <ac:graphicFrameMk id="4" creationId="{094F84DF-F9CC-9CC8-F08E-B80EB171E9A3}"/>
          </ac:graphicFrameMkLst>
        </pc:graphicFrameChg>
      </pc:sldChg>
      <pc:sldChg chg="addSp delSp modSp add replId">
        <pc:chgData name="Suraj Chopade" userId="S::suraj.chopade@bostoninstituteofanalytics.org::dcc44ee8-6a65-4538-a5e1-c87e14ca7a61" providerId="AD" clId="Web-{A8A5AB48-3311-B43A-3631-9F462C1E44C8}" dt="2023-10-06T11:23:10.129" v="1039" actId="1076"/>
        <pc:sldMkLst>
          <pc:docMk/>
          <pc:sldMk cId="1858385530" sldId="455"/>
        </pc:sldMkLst>
        <pc:spChg chg="del mod">
          <ac:chgData name="Suraj Chopade" userId="S::suraj.chopade@bostoninstituteofanalytics.org::dcc44ee8-6a65-4538-a5e1-c87e14ca7a61" providerId="AD" clId="Web-{A8A5AB48-3311-B43A-3631-9F462C1E44C8}" dt="2023-10-06T11:20:47.780" v="1011"/>
          <ac:spMkLst>
            <pc:docMk/>
            <pc:sldMk cId="1858385530" sldId="455"/>
            <ac:spMk id="2" creationId="{F7761F45-99CF-5094-8BAE-64DDA34139B5}"/>
          </ac:spMkLst>
        </pc:spChg>
        <pc:spChg chg="mod">
          <ac:chgData name="Suraj Chopade" userId="S::suraj.chopade@bostoninstituteofanalytics.org::dcc44ee8-6a65-4538-a5e1-c87e14ca7a61" providerId="AD" clId="Web-{A8A5AB48-3311-B43A-3631-9F462C1E44C8}" dt="2023-10-06T11:22:45.144" v="1038" actId="14100"/>
          <ac:spMkLst>
            <pc:docMk/>
            <pc:sldMk cId="1858385530" sldId="455"/>
            <ac:spMk id="5" creationId="{9A378F9A-2043-5BE3-EC44-6521FEBA7EE1}"/>
          </ac:spMkLst>
        </pc:spChg>
        <pc:graphicFrameChg chg="del">
          <ac:chgData name="Suraj Chopade" userId="S::suraj.chopade@bostoninstituteofanalytics.org::dcc44ee8-6a65-4538-a5e1-c87e14ca7a61" providerId="AD" clId="Web-{A8A5AB48-3311-B43A-3631-9F462C1E44C8}" dt="2023-10-06T11:20:57.280" v="1013"/>
          <ac:graphicFrameMkLst>
            <pc:docMk/>
            <pc:sldMk cId="1858385530" sldId="455"/>
            <ac:graphicFrameMk id="4" creationId="{094F84DF-F9CC-9CC8-F08E-B80EB171E9A3}"/>
          </ac:graphicFrameMkLst>
        </pc:graphicFrameChg>
        <pc:picChg chg="add mod">
          <ac:chgData name="Suraj Chopade" userId="S::suraj.chopade@bostoninstituteofanalytics.org::dcc44ee8-6a65-4538-a5e1-c87e14ca7a61" providerId="AD" clId="Web-{A8A5AB48-3311-B43A-3631-9F462C1E44C8}" dt="2023-10-06T11:23:10.129" v="1039" actId="1076"/>
          <ac:picMkLst>
            <pc:docMk/>
            <pc:sldMk cId="1858385530" sldId="455"/>
            <ac:picMk id="3" creationId="{4932EDBE-A5F0-885D-8F9F-1364A8906F4D}"/>
          </ac:picMkLst>
        </pc:picChg>
      </pc:sldChg>
      <pc:sldChg chg="delSp modSp add replId">
        <pc:chgData name="Suraj Chopade" userId="S::suraj.chopade@bostoninstituteofanalytics.org::dcc44ee8-6a65-4538-a5e1-c87e14ca7a61" providerId="AD" clId="Web-{A8A5AB48-3311-B43A-3631-9F462C1E44C8}" dt="2023-10-06T11:33:30.889" v="1083" actId="1076"/>
        <pc:sldMkLst>
          <pc:docMk/>
          <pc:sldMk cId="1887600283" sldId="456"/>
        </pc:sldMkLst>
        <pc:spChg chg="mod">
          <ac:chgData name="Suraj Chopade" userId="S::suraj.chopade@bostoninstituteofanalytics.org::dcc44ee8-6a65-4538-a5e1-c87e14ca7a61" providerId="AD" clId="Web-{A8A5AB48-3311-B43A-3631-9F462C1E44C8}" dt="2023-10-06T11:33:30.889" v="1083" actId="1076"/>
          <ac:spMkLst>
            <pc:docMk/>
            <pc:sldMk cId="1887600283" sldId="456"/>
            <ac:spMk id="5" creationId="{9A378F9A-2043-5BE3-EC44-6521FEBA7EE1}"/>
          </ac:spMkLst>
        </pc:spChg>
        <pc:spChg chg="mod">
          <ac:chgData name="Suraj Chopade" userId="S::suraj.chopade@bostoninstituteofanalytics.org::dcc44ee8-6a65-4538-a5e1-c87e14ca7a61" providerId="AD" clId="Web-{A8A5AB48-3311-B43A-3631-9F462C1E44C8}" dt="2023-10-06T11:32:04.948" v="1050" actId="1076"/>
          <ac:spMkLst>
            <pc:docMk/>
            <pc:sldMk cId="1887600283" sldId="456"/>
            <ac:spMk id="9" creationId="{2FDADD92-4E39-7713-520E-D88B1D53A255}"/>
          </ac:spMkLst>
        </pc:spChg>
        <pc:picChg chg="del">
          <ac:chgData name="Suraj Chopade" userId="S::suraj.chopade@bostoninstituteofanalytics.org::dcc44ee8-6a65-4538-a5e1-c87e14ca7a61" providerId="AD" clId="Web-{A8A5AB48-3311-B43A-3631-9F462C1E44C8}" dt="2023-10-06T11:32:17.573" v="1051"/>
          <ac:picMkLst>
            <pc:docMk/>
            <pc:sldMk cId="1887600283" sldId="456"/>
            <ac:picMk id="3" creationId="{4932EDBE-A5F0-885D-8F9F-1364A8906F4D}"/>
          </ac:picMkLst>
        </pc:picChg>
      </pc:sldChg>
      <pc:sldChg chg="modSp add replId">
        <pc:chgData name="Suraj Chopade" userId="S::suraj.chopade@bostoninstituteofanalytics.org::dcc44ee8-6a65-4538-a5e1-c87e14ca7a61" providerId="AD" clId="Web-{A8A5AB48-3311-B43A-3631-9F462C1E44C8}" dt="2023-10-06T11:36:22.005" v="1131" actId="14100"/>
        <pc:sldMkLst>
          <pc:docMk/>
          <pc:sldMk cId="712815863" sldId="457"/>
        </pc:sldMkLst>
        <pc:spChg chg="mod">
          <ac:chgData name="Suraj Chopade" userId="S::suraj.chopade@bostoninstituteofanalytics.org::dcc44ee8-6a65-4538-a5e1-c87e14ca7a61" providerId="AD" clId="Web-{A8A5AB48-3311-B43A-3631-9F462C1E44C8}" dt="2023-10-06T11:34:39.329" v="1099" actId="20577"/>
          <ac:spMkLst>
            <pc:docMk/>
            <pc:sldMk cId="712815863" sldId="457"/>
            <ac:spMk id="5" creationId="{9A378F9A-2043-5BE3-EC44-6521FEBA7EE1}"/>
          </ac:spMkLst>
        </pc:spChg>
        <pc:spChg chg="mod">
          <ac:chgData name="Suraj Chopade" userId="S::suraj.chopade@bostoninstituteofanalytics.org::dcc44ee8-6a65-4538-a5e1-c87e14ca7a61" providerId="AD" clId="Web-{A8A5AB48-3311-B43A-3631-9F462C1E44C8}" dt="2023-10-06T11:36:22.005" v="1131" actId="14100"/>
          <ac:spMkLst>
            <pc:docMk/>
            <pc:sldMk cId="712815863" sldId="457"/>
            <ac:spMk id="9" creationId="{2FDADD92-4E39-7713-520E-D88B1D53A255}"/>
          </ac:spMkLst>
        </pc:spChg>
      </pc:sldChg>
      <pc:sldChg chg="addSp delSp modSp add replId">
        <pc:chgData name="Suraj Chopade" userId="S::suraj.chopade@bostoninstituteofanalytics.org::dcc44ee8-6a65-4538-a5e1-c87e14ca7a61" providerId="AD" clId="Web-{A8A5AB48-3311-B43A-3631-9F462C1E44C8}" dt="2023-10-06T11:41:53.174" v="1139" actId="20577"/>
        <pc:sldMkLst>
          <pc:docMk/>
          <pc:sldMk cId="1830708" sldId="458"/>
        </pc:sldMkLst>
        <pc:spChg chg="add del mod">
          <ac:chgData name="Suraj Chopade" userId="S::suraj.chopade@bostoninstituteofanalytics.org::dcc44ee8-6a65-4538-a5e1-c87e14ca7a61" providerId="AD" clId="Web-{A8A5AB48-3311-B43A-3631-9F462C1E44C8}" dt="2023-10-06T11:36:36.115" v="1136"/>
          <ac:spMkLst>
            <pc:docMk/>
            <pc:sldMk cId="1830708" sldId="458"/>
            <ac:spMk id="2" creationId="{82E4D020-C4C2-62DA-8C4F-EEA27AF39A3A}"/>
          </ac:spMkLst>
        </pc:spChg>
        <pc:spChg chg="add">
          <ac:chgData name="Suraj Chopade" userId="S::suraj.chopade@bostoninstituteofanalytics.org::dcc44ee8-6a65-4538-a5e1-c87e14ca7a61" providerId="AD" clId="Web-{A8A5AB48-3311-B43A-3631-9F462C1E44C8}" dt="2023-10-06T11:36:42.584" v="1137"/>
          <ac:spMkLst>
            <pc:docMk/>
            <pc:sldMk cId="1830708" sldId="458"/>
            <ac:spMk id="4" creationId="{24019B7A-CFB9-1C55-E819-F70D6D717C91}"/>
          </ac:spMkLst>
        </pc:spChg>
        <pc:spChg chg="mod">
          <ac:chgData name="Suraj Chopade" userId="S::suraj.chopade@bostoninstituteofanalytics.org::dcc44ee8-6a65-4538-a5e1-c87e14ca7a61" providerId="AD" clId="Web-{A8A5AB48-3311-B43A-3631-9F462C1E44C8}" dt="2023-10-06T11:41:53.174" v="1139" actId="20577"/>
          <ac:spMkLst>
            <pc:docMk/>
            <pc:sldMk cId="1830708" sldId="458"/>
            <ac:spMk id="5" creationId="{9A378F9A-2043-5BE3-EC44-6521FEBA7EE1}"/>
          </ac:spMkLst>
        </pc:spChg>
        <pc:spChg chg="del">
          <ac:chgData name="Suraj Chopade" userId="S::suraj.chopade@bostoninstituteofanalytics.org::dcc44ee8-6a65-4538-a5e1-c87e14ca7a61" providerId="AD" clId="Web-{A8A5AB48-3311-B43A-3631-9F462C1E44C8}" dt="2023-10-06T11:36:27.255" v="1132"/>
          <ac:spMkLst>
            <pc:docMk/>
            <pc:sldMk cId="1830708" sldId="458"/>
            <ac:spMk id="9" creationId="{2FDADD92-4E39-7713-520E-D88B1D53A255}"/>
          </ac:spMkLst>
        </pc:spChg>
      </pc:sldChg>
      <pc:sldChg chg="add del replId">
        <pc:chgData name="Suraj Chopade" userId="S::suraj.chopade@bostoninstituteofanalytics.org::dcc44ee8-6a65-4538-a5e1-c87e14ca7a61" providerId="AD" clId="Web-{A8A5AB48-3311-B43A-3631-9F462C1E44C8}" dt="2023-10-06T11:42:15.363" v="1141"/>
        <pc:sldMkLst>
          <pc:docMk/>
          <pc:sldMk cId="3562238873" sldId="459"/>
        </pc:sldMkLst>
      </pc:sldChg>
      <pc:sldChg chg="addSp modSp add replId">
        <pc:chgData name="Suraj Chopade" userId="S::suraj.chopade@bostoninstituteofanalytics.org::dcc44ee8-6a65-4538-a5e1-c87e14ca7a61" providerId="AD" clId="Web-{A8A5AB48-3311-B43A-3631-9F462C1E44C8}" dt="2023-10-06T12:11:07.479" v="1313" actId="20577"/>
        <pc:sldMkLst>
          <pc:docMk/>
          <pc:sldMk cId="2059826743" sldId="460"/>
        </pc:sldMkLst>
        <pc:spChg chg="add mod">
          <ac:chgData name="Suraj Chopade" userId="S::suraj.chopade@bostoninstituteofanalytics.org::dcc44ee8-6a65-4538-a5e1-c87e14ca7a61" providerId="AD" clId="Web-{A8A5AB48-3311-B43A-3631-9F462C1E44C8}" dt="2023-10-06T11:49:49.537" v="1192" actId="1076"/>
          <ac:spMkLst>
            <pc:docMk/>
            <pc:sldMk cId="2059826743" sldId="460"/>
            <ac:spMk id="3" creationId="{AB031079-3BE0-5D30-3308-9AD7955FEC46}"/>
          </ac:spMkLst>
        </pc:spChg>
        <pc:spChg chg="mod">
          <ac:chgData name="Suraj Chopade" userId="S::suraj.chopade@bostoninstituteofanalytics.org::dcc44ee8-6a65-4538-a5e1-c87e14ca7a61" providerId="AD" clId="Web-{A8A5AB48-3311-B43A-3631-9F462C1E44C8}" dt="2023-10-06T12:11:07.479" v="1313" actId="20577"/>
          <ac:spMkLst>
            <pc:docMk/>
            <pc:sldMk cId="2059826743" sldId="460"/>
            <ac:spMk id="4" creationId="{24019B7A-CFB9-1C55-E819-F70D6D717C91}"/>
          </ac:spMkLst>
        </pc:spChg>
        <pc:spChg chg="mod">
          <ac:chgData name="Suraj Chopade" userId="S::suraj.chopade@bostoninstituteofanalytics.org::dcc44ee8-6a65-4538-a5e1-c87e14ca7a61" providerId="AD" clId="Web-{A8A5AB48-3311-B43A-3631-9F462C1E44C8}" dt="2023-10-06T11:50:09.726" v="1199" actId="14100"/>
          <ac:spMkLst>
            <pc:docMk/>
            <pc:sldMk cId="2059826743" sldId="460"/>
            <ac:spMk id="5" creationId="{9A378F9A-2043-5BE3-EC44-6521FEBA7EE1}"/>
          </ac:spMkLst>
        </pc:spChg>
        <pc:picChg chg="add mod">
          <ac:chgData name="Suraj Chopade" userId="S::suraj.chopade@bostoninstituteofanalytics.org::dcc44ee8-6a65-4538-a5e1-c87e14ca7a61" providerId="AD" clId="Web-{A8A5AB48-3311-B43A-3631-9F462C1E44C8}" dt="2023-10-06T11:49:53.538" v="1193" actId="1076"/>
          <ac:picMkLst>
            <pc:docMk/>
            <pc:sldMk cId="2059826743" sldId="460"/>
            <ac:picMk id="2" creationId="{3FB9CDC4-B2C6-91C5-3DBB-B2CD94A6F5E2}"/>
          </ac:picMkLst>
        </pc:picChg>
      </pc:sldChg>
      <pc:sldChg chg="addSp delSp modSp add ord replId">
        <pc:chgData name="Suraj Chopade" userId="S::suraj.chopade@bostoninstituteofanalytics.org::dcc44ee8-6a65-4538-a5e1-c87e14ca7a61" providerId="AD" clId="Web-{A8A5AB48-3311-B43A-3631-9F462C1E44C8}" dt="2023-10-06T12:21:02.582" v="1435"/>
        <pc:sldMkLst>
          <pc:docMk/>
          <pc:sldMk cId="702833047" sldId="461"/>
        </pc:sldMkLst>
        <pc:spChg chg="del">
          <ac:chgData name="Suraj Chopade" userId="S::suraj.chopade@bostoninstituteofanalytics.org::dcc44ee8-6a65-4538-a5e1-c87e14ca7a61" providerId="AD" clId="Web-{A8A5AB48-3311-B43A-3631-9F462C1E44C8}" dt="2023-10-06T11:51:28.213" v="1203"/>
          <ac:spMkLst>
            <pc:docMk/>
            <pc:sldMk cId="702833047" sldId="461"/>
            <ac:spMk id="3" creationId="{AB031079-3BE0-5D30-3308-9AD7955FEC46}"/>
          </ac:spMkLst>
        </pc:spChg>
        <pc:spChg chg="mod">
          <ac:chgData name="Suraj Chopade" userId="S::suraj.chopade@bostoninstituteofanalytics.org::dcc44ee8-6a65-4538-a5e1-c87e14ca7a61" providerId="AD" clId="Web-{A8A5AB48-3311-B43A-3631-9F462C1E44C8}" dt="2023-10-06T12:11:13.433" v="1315" actId="20577"/>
          <ac:spMkLst>
            <pc:docMk/>
            <pc:sldMk cId="702833047" sldId="461"/>
            <ac:spMk id="4" creationId="{24019B7A-CFB9-1C55-E819-F70D6D717C91}"/>
          </ac:spMkLst>
        </pc:spChg>
        <pc:spChg chg="mod">
          <ac:chgData name="Suraj Chopade" userId="S::suraj.chopade@bostoninstituteofanalytics.org::dcc44ee8-6a65-4538-a5e1-c87e14ca7a61" providerId="AD" clId="Web-{A8A5AB48-3311-B43A-3631-9F462C1E44C8}" dt="2023-10-06T12:19:42.547" v="1397" actId="1076"/>
          <ac:spMkLst>
            <pc:docMk/>
            <pc:sldMk cId="702833047" sldId="461"/>
            <ac:spMk id="5" creationId="{9A378F9A-2043-5BE3-EC44-6521FEBA7EE1}"/>
          </ac:spMkLst>
        </pc:spChg>
        <pc:graphicFrameChg chg="add mod modGraphic">
          <ac:chgData name="Suraj Chopade" userId="S::suraj.chopade@bostoninstituteofanalytics.org::dcc44ee8-6a65-4538-a5e1-c87e14ca7a61" providerId="AD" clId="Web-{A8A5AB48-3311-B43A-3631-9F462C1E44C8}" dt="2023-10-06T12:21:02.582" v="1435"/>
          <ac:graphicFrameMkLst>
            <pc:docMk/>
            <pc:sldMk cId="702833047" sldId="461"/>
            <ac:graphicFrameMk id="8" creationId="{79B7F451-491C-2BD7-1C22-FF4C9D86A94A}"/>
          </ac:graphicFrameMkLst>
        </pc:graphicFrameChg>
        <pc:picChg chg="del">
          <ac:chgData name="Suraj Chopade" userId="S::suraj.chopade@bostoninstituteofanalytics.org::dcc44ee8-6a65-4538-a5e1-c87e14ca7a61" providerId="AD" clId="Web-{A8A5AB48-3311-B43A-3631-9F462C1E44C8}" dt="2023-10-06T11:51:24.776" v="1202"/>
          <ac:picMkLst>
            <pc:docMk/>
            <pc:sldMk cId="702833047" sldId="461"/>
            <ac:picMk id="2" creationId="{3FB9CDC4-B2C6-91C5-3DBB-B2CD94A6F5E2}"/>
          </ac:picMkLst>
        </pc:picChg>
        <pc:picChg chg="add del mod">
          <ac:chgData name="Suraj Chopade" userId="S::suraj.chopade@bostoninstituteofanalytics.org::dcc44ee8-6a65-4538-a5e1-c87e14ca7a61" providerId="AD" clId="Web-{A8A5AB48-3311-B43A-3631-9F462C1E44C8}" dt="2023-10-06T12:20:14.533" v="1413"/>
          <ac:picMkLst>
            <pc:docMk/>
            <pc:sldMk cId="702833047" sldId="461"/>
            <ac:picMk id="9" creationId="{BAD1E9C0-EECE-0722-47C6-5D80C3179E38}"/>
          </ac:picMkLst>
        </pc:picChg>
      </pc:sldChg>
      <pc:sldChg chg="delSp modSp add replId">
        <pc:chgData name="Suraj Chopade" userId="S::suraj.chopade@bostoninstituteofanalytics.org::dcc44ee8-6a65-4538-a5e1-c87e14ca7a61" providerId="AD" clId="Web-{A8A5AB48-3311-B43A-3631-9F462C1E44C8}" dt="2023-10-06T12:16:37.227" v="1364" actId="20577"/>
        <pc:sldMkLst>
          <pc:docMk/>
          <pc:sldMk cId="4117235266" sldId="462"/>
        </pc:sldMkLst>
        <pc:spChg chg="mod">
          <ac:chgData name="Suraj Chopade" userId="S::suraj.chopade@bostoninstituteofanalytics.org::dcc44ee8-6a65-4538-a5e1-c87e14ca7a61" providerId="AD" clId="Web-{A8A5AB48-3311-B43A-3631-9F462C1E44C8}" dt="2023-10-06T12:16:37.227" v="1364" actId="20577"/>
          <ac:spMkLst>
            <pc:docMk/>
            <pc:sldMk cId="4117235266" sldId="462"/>
            <ac:spMk id="5" creationId="{9A378F9A-2043-5BE3-EC44-6521FEBA7EE1}"/>
          </ac:spMkLst>
        </pc:spChg>
        <pc:graphicFrameChg chg="del">
          <ac:chgData name="Suraj Chopade" userId="S::suraj.chopade@bostoninstituteofanalytics.org::dcc44ee8-6a65-4538-a5e1-c87e14ca7a61" providerId="AD" clId="Web-{A8A5AB48-3311-B43A-3631-9F462C1E44C8}" dt="2023-10-06T12:12:12.638" v="1321"/>
          <ac:graphicFrameMkLst>
            <pc:docMk/>
            <pc:sldMk cId="4117235266" sldId="462"/>
            <ac:graphicFrameMk id="8" creationId="{79B7F451-491C-2BD7-1C22-FF4C9D86A94A}"/>
          </ac:graphicFrameMkLst>
        </pc:graphicFrameChg>
      </pc:sldChg>
      <pc:sldChg chg="delSp modSp add replId">
        <pc:chgData name="Suraj Chopade" userId="S::suraj.chopade@bostoninstituteofanalytics.org::dcc44ee8-6a65-4538-a5e1-c87e14ca7a61" providerId="AD" clId="Web-{A8A5AB48-3311-B43A-3631-9F462C1E44C8}" dt="2023-10-06T12:24:03.699" v="1462" actId="1076"/>
        <pc:sldMkLst>
          <pc:docMk/>
          <pc:sldMk cId="3850761227" sldId="463"/>
        </pc:sldMkLst>
        <pc:spChg chg="mod">
          <ac:chgData name="Suraj Chopade" userId="S::suraj.chopade@bostoninstituteofanalytics.org::dcc44ee8-6a65-4538-a5e1-c87e14ca7a61" providerId="AD" clId="Web-{A8A5AB48-3311-B43A-3631-9F462C1E44C8}" dt="2023-10-06T12:24:03.699" v="1462" actId="1076"/>
          <ac:spMkLst>
            <pc:docMk/>
            <pc:sldMk cId="3850761227" sldId="463"/>
            <ac:spMk id="5" creationId="{9A378F9A-2043-5BE3-EC44-6521FEBA7EE1}"/>
          </ac:spMkLst>
        </pc:spChg>
        <pc:graphicFrameChg chg="del">
          <ac:chgData name="Suraj Chopade" userId="S::suraj.chopade@bostoninstituteofanalytics.org::dcc44ee8-6a65-4538-a5e1-c87e14ca7a61" providerId="AD" clId="Web-{A8A5AB48-3311-B43A-3631-9F462C1E44C8}" dt="2023-10-06T12:22:17.694" v="1439"/>
          <ac:graphicFrameMkLst>
            <pc:docMk/>
            <pc:sldMk cId="3850761227" sldId="463"/>
            <ac:graphicFrameMk id="8" creationId="{79B7F451-491C-2BD7-1C22-FF4C9D86A94A}"/>
          </ac:graphicFrameMkLst>
        </pc:graphicFrameChg>
      </pc:sldChg>
      <pc:sldChg chg="addSp delSp modSp add replId">
        <pc:chgData name="Suraj Chopade" userId="S::suraj.chopade@bostoninstituteofanalytics.org::dcc44ee8-6a65-4538-a5e1-c87e14ca7a61" providerId="AD" clId="Web-{A8A5AB48-3311-B43A-3631-9F462C1E44C8}" dt="2023-10-06T12:28:37.616" v="1494" actId="14100"/>
        <pc:sldMkLst>
          <pc:docMk/>
          <pc:sldMk cId="835093248" sldId="464"/>
        </pc:sldMkLst>
        <pc:spChg chg="mod">
          <ac:chgData name="Suraj Chopade" userId="S::suraj.chopade@bostoninstituteofanalytics.org::dcc44ee8-6a65-4538-a5e1-c87e14ca7a61" providerId="AD" clId="Web-{A8A5AB48-3311-B43A-3631-9F462C1E44C8}" dt="2023-10-06T12:27:09.613" v="1485" actId="1076"/>
          <ac:spMkLst>
            <pc:docMk/>
            <pc:sldMk cId="835093248" sldId="464"/>
            <ac:spMk id="5" creationId="{9A378F9A-2043-5BE3-EC44-6521FEBA7EE1}"/>
          </ac:spMkLst>
        </pc:spChg>
        <pc:picChg chg="add del mod">
          <ac:chgData name="Suraj Chopade" userId="S::suraj.chopade@bostoninstituteofanalytics.org::dcc44ee8-6a65-4538-a5e1-c87e14ca7a61" providerId="AD" clId="Web-{A8A5AB48-3311-B43A-3631-9F462C1E44C8}" dt="2023-10-06T12:28:22.444" v="1489"/>
          <ac:picMkLst>
            <pc:docMk/>
            <pc:sldMk cId="835093248" sldId="464"/>
            <ac:picMk id="2" creationId="{6187B1F1-882E-D8D4-BE9C-D0B266E58E9D}"/>
          </ac:picMkLst>
        </pc:picChg>
        <pc:picChg chg="add mod">
          <ac:chgData name="Suraj Chopade" userId="S::suraj.chopade@bostoninstituteofanalytics.org::dcc44ee8-6a65-4538-a5e1-c87e14ca7a61" providerId="AD" clId="Web-{A8A5AB48-3311-B43A-3631-9F462C1E44C8}" dt="2023-10-06T12:28:37.616" v="1494" actId="14100"/>
          <ac:picMkLst>
            <pc:docMk/>
            <pc:sldMk cId="835093248" sldId="464"/>
            <ac:picMk id="3" creationId="{7DB8BA04-E16A-6EA0-F03D-D0DE43E0A514}"/>
          </ac:picMkLst>
        </pc:picChg>
      </pc:sldChg>
      <pc:sldChg chg="addSp delSp modSp add replId">
        <pc:chgData name="Suraj Chopade" userId="S::suraj.chopade@bostoninstituteofanalytics.org::dcc44ee8-6a65-4538-a5e1-c87e14ca7a61" providerId="AD" clId="Web-{A8A5AB48-3311-B43A-3631-9F462C1E44C8}" dt="2023-10-06T12:33:22.909" v="1584" actId="20577"/>
        <pc:sldMkLst>
          <pc:docMk/>
          <pc:sldMk cId="1494545723" sldId="465"/>
        </pc:sldMkLst>
        <pc:spChg chg="mod">
          <ac:chgData name="Suraj Chopade" userId="S::suraj.chopade@bostoninstituteofanalytics.org::dcc44ee8-6a65-4538-a5e1-c87e14ca7a61" providerId="AD" clId="Web-{A8A5AB48-3311-B43A-3631-9F462C1E44C8}" dt="2023-10-06T12:33:22.909" v="1584" actId="20577"/>
          <ac:spMkLst>
            <pc:docMk/>
            <pc:sldMk cId="1494545723" sldId="465"/>
            <ac:spMk id="5" creationId="{9A378F9A-2043-5BE3-EC44-6521FEBA7EE1}"/>
          </ac:spMkLst>
        </pc:spChg>
        <pc:picChg chg="add del mod">
          <ac:chgData name="Suraj Chopade" userId="S::suraj.chopade@bostoninstituteofanalytics.org::dcc44ee8-6a65-4538-a5e1-c87e14ca7a61" providerId="AD" clId="Web-{A8A5AB48-3311-B43A-3631-9F462C1E44C8}" dt="2023-10-06T12:32:31.548" v="1551"/>
          <ac:picMkLst>
            <pc:docMk/>
            <pc:sldMk cId="1494545723" sldId="465"/>
            <ac:picMk id="2" creationId="{91D494F2-7DC6-3A89-53B4-3DE4135868A7}"/>
          </ac:picMkLst>
        </pc:picChg>
        <pc:picChg chg="del">
          <ac:chgData name="Suraj Chopade" userId="S::suraj.chopade@bostoninstituteofanalytics.org::dcc44ee8-6a65-4538-a5e1-c87e14ca7a61" providerId="AD" clId="Web-{A8A5AB48-3311-B43A-3631-9F462C1E44C8}" dt="2023-10-06T12:29:55.635" v="1505"/>
          <ac:picMkLst>
            <pc:docMk/>
            <pc:sldMk cId="1494545723" sldId="465"/>
            <ac:picMk id="3" creationId="{7DB8BA04-E16A-6EA0-F03D-D0DE43E0A514}"/>
          </ac:picMkLst>
        </pc:picChg>
      </pc:sldChg>
      <pc:sldChg chg="add del replId">
        <pc:chgData name="Suraj Chopade" userId="S::suraj.chopade@bostoninstituteofanalytics.org::dcc44ee8-6a65-4538-a5e1-c87e14ca7a61" providerId="AD" clId="Web-{A8A5AB48-3311-B43A-3631-9F462C1E44C8}" dt="2023-10-06T12:25:41.406" v="1467"/>
        <pc:sldMkLst>
          <pc:docMk/>
          <pc:sldMk cId="2164602217" sldId="465"/>
        </pc:sldMkLst>
      </pc:sldChg>
      <pc:sldChg chg="modSp add replId">
        <pc:chgData name="Suraj Chopade" userId="S::suraj.chopade@bostoninstituteofanalytics.org::dcc44ee8-6a65-4538-a5e1-c87e14ca7a61" providerId="AD" clId="Web-{A8A5AB48-3311-B43A-3631-9F462C1E44C8}" dt="2023-10-06T12:36:15.322" v="1613" actId="1076"/>
        <pc:sldMkLst>
          <pc:docMk/>
          <pc:sldMk cId="2989528000" sldId="466"/>
        </pc:sldMkLst>
        <pc:spChg chg="mod">
          <ac:chgData name="Suraj Chopade" userId="S::suraj.chopade@bostoninstituteofanalytics.org::dcc44ee8-6a65-4538-a5e1-c87e14ca7a61" providerId="AD" clId="Web-{A8A5AB48-3311-B43A-3631-9F462C1E44C8}" dt="2023-10-06T12:35:25.883" v="1593" actId="1076"/>
          <ac:spMkLst>
            <pc:docMk/>
            <pc:sldMk cId="2989528000" sldId="466"/>
            <ac:spMk id="4" creationId="{24019B7A-CFB9-1C55-E819-F70D6D717C91}"/>
          </ac:spMkLst>
        </pc:spChg>
        <pc:spChg chg="mod">
          <ac:chgData name="Suraj Chopade" userId="S::suraj.chopade@bostoninstituteofanalytics.org::dcc44ee8-6a65-4538-a5e1-c87e14ca7a61" providerId="AD" clId="Web-{A8A5AB48-3311-B43A-3631-9F462C1E44C8}" dt="2023-10-06T12:36:15.322" v="1613" actId="1076"/>
          <ac:spMkLst>
            <pc:docMk/>
            <pc:sldMk cId="2989528000" sldId="466"/>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2:46:29.800" v="1700" actId="20577"/>
        <pc:sldMkLst>
          <pc:docMk/>
          <pc:sldMk cId="2616984097" sldId="467"/>
        </pc:sldMkLst>
        <pc:spChg chg="mod">
          <ac:chgData name="Suraj Chopade" userId="S::suraj.chopade@bostoninstituteofanalytics.org::dcc44ee8-6a65-4538-a5e1-c87e14ca7a61" providerId="AD" clId="Web-{A8A5AB48-3311-B43A-3631-9F462C1E44C8}" dt="2023-10-06T12:46:29.800" v="1700" actId="20577"/>
          <ac:spMkLst>
            <pc:docMk/>
            <pc:sldMk cId="2616984097" sldId="467"/>
            <ac:spMk id="5" creationId="{9A378F9A-2043-5BE3-EC44-6521FEBA7EE1}"/>
          </ac:spMkLst>
        </pc:spChg>
      </pc:sldChg>
      <pc:sldChg chg="addSp delSp modSp add ord replId modNotes">
        <pc:chgData name="Suraj Chopade" userId="S::suraj.chopade@bostoninstituteofanalytics.org::dcc44ee8-6a65-4538-a5e1-c87e14ca7a61" providerId="AD" clId="Web-{A8A5AB48-3311-B43A-3631-9F462C1E44C8}" dt="2023-10-06T12:58:32.251" v="1864"/>
        <pc:sldMkLst>
          <pc:docMk/>
          <pc:sldMk cId="216333241" sldId="468"/>
        </pc:sldMkLst>
        <pc:spChg chg="del">
          <ac:chgData name="Suraj Chopade" userId="S::suraj.chopade@bostoninstituteofanalytics.org::dcc44ee8-6a65-4538-a5e1-c87e14ca7a61" providerId="AD" clId="Web-{A8A5AB48-3311-B43A-3631-9F462C1E44C8}" dt="2023-10-06T12:46:43.707" v="1702"/>
          <ac:spMkLst>
            <pc:docMk/>
            <pc:sldMk cId="216333241" sldId="468"/>
            <ac:spMk id="5" creationId="{9A378F9A-2043-5BE3-EC44-6521FEBA7EE1}"/>
          </ac:spMkLst>
        </pc:spChg>
        <pc:picChg chg="add mod">
          <ac:chgData name="Suraj Chopade" userId="S::suraj.chopade@bostoninstituteofanalytics.org::dcc44ee8-6a65-4538-a5e1-c87e14ca7a61" providerId="AD" clId="Web-{A8A5AB48-3311-B43A-3631-9F462C1E44C8}" dt="2023-10-06T12:47:44.163" v="1712" actId="14100"/>
          <ac:picMkLst>
            <pc:docMk/>
            <pc:sldMk cId="216333241" sldId="468"/>
            <ac:picMk id="2" creationId="{FF6697A2-8FE6-D245-5CDE-245F97B31418}"/>
          </ac:picMkLst>
        </pc:picChg>
      </pc:sldChg>
      <pc:sldChg chg="modSp add del replId">
        <pc:chgData name="Suraj Chopade" userId="S::suraj.chopade@bostoninstituteofanalytics.org::dcc44ee8-6a65-4538-a5e1-c87e14ca7a61" providerId="AD" clId="Web-{A8A5AB48-3311-B43A-3631-9F462C1E44C8}" dt="2023-10-06T12:54:40.398" v="1794" actId="20577"/>
        <pc:sldMkLst>
          <pc:docMk/>
          <pc:sldMk cId="1610639289" sldId="469"/>
        </pc:sldMkLst>
        <pc:spChg chg="mod">
          <ac:chgData name="Suraj Chopade" userId="S::suraj.chopade@bostoninstituteofanalytics.org::dcc44ee8-6a65-4538-a5e1-c87e14ca7a61" providerId="AD" clId="Web-{A8A5AB48-3311-B43A-3631-9F462C1E44C8}" dt="2023-10-06T12:54:40.398" v="1794" actId="20577"/>
          <ac:spMkLst>
            <pc:docMk/>
            <pc:sldMk cId="1610639289" sldId="469"/>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2:56:21.246" v="1826" actId="20577"/>
        <pc:sldMkLst>
          <pc:docMk/>
          <pc:sldMk cId="1739691860" sldId="470"/>
        </pc:sldMkLst>
        <pc:spChg chg="mod">
          <ac:chgData name="Suraj Chopade" userId="S::suraj.chopade@bostoninstituteofanalytics.org::dcc44ee8-6a65-4538-a5e1-c87e14ca7a61" providerId="AD" clId="Web-{A8A5AB48-3311-B43A-3631-9F462C1E44C8}" dt="2023-10-06T12:56:21.246" v="1826" actId="20577"/>
          <ac:spMkLst>
            <pc:docMk/>
            <pc:sldMk cId="1739691860" sldId="470"/>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2:57:55.468" v="1863" actId="20577"/>
        <pc:sldMkLst>
          <pc:docMk/>
          <pc:sldMk cId="3125042556" sldId="471"/>
        </pc:sldMkLst>
        <pc:spChg chg="mod">
          <ac:chgData name="Suraj Chopade" userId="S::suraj.chopade@bostoninstituteofanalytics.org::dcc44ee8-6a65-4538-a5e1-c87e14ca7a61" providerId="AD" clId="Web-{A8A5AB48-3311-B43A-3631-9F462C1E44C8}" dt="2023-10-06T12:57:55.468" v="1863" actId="20577"/>
          <ac:spMkLst>
            <pc:docMk/>
            <pc:sldMk cId="3125042556" sldId="471"/>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3:04:29.906" v="1885" actId="1076"/>
        <pc:sldMkLst>
          <pc:docMk/>
          <pc:sldMk cId="153477659" sldId="472"/>
        </pc:sldMkLst>
        <pc:spChg chg="mod">
          <ac:chgData name="Suraj Chopade" userId="S::suraj.chopade@bostoninstituteofanalytics.org::dcc44ee8-6a65-4538-a5e1-c87e14ca7a61" providerId="AD" clId="Web-{A8A5AB48-3311-B43A-3631-9F462C1E44C8}" dt="2023-10-06T13:04:14.921" v="1884" actId="1076"/>
          <ac:spMkLst>
            <pc:docMk/>
            <pc:sldMk cId="153477659" sldId="472"/>
            <ac:spMk id="4" creationId="{24019B7A-CFB9-1C55-E819-F70D6D717C91}"/>
          </ac:spMkLst>
        </pc:spChg>
        <pc:spChg chg="mod">
          <ac:chgData name="Suraj Chopade" userId="S::suraj.chopade@bostoninstituteofanalytics.org::dcc44ee8-6a65-4538-a5e1-c87e14ca7a61" providerId="AD" clId="Web-{A8A5AB48-3311-B43A-3631-9F462C1E44C8}" dt="2023-10-06T13:04:29.906" v="1885" actId="1076"/>
          <ac:spMkLst>
            <pc:docMk/>
            <pc:sldMk cId="153477659" sldId="472"/>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3:09:47.044" v="1945" actId="20577"/>
        <pc:sldMkLst>
          <pc:docMk/>
          <pc:sldMk cId="3663966234" sldId="473"/>
        </pc:sldMkLst>
        <pc:spChg chg="mod">
          <ac:chgData name="Suraj Chopade" userId="S::suraj.chopade@bostoninstituteofanalytics.org::dcc44ee8-6a65-4538-a5e1-c87e14ca7a61" providerId="AD" clId="Web-{A8A5AB48-3311-B43A-3631-9F462C1E44C8}" dt="2023-10-06T13:09:47.044" v="1945" actId="20577"/>
          <ac:spMkLst>
            <pc:docMk/>
            <pc:sldMk cId="3663966234" sldId="473"/>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3:12:29.238" v="2008" actId="1076"/>
        <pc:sldMkLst>
          <pc:docMk/>
          <pc:sldMk cId="2092177511" sldId="474"/>
        </pc:sldMkLst>
        <pc:spChg chg="mod">
          <ac:chgData name="Suraj Chopade" userId="S::suraj.chopade@bostoninstituteofanalytics.org::dcc44ee8-6a65-4538-a5e1-c87e14ca7a61" providerId="AD" clId="Web-{A8A5AB48-3311-B43A-3631-9F462C1E44C8}" dt="2023-10-06T13:12:29.238" v="2008" actId="1076"/>
          <ac:spMkLst>
            <pc:docMk/>
            <pc:sldMk cId="2092177511" sldId="474"/>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3:13:07.536" v="2022" actId="20577"/>
        <pc:sldMkLst>
          <pc:docMk/>
          <pc:sldMk cId="3546852592" sldId="475"/>
        </pc:sldMkLst>
        <pc:spChg chg="mod">
          <ac:chgData name="Suraj Chopade" userId="S::suraj.chopade@bostoninstituteofanalytics.org::dcc44ee8-6a65-4538-a5e1-c87e14ca7a61" providerId="AD" clId="Web-{A8A5AB48-3311-B43A-3631-9F462C1E44C8}" dt="2023-10-06T13:13:07.536" v="2022" actId="20577"/>
          <ac:spMkLst>
            <pc:docMk/>
            <pc:sldMk cId="3546852592" sldId="475"/>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3:15:59.402" v="2089" actId="1076"/>
        <pc:sldMkLst>
          <pc:docMk/>
          <pc:sldMk cId="424723153" sldId="476"/>
        </pc:sldMkLst>
        <pc:spChg chg="mod">
          <ac:chgData name="Suraj Chopade" userId="S::suraj.chopade@bostoninstituteofanalytics.org::dcc44ee8-6a65-4538-a5e1-c87e14ca7a61" providerId="AD" clId="Web-{A8A5AB48-3311-B43A-3631-9F462C1E44C8}" dt="2023-10-06T13:15:59.402" v="2089" actId="1076"/>
          <ac:spMkLst>
            <pc:docMk/>
            <pc:sldMk cId="424723153" sldId="476"/>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3:17:09.358" v="2111" actId="20577"/>
        <pc:sldMkLst>
          <pc:docMk/>
          <pc:sldMk cId="1108611396" sldId="477"/>
        </pc:sldMkLst>
        <pc:spChg chg="mod">
          <ac:chgData name="Suraj Chopade" userId="S::suraj.chopade@bostoninstituteofanalytics.org::dcc44ee8-6a65-4538-a5e1-c87e14ca7a61" providerId="AD" clId="Web-{A8A5AB48-3311-B43A-3631-9F462C1E44C8}" dt="2023-10-06T13:17:09.358" v="2111" actId="20577"/>
          <ac:spMkLst>
            <pc:docMk/>
            <pc:sldMk cId="1108611396" sldId="477"/>
            <ac:spMk id="5" creationId="{9A378F9A-2043-5BE3-EC44-6521FEBA7EE1}"/>
          </ac:spMkLst>
        </pc:spChg>
      </pc:sldChg>
      <pc:sldChg chg="add del replId">
        <pc:chgData name="Suraj Chopade" userId="S::suraj.chopade@bostoninstituteofanalytics.org::dcc44ee8-6a65-4538-a5e1-c87e14ca7a61" providerId="AD" clId="Web-{A8A5AB48-3311-B43A-3631-9F462C1E44C8}" dt="2023-10-06T13:13:23.349" v="2027"/>
        <pc:sldMkLst>
          <pc:docMk/>
          <pc:sldMk cId="3436897958" sldId="477"/>
        </pc:sldMkLst>
      </pc:sldChg>
      <pc:sldChg chg="modSp add replId">
        <pc:chgData name="Suraj Chopade" userId="S::suraj.chopade@bostoninstituteofanalytics.org::dcc44ee8-6a65-4538-a5e1-c87e14ca7a61" providerId="AD" clId="Web-{A8A5AB48-3311-B43A-3631-9F462C1E44C8}" dt="2023-10-06T13:39:04.474" v="2261" actId="14100"/>
        <pc:sldMkLst>
          <pc:docMk/>
          <pc:sldMk cId="4263391213" sldId="478"/>
        </pc:sldMkLst>
        <pc:spChg chg="mod">
          <ac:chgData name="Suraj Chopade" userId="S::suraj.chopade@bostoninstituteofanalytics.org::dcc44ee8-6a65-4538-a5e1-c87e14ca7a61" providerId="AD" clId="Web-{A8A5AB48-3311-B43A-3631-9F462C1E44C8}" dt="2023-10-06T13:39:04.474" v="2261" actId="14100"/>
          <ac:spMkLst>
            <pc:docMk/>
            <pc:sldMk cId="4263391213" sldId="478"/>
            <ac:spMk id="4" creationId="{24019B7A-CFB9-1C55-E819-F70D6D717C91}"/>
          </ac:spMkLst>
        </pc:spChg>
        <pc:spChg chg="mod">
          <ac:chgData name="Suraj Chopade" userId="S::suraj.chopade@bostoninstituteofanalytics.org::dcc44ee8-6a65-4538-a5e1-c87e14ca7a61" providerId="AD" clId="Web-{A8A5AB48-3311-B43A-3631-9F462C1E44C8}" dt="2023-10-06T13:24:52.361" v="2130" actId="20577"/>
          <ac:spMkLst>
            <pc:docMk/>
            <pc:sldMk cId="4263391213" sldId="478"/>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3:39:54.319" v="2266" actId="14100"/>
        <pc:sldMkLst>
          <pc:docMk/>
          <pc:sldMk cId="714322308" sldId="479"/>
        </pc:sldMkLst>
        <pc:spChg chg="mod">
          <ac:chgData name="Suraj Chopade" userId="S::suraj.chopade@bostoninstituteofanalytics.org::dcc44ee8-6a65-4538-a5e1-c87e14ca7a61" providerId="AD" clId="Web-{A8A5AB48-3311-B43A-3631-9F462C1E44C8}" dt="2023-10-06T13:39:54.319" v="2266" actId="14100"/>
          <ac:spMkLst>
            <pc:docMk/>
            <pc:sldMk cId="714322308" sldId="479"/>
            <ac:spMk id="4" creationId="{24019B7A-CFB9-1C55-E819-F70D6D717C91}"/>
          </ac:spMkLst>
        </pc:spChg>
        <pc:spChg chg="mod">
          <ac:chgData name="Suraj Chopade" userId="S::suraj.chopade@bostoninstituteofanalytics.org::dcc44ee8-6a65-4538-a5e1-c87e14ca7a61" providerId="AD" clId="Web-{A8A5AB48-3311-B43A-3631-9F462C1E44C8}" dt="2023-10-06T13:26:10.802" v="2156" actId="1076"/>
          <ac:spMkLst>
            <pc:docMk/>
            <pc:sldMk cId="714322308" sldId="479"/>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3:39:19.209" v="2262" actId="14100"/>
        <pc:sldMkLst>
          <pc:docMk/>
          <pc:sldMk cId="610523756" sldId="480"/>
        </pc:sldMkLst>
        <pc:spChg chg="mod">
          <ac:chgData name="Suraj Chopade" userId="S::suraj.chopade@bostoninstituteofanalytics.org::dcc44ee8-6a65-4538-a5e1-c87e14ca7a61" providerId="AD" clId="Web-{A8A5AB48-3311-B43A-3631-9F462C1E44C8}" dt="2023-10-06T13:39:19.209" v="2262" actId="14100"/>
          <ac:spMkLst>
            <pc:docMk/>
            <pc:sldMk cId="610523756" sldId="480"/>
            <ac:spMk id="4" creationId="{24019B7A-CFB9-1C55-E819-F70D6D717C91}"/>
          </ac:spMkLst>
        </pc:spChg>
        <pc:spChg chg="mod">
          <ac:chgData name="Suraj Chopade" userId="S::suraj.chopade@bostoninstituteofanalytics.org::dcc44ee8-6a65-4538-a5e1-c87e14ca7a61" providerId="AD" clId="Web-{A8A5AB48-3311-B43A-3631-9F462C1E44C8}" dt="2023-10-06T13:31:21.158" v="2188" actId="20577"/>
          <ac:spMkLst>
            <pc:docMk/>
            <pc:sldMk cId="610523756" sldId="480"/>
            <ac:spMk id="5" creationId="{9A378F9A-2043-5BE3-EC44-6521FEBA7EE1}"/>
          </ac:spMkLst>
        </pc:spChg>
      </pc:sldChg>
      <pc:sldChg chg="modSp add ord replId">
        <pc:chgData name="Suraj Chopade" userId="S::suraj.chopade@bostoninstituteofanalytics.org::dcc44ee8-6a65-4538-a5e1-c87e14ca7a61" providerId="AD" clId="Web-{A8A5AB48-3311-B43A-3631-9F462C1E44C8}" dt="2023-10-06T13:39:24.037" v="2263" actId="14100"/>
        <pc:sldMkLst>
          <pc:docMk/>
          <pc:sldMk cId="1606824909" sldId="481"/>
        </pc:sldMkLst>
        <pc:spChg chg="mod">
          <ac:chgData name="Suraj Chopade" userId="S::suraj.chopade@bostoninstituteofanalytics.org::dcc44ee8-6a65-4538-a5e1-c87e14ca7a61" providerId="AD" clId="Web-{A8A5AB48-3311-B43A-3631-9F462C1E44C8}" dt="2023-10-06T13:39:24.037" v="2263" actId="14100"/>
          <ac:spMkLst>
            <pc:docMk/>
            <pc:sldMk cId="1606824909" sldId="481"/>
            <ac:spMk id="4" creationId="{24019B7A-CFB9-1C55-E819-F70D6D717C91}"/>
          </ac:spMkLst>
        </pc:spChg>
        <pc:spChg chg="mod">
          <ac:chgData name="Suraj Chopade" userId="S::suraj.chopade@bostoninstituteofanalytics.org::dcc44ee8-6a65-4538-a5e1-c87e14ca7a61" providerId="AD" clId="Web-{A8A5AB48-3311-B43A-3631-9F462C1E44C8}" dt="2023-10-06T13:31:16.580" v="2187" actId="20577"/>
          <ac:spMkLst>
            <pc:docMk/>
            <pc:sldMk cId="1606824909" sldId="481"/>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3:39:28.459" v="2264" actId="14100"/>
        <pc:sldMkLst>
          <pc:docMk/>
          <pc:sldMk cId="3717048252" sldId="482"/>
        </pc:sldMkLst>
        <pc:spChg chg="mod">
          <ac:chgData name="Suraj Chopade" userId="S::suraj.chopade@bostoninstituteofanalytics.org::dcc44ee8-6a65-4538-a5e1-c87e14ca7a61" providerId="AD" clId="Web-{A8A5AB48-3311-B43A-3631-9F462C1E44C8}" dt="2023-10-06T13:39:28.459" v="2264" actId="14100"/>
          <ac:spMkLst>
            <pc:docMk/>
            <pc:sldMk cId="3717048252" sldId="482"/>
            <ac:spMk id="4" creationId="{24019B7A-CFB9-1C55-E819-F70D6D717C91}"/>
          </ac:spMkLst>
        </pc:spChg>
        <pc:spChg chg="mod">
          <ac:chgData name="Suraj Chopade" userId="S::suraj.chopade@bostoninstituteofanalytics.org::dcc44ee8-6a65-4538-a5e1-c87e14ca7a61" providerId="AD" clId="Web-{A8A5AB48-3311-B43A-3631-9F462C1E44C8}" dt="2023-10-06T13:33:01.506" v="2225" actId="1076"/>
          <ac:spMkLst>
            <pc:docMk/>
            <pc:sldMk cId="3717048252" sldId="482"/>
            <ac:spMk id="5" creationId="{9A378F9A-2043-5BE3-EC44-6521FEBA7EE1}"/>
          </ac:spMkLst>
        </pc:spChg>
      </pc:sldChg>
      <pc:sldChg chg="modSp add replId">
        <pc:chgData name="Suraj Chopade" userId="S::suraj.chopade@bostoninstituteofanalytics.org::dcc44ee8-6a65-4538-a5e1-c87e14ca7a61" providerId="AD" clId="Web-{A8A5AB48-3311-B43A-3631-9F462C1E44C8}" dt="2023-10-06T13:39:32.772" v="2265" actId="14100"/>
        <pc:sldMkLst>
          <pc:docMk/>
          <pc:sldMk cId="2884690960" sldId="483"/>
        </pc:sldMkLst>
        <pc:spChg chg="mod">
          <ac:chgData name="Suraj Chopade" userId="S::suraj.chopade@bostoninstituteofanalytics.org::dcc44ee8-6a65-4538-a5e1-c87e14ca7a61" providerId="AD" clId="Web-{A8A5AB48-3311-B43A-3631-9F462C1E44C8}" dt="2023-10-06T13:39:32.772" v="2265" actId="14100"/>
          <ac:spMkLst>
            <pc:docMk/>
            <pc:sldMk cId="2884690960" sldId="483"/>
            <ac:spMk id="4" creationId="{24019B7A-CFB9-1C55-E819-F70D6D717C91}"/>
          </ac:spMkLst>
        </pc:spChg>
        <pc:spChg chg="mod">
          <ac:chgData name="Suraj Chopade" userId="S::suraj.chopade@bostoninstituteofanalytics.org::dcc44ee8-6a65-4538-a5e1-c87e14ca7a61" providerId="AD" clId="Web-{A8A5AB48-3311-B43A-3631-9F462C1E44C8}" dt="2023-10-06T13:34:59.745" v="2260" actId="20577"/>
          <ac:spMkLst>
            <pc:docMk/>
            <pc:sldMk cId="2884690960" sldId="483"/>
            <ac:spMk id="5" creationId="{9A378F9A-2043-5BE3-EC44-6521FEBA7EE1}"/>
          </ac:spMkLst>
        </pc:spChg>
      </pc:sldChg>
    </pc:docChg>
  </pc:docChgLst>
  <pc:docChgLst>
    <pc:chgData name="Suraj Chopade" userId="S::suraj.chopade@bostoninstituteofanalytics.org::dcc44ee8-6a65-4538-a5e1-c87e14ca7a61" providerId="AD" clId="Web-{72D73C5D-A962-D16B-43A2-2FFC204EC97B}"/>
    <pc:docChg chg="delSld modSld sldOrd">
      <pc:chgData name="Suraj Chopade" userId="S::suraj.chopade@bostoninstituteofanalytics.org::dcc44ee8-6a65-4538-a5e1-c87e14ca7a61" providerId="AD" clId="Web-{72D73C5D-A962-D16B-43A2-2FFC204EC97B}" dt="2023-10-09T11:05:59.794" v="32"/>
      <pc:docMkLst>
        <pc:docMk/>
      </pc:docMkLst>
      <pc:sldChg chg="delSp">
        <pc:chgData name="Suraj Chopade" userId="S::suraj.chopade@bostoninstituteofanalytics.org::dcc44ee8-6a65-4538-a5e1-c87e14ca7a61" providerId="AD" clId="Web-{72D73C5D-A962-D16B-43A2-2FFC204EC97B}" dt="2023-10-09T11:05:57.106" v="31"/>
        <pc:sldMkLst>
          <pc:docMk/>
          <pc:sldMk cId="2503897231" sldId="283"/>
        </pc:sldMkLst>
        <pc:picChg chg="del">
          <ac:chgData name="Suraj Chopade" userId="S::suraj.chopade@bostoninstituteofanalytics.org::dcc44ee8-6a65-4538-a5e1-c87e14ca7a61" providerId="AD" clId="Web-{72D73C5D-A962-D16B-43A2-2FFC204EC97B}" dt="2023-10-09T11:05:57.106" v="31"/>
          <ac:picMkLst>
            <pc:docMk/>
            <pc:sldMk cId="2503897231" sldId="283"/>
            <ac:picMk id="6" creationId="{00000000-0000-0000-0000-000000000000}"/>
          </ac:picMkLst>
        </pc:picChg>
      </pc:sldChg>
      <pc:sldChg chg="del">
        <pc:chgData name="Suraj Chopade" userId="S::suraj.chopade@bostoninstituteofanalytics.org::dcc44ee8-6a65-4538-a5e1-c87e14ca7a61" providerId="AD" clId="Web-{72D73C5D-A962-D16B-43A2-2FFC204EC97B}" dt="2023-10-09T10:42:33.819" v="18"/>
        <pc:sldMkLst>
          <pc:docMk/>
          <pc:sldMk cId="1726830" sldId="314"/>
        </pc:sldMkLst>
      </pc:sldChg>
      <pc:sldChg chg="delSp">
        <pc:chgData name="Suraj Chopade" userId="S::suraj.chopade@bostoninstituteofanalytics.org::dcc44ee8-6a65-4538-a5e1-c87e14ca7a61" providerId="AD" clId="Web-{72D73C5D-A962-D16B-43A2-2FFC204EC97B}" dt="2023-10-09T11:05:59.794" v="32"/>
        <pc:sldMkLst>
          <pc:docMk/>
          <pc:sldMk cId="4059647043" sldId="408"/>
        </pc:sldMkLst>
        <pc:picChg chg="del">
          <ac:chgData name="Suraj Chopade" userId="S::suraj.chopade@bostoninstituteofanalytics.org::dcc44ee8-6a65-4538-a5e1-c87e14ca7a61" providerId="AD" clId="Web-{72D73C5D-A962-D16B-43A2-2FFC204EC97B}" dt="2023-10-09T11:05:59.794" v="32"/>
          <ac:picMkLst>
            <pc:docMk/>
            <pc:sldMk cId="4059647043" sldId="408"/>
            <ac:picMk id="6" creationId="{00000000-0000-0000-0000-000000000000}"/>
          </ac:picMkLst>
        </pc:picChg>
      </pc:sldChg>
      <pc:sldChg chg="del">
        <pc:chgData name="Suraj Chopade" userId="S::suraj.chopade@bostoninstituteofanalytics.org::dcc44ee8-6a65-4538-a5e1-c87e14ca7a61" providerId="AD" clId="Web-{72D73C5D-A962-D16B-43A2-2FFC204EC97B}" dt="2023-10-09T10:42:24.210" v="0"/>
        <pc:sldMkLst>
          <pc:docMk/>
          <pc:sldMk cId="3582198988" sldId="485"/>
        </pc:sldMkLst>
      </pc:sldChg>
      <pc:sldChg chg="del">
        <pc:chgData name="Suraj Chopade" userId="S::suraj.chopade@bostoninstituteofanalytics.org::dcc44ee8-6a65-4538-a5e1-c87e14ca7a61" providerId="AD" clId="Web-{72D73C5D-A962-D16B-43A2-2FFC204EC97B}" dt="2023-10-09T10:42:24.210" v="1"/>
        <pc:sldMkLst>
          <pc:docMk/>
          <pc:sldMk cId="3025139516" sldId="486"/>
        </pc:sldMkLst>
      </pc:sldChg>
      <pc:sldChg chg="del">
        <pc:chgData name="Suraj Chopade" userId="S::suraj.chopade@bostoninstituteofanalytics.org::dcc44ee8-6a65-4538-a5e1-c87e14ca7a61" providerId="AD" clId="Web-{72D73C5D-A962-D16B-43A2-2FFC204EC97B}" dt="2023-10-09T10:42:33.819" v="17"/>
        <pc:sldMkLst>
          <pc:docMk/>
          <pc:sldMk cId="170298293" sldId="487"/>
        </pc:sldMkLst>
      </pc:sldChg>
      <pc:sldChg chg="del">
        <pc:chgData name="Suraj Chopade" userId="S::suraj.chopade@bostoninstituteofanalytics.org::dcc44ee8-6a65-4538-a5e1-c87e14ca7a61" providerId="AD" clId="Web-{72D73C5D-A962-D16B-43A2-2FFC204EC97B}" dt="2023-10-09T10:42:33.819" v="16"/>
        <pc:sldMkLst>
          <pc:docMk/>
          <pc:sldMk cId="2393680182" sldId="488"/>
        </pc:sldMkLst>
      </pc:sldChg>
      <pc:sldChg chg="del">
        <pc:chgData name="Suraj Chopade" userId="S::suraj.chopade@bostoninstituteofanalytics.org::dcc44ee8-6a65-4538-a5e1-c87e14ca7a61" providerId="AD" clId="Web-{72D73C5D-A962-D16B-43A2-2FFC204EC97B}" dt="2023-10-09T10:42:33.819" v="15"/>
        <pc:sldMkLst>
          <pc:docMk/>
          <pc:sldMk cId="1794145806" sldId="489"/>
        </pc:sldMkLst>
      </pc:sldChg>
      <pc:sldChg chg="del">
        <pc:chgData name="Suraj Chopade" userId="S::suraj.chopade@bostoninstituteofanalytics.org::dcc44ee8-6a65-4538-a5e1-c87e14ca7a61" providerId="AD" clId="Web-{72D73C5D-A962-D16B-43A2-2FFC204EC97B}" dt="2023-10-09T10:42:33.804" v="12"/>
        <pc:sldMkLst>
          <pc:docMk/>
          <pc:sldMk cId="1281757821" sldId="490"/>
        </pc:sldMkLst>
      </pc:sldChg>
      <pc:sldChg chg="del">
        <pc:chgData name="Suraj Chopade" userId="S::suraj.chopade@bostoninstituteofanalytics.org::dcc44ee8-6a65-4538-a5e1-c87e14ca7a61" providerId="AD" clId="Web-{72D73C5D-A962-D16B-43A2-2FFC204EC97B}" dt="2023-10-09T10:42:33.819" v="14"/>
        <pc:sldMkLst>
          <pc:docMk/>
          <pc:sldMk cId="3802794363" sldId="491"/>
        </pc:sldMkLst>
      </pc:sldChg>
      <pc:sldChg chg="del">
        <pc:chgData name="Suraj Chopade" userId="S::suraj.chopade@bostoninstituteofanalytics.org::dcc44ee8-6a65-4538-a5e1-c87e14ca7a61" providerId="AD" clId="Web-{72D73C5D-A962-D16B-43A2-2FFC204EC97B}" dt="2023-10-09T10:42:33.804" v="13"/>
        <pc:sldMkLst>
          <pc:docMk/>
          <pc:sldMk cId="15428375" sldId="492"/>
        </pc:sldMkLst>
      </pc:sldChg>
      <pc:sldChg chg="del">
        <pc:chgData name="Suraj Chopade" userId="S::suraj.chopade@bostoninstituteofanalytics.org::dcc44ee8-6a65-4538-a5e1-c87e14ca7a61" providerId="AD" clId="Web-{72D73C5D-A962-D16B-43A2-2FFC204EC97B}" dt="2023-10-09T10:42:33.804" v="6"/>
        <pc:sldMkLst>
          <pc:docMk/>
          <pc:sldMk cId="2447148602" sldId="493"/>
        </pc:sldMkLst>
      </pc:sldChg>
      <pc:sldChg chg="del">
        <pc:chgData name="Suraj Chopade" userId="S::suraj.chopade@bostoninstituteofanalytics.org::dcc44ee8-6a65-4538-a5e1-c87e14ca7a61" providerId="AD" clId="Web-{72D73C5D-A962-D16B-43A2-2FFC204EC97B}" dt="2023-10-09T10:42:33.804" v="5"/>
        <pc:sldMkLst>
          <pc:docMk/>
          <pc:sldMk cId="3592800487" sldId="494"/>
        </pc:sldMkLst>
      </pc:sldChg>
      <pc:sldChg chg="del">
        <pc:chgData name="Suraj Chopade" userId="S::suraj.chopade@bostoninstituteofanalytics.org::dcc44ee8-6a65-4538-a5e1-c87e14ca7a61" providerId="AD" clId="Web-{72D73C5D-A962-D16B-43A2-2FFC204EC97B}" dt="2023-10-09T10:42:33.804" v="3"/>
        <pc:sldMkLst>
          <pc:docMk/>
          <pc:sldMk cId="3469038299" sldId="495"/>
        </pc:sldMkLst>
      </pc:sldChg>
      <pc:sldChg chg="del">
        <pc:chgData name="Suraj Chopade" userId="S::suraj.chopade@bostoninstituteofanalytics.org::dcc44ee8-6a65-4538-a5e1-c87e14ca7a61" providerId="AD" clId="Web-{72D73C5D-A962-D16B-43A2-2FFC204EC97B}" dt="2023-10-09T10:42:33.788" v="2"/>
        <pc:sldMkLst>
          <pc:docMk/>
          <pc:sldMk cId="3658381137" sldId="496"/>
        </pc:sldMkLst>
      </pc:sldChg>
      <pc:sldChg chg="delSp">
        <pc:chgData name="Suraj Chopade" userId="S::suraj.chopade@bostoninstituteofanalytics.org::dcc44ee8-6a65-4538-a5e1-c87e14ca7a61" providerId="AD" clId="Web-{72D73C5D-A962-D16B-43A2-2FFC204EC97B}" dt="2023-10-09T11:05:51.559" v="29"/>
        <pc:sldMkLst>
          <pc:docMk/>
          <pc:sldMk cId="2004310942" sldId="497"/>
        </pc:sldMkLst>
        <pc:picChg chg="del">
          <ac:chgData name="Suraj Chopade" userId="S::suraj.chopade@bostoninstituteofanalytics.org::dcc44ee8-6a65-4538-a5e1-c87e14ca7a61" providerId="AD" clId="Web-{72D73C5D-A962-D16B-43A2-2FFC204EC97B}" dt="2023-10-09T11:05:51.559" v="29"/>
          <ac:picMkLst>
            <pc:docMk/>
            <pc:sldMk cId="2004310942" sldId="497"/>
            <ac:picMk id="6" creationId="{00000000-0000-0000-0000-000000000000}"/>
          </ac:picMkLst>
        </pc:picChg>
      </pc:sldChg>
      <pc:sldChg chg="delSp">
        <pc:chgData name="Suraj Chopade" userId="S::suraj.chopade@bostoninstituteofanalytics.org::dcc44ee8-6a65-4538-a5e1-c87e14ca7a61" providerId="AD" clId="Web-{72D73C5D-A962-D16B-43A2-2FFC204EC97B}" dt="2023-10-09T11:05:54.028" v="30"/>
        <pc:sldMkLst>
          <pc:docMk/>
          <pc:sldMk cId="988374458" sldId="498"/>
        </pc:sldMkLst>
        <pc:picChg chg="del">
          <ac:chgData name="Suraj Chopade" userId="S::suraj.chopade@bostoninstituteofanalytics.org::dcc44ee8-6a65-4538-a5e1-c87e14ca7a61" providerId="AD" clId="Web-{72D73C5D-A962-D16B-43A2-2FFC204EC97B}" dt="2023-10-09T11:05:54.028" v="30"/>
          <ac:picMkLst>
            <pc:docMk/>
            <pc:sldMk cId="988374458" sldId="498"/>
            <ac:picMk id="6" creationId="{00000000-0000-0000-0000-000000000000}"/>
          </ac:picMkLst>
        </pc:picChg>
      </pc:sldChg>
      <pc:sldChg chg="delSp ord">
        <pc:chgData name="Suraj Chopade" userId="S::suraj.chopade@bostoninstituteofanalytics.org::dcc44ee8-6a65-4538-a5e1-c87e14ca7a61" providerId="AD" clId="Web-{72D73C5D-A962-D16B-43A2-2FFC204EC97B}" dt="2023-10-09T11:05:40.996" v="24"/>
        <pc:sldMkLst>
          <pc:docMk/>
          <pc:sldMk cId="578900116" sldId="499"/>
        </pc:sldMkLst>
        <pc:picChg chg="del">
          <ac:chgData name="Suraj Chopade" userId="S::suraj.chopade@bostoninstituteofanalytics.org::dcc44ee8-6a65-4538-a5e1-c87e14ca7a61" providerId="AD" clId="Web-{72D73C5D-A962-D16B-43A2-2FFC204EC97B}" dt="2023-10-09T11:05:40.996" v="24"/>
          <ac:picMkLst>
            <pc:docMk/>
            <pc:sldMk cId="578900116" sldId="499"/>
            <ac:picMk id="6" creationId="{00000000-0000-0000-0000-000000000000}"/>
          </ac:picMkLst>
        </pc:picChg>
      </pc:sldChg>
      <pc:sldChg chg="delSp ord">
        <pc:chgData name="Suraj Chopade" userId="S::suraj.chopade@bostoninstituteofanalytics.org::dcc44ee8-6a65-4538-a5e1-c87e14ca7a61" providerId="AD" clId="Web-{72D73C5D-A962-D16B-43A2-2FFC204EC97B}" dt="2023-10-09T11:05:42.949" v="25"/>
        <pc:sldMkLst>
          <pc:docMk/>
          <pc:sldMk cId="1360406204" sldId="500"/>
        </pc:sldMkLst>
        <pc:picChg chg="del">
          <ac:chgData name="Suraj Chopade" userId="S::suraj.chopade@bostoninstituteofanalytics.org::dcc44ee8-6a65-4538-a5e1-c87e14ca7a61" providerId="AD" clId="Web-{72D73C5D-A962-D16B-43A2-2FFC204EC97B}" dt="2023-10-09T11:05:42.949" v="25"/>
          <ac:picMkLst>
            <pc:docMk/>
            <pc:sldMk cId="1360406204" sldId="500"/>
            <ac:picMk id="6" creationId="{00000000-0000-0000-0000-000000000000}"/>
          </ac:picMkLst>
        </pc:picChg>
      </pc:sldChg>
      <pc:sldChg chg="delSp ord">
        <pc:chgData name="Suraj Chopade" userId="S::suraj.chopade@bostoninstituteofanalytics.org::dcc44ee8-6a65-4538-a5e1-c87e14ca7a61" providerId="AD" clId="Web-{72D73C5D-A962-D16B-43A2-2FFC204EC97B}" dt="2023-10-09T11:05:46.965" v="27"/>
        <pc:sldMkLst>
          <pc:docMk/>
          <pc:sldMk cId="518322288" sldId="501"/>
        </pc:sldMkLst>
        <pc:picChg chg="del">
          <ac:chgData name="Suraj Chopade" userId="S::suraj.chopade@bostoninstituteofanalytics.org::dcc44ee8-6a65-4538-a5e1-c87e14ca7a61" providerId="AD" clId="Web-{72D73C5D-A962-D16B-43A2-2FFC204EC97B}" dt="2023-10-09T11:05:46.965" v="27"/>
          <ac:picMkLst>
            <pc:docMk/>
            <pc:sldMk cId="518322288" sldId="501"/>
            <ac:picMk id="6" creationId="{00000000-0000-0000-0000-000000000000}"/>
          </ac:picMkLst>
        </pc:picChg>
      </pc:sldChg>
      <pc:sldChg chg="delSp ord">
        <pc:chgData name="Suraj Chopade" userId="S::suraj.chopade@bostoninstituteofanalytics.org::dcc44ee8-6a65-4538-a5e1-c87e14ca7a61" providerId="AD" clId="Web-{72D73C5D-A962-D16B-43A2-2FFC204EC97B}" dt="2023-10-09T11:05:49.262" v="28"/>
        <pc:sldMkLst>
          <pc:docMk/>
          <pc:sldMk cId="2194005509" sldId="502"/>
        </pc:sldMkLst>
        <pc:picChg chg="del">
          <ac:chgData name="Suraj Chopade" userId="S::suraj.chopade@bostoninstituteofanalytics.org::dcc44ee8-6a65-4538-a5e1-c87e14ca7a61" providerId="AD" clId="Web-{72D73C5D-A962-D16B-43A2-2FFC204EC97B}" dt="2023-10-09T11:05:49.262" v="28"/>
          <ac:picMkLst>
            <pc:docMk/>
            <pc:sldMk cId="2194005509" sldId="502"/>
            <ac:picMk id="6" creationId="{00000000-0000-0000-0000-000000000000}"/>
          </ac:picMkLst>
        </pc:picChg>
      </pc:sldChg>
      <pc:sldChg chg="delSp ord">
        <pc:chgData name="Suraj Chopade" userId="S::suraj.chopade@bostoninstituteofanalytics.org::dcc44ee8-6a65-4538-a5e1-c87e14ca7a61" providerId="AD" clId="Web-{72D73C5D-A962-D16B-43A2-2FFC204EC97B}" dt="2023-10-09T11:05:44.981" v="26"/>
        <pc:sldMkLst>
          <pc:docMk/>
          <pc:sldMk cId="1122122428" sldId="503"/>
        </pc:sldMkLst>
        <pc:picChg chg="del">
          <ac:chgData name="Suraj Chopade" userId="S::suraj.chopade@bostoninstituteofanalytics.org::dcc44ee8-6a65-4538-a5e1-c87e14ca7a61" providerId="AD" clId="Web-{72D73C5D-A962-D16B-43A2-2FFC204EC97B}" dt="2023-10-09T11:05:44.981" v="26"/>
          <ac:picMkLst>
            <pc:docMk/>
            <pc:sldMk cId="1122122428" sldId="503"/>
            <ac:picMk id="6" creationId="{00000000-0000-0000-0000-000000000000}"/>
          </ac:picMkLst>
        </pc:picChg>
      </pc:sldChg>
      <pc:sldChg chg="del">
        <pc:chgData name="Suraj Chopade" userId="S::suraj.chopade@bostoninstituteofanalytics.org::dcc44ee8-6a65-4538-a5e1-c87e14ca7a61" providerId="AD" clId="Web-{72D73C5D-A962-D16B-43A2-2FFC204EC97B}" dt="2023-10-09T10:42:33.804" v="11"/>
        <pc:sldMkLst>
          <pc:docMk/>
          <pc:sldMk cId="889843261" sldId="504"/>
        </pc:sldMkLst>
      </pc:sldChg>
      <pc:sldChg chg="del">
        <pc:chgData name="Suraj Chopade" userId="S::suraj.chopade@bostoninstituteofanalytics.org::dcc44ee8-6a65-4538-a5e1-c87e14ca7a61" providerId="AD" clId="Web-{72D73C5D-A962-D16B-43A2-2FFC204EC97B}" dt="2023-10-09T10:42:33.804" v="10"/>
        <pc:sldMkLst>
          <pc:docMk/>
          <pc:sldMk cId="189096696" sldId="505"/>
        </pc:sldMkLst>
      </pc:sldChg>
      <pc:sldChg chg="del">
        <pc:chgData name="Suraj Chopade" userId="S::suraj.chopade@bostoninstituteofanalytics.org::dcc44ee8-6a65-4538-a5e1-c87e14ca7a61" providerId="AD" clId="Web-{72D73C5D-A962-D16B-43A2-2FFC204EC97B}" dt="2023-10-09T10:42:33.804" v="9"/>
        <pc:sldMkLst>
          <pc:docMk/>
          <pc:sldMk cId="3932013374" sldId="506"/>
        </pc:sldMkLst>
      </pc:sldChg>
      <pc:sldChg chg="del">
        <pc:chgData name="Suraj Chopade" userId="S::suraj.chopade@bostoninstituteofanalytics.org::dcc44ee8-6a65-4538-a5e1-c87e14ca7a61" providerId="AD" clId="Web-{72D73C5D-A962-D16B-43A2-2FFC204EC97B}" dt="2023-10-09T10:42:33.804" v="8"/>
        <pc:sldMkLst>
          <pc:docMk/>
          <pc:sldMk cId="4290452773" sldId="507"/>
        </pc:sldMkLst>
      </pc:sldChg>
      <pc:sldChg chg="del">
        <pc:chgData name="Suraj Chopade" userId="S::suraj.chopade@bostoninstituteofanalytics.org::dcc44ee8-6a65-4538-a5e1-c87e14ca7a61" providerId="AD" clId="Web-{72D73C5D-A962-D16B-43A2-2FFC204EC97B}" dt="2023-10-09T10:42:33.804" v="7"/>
        <pc:sldMkLst>
          <pc:docMk/>
          <pc:sldMk cId="39558220" sldId="508"/>
        </pc:sldMkLst>
      </pc:sldChg>
      <pc:sldChg chg="del">
        <pc:chgData name="Suraj Chopade" userId="S::suraj.chopade@bostoninstituteofanalytics.org::dcc44ee8-6a65-4538-a5e1-c87e14ca7a61" providerId="AD" clId="Web-{72D73C5D-A962-D16B-43A2-2FFC204EC97B}" dt="2023-10-09T10:42:33.804" v="4"/>
        <pc:sldMkLst>
          <pc:docMk/>
          <pc:sldMk cId="4287738320" sldId="509"/>
        </pc:sldMkLst>
      </pc:sldChg>
    </pc:docChg>
  </pc:docChgLst>
  <pc:docChgLst>
    <pc:chgData name="Suraj Chopade" userId="S::suraj.chopade@bostoninstituteofanalytics.org::dcc44ee8-6a65-4538-a5e1-c87e14ca7a61" providerId="AD" clId="Web-{65AAD561-CDAA-5BAC-CA6E-ACD9F36B29A7}"/>
    <pc:docChg chg="addSld delSld modSld">
      <pc:chgData name="Suraj Chopade" userId="S::suraj.chopade@bostoninstituteofanalytics.org::dcc44ee8-6a65-4538-a5e1-c87e14ca7a61" providerId="AD" clId="Web-{65AAD561-CDAA-5BAC-CA6E-ACD9F36B29A7}" dt="2023-10-05T13:57:47.433" v="121"/>
      <pc:docMkLst>
        <pc:docMk/>
      </pc:docMkLst>
      <pc:sldChg chg="del">
        <pc:chgData name="Suraj Chopade" userId="S::suraj.chopade@bostoninstituteofanalytics.org::dcc44ee8-6a65-4538-a5e1-c87e14ca7a61" providerId="AD" clId="Web-{65AAD561-CDAA-5BAC-CA6E-ACD9F36B29A7}" dt="2023-10-05T13:57:47.433" v="121"/>
        <pc:sldMkLst>
          <pc:docMk/>
          <pc:sldMk cId="3709622772" sldId="342"/>
        </pc:sldMkLst>
      </pc:sldChg>
      <pc:sldChg chg="del">
        <pc:chgData name="Suraj Chopade" userId="S::suraj.chopade@bostoninstituteofanalytics.org::dcc44ee8-6a65-4538-a5e1-c87e14ca7a61" providerId="AD" clId="Web-{65AAD561-CDAA-5BAC-CA6E-ACD9F36B29A7}" dt="2023-10-05T13:57:47.433" v="120"/>
        <pc:sldMkLst>
          <pc:docMk/>
          <pc:sldMk cId="689801169" sldId="368"/>
        </pc:sldMkLst>
      </pc:sldChg>
      <pc:sldChg chg="del">
        <pc:chgData name="Suraj Chopade" userId="S::suraj.chopade@bostoninstituteofanalytics.org::dcc44ee8-6a65-4538-a5e1-c87e14ca7a61" providerId="AD" clId="Web-{65AAD561-CDAA-5BAC-CA6E-ACD9F36B29A7}" dt="2023-10-05T13:57:47.433" v="116"/>
        <pc:sldMkLst>
          <pc:docMk/>
          <pc:sldMk cId="3124109817" sldId="369"/>
        </pc:sldMkLst>
      </pc:sldChg>
      <pc:sldChg chg="del">
        <pc:chgData name="Suraj Chopade" userId="S::suraj.chopade@bostoninstituteofanalytics.org::dcc44ee8-6a65-4538-a5e1-c87e14ca7a61" providerId="AD" clId="Web-{65AAD561-CDAA-5BAC-CA6E-ACD9F36B29A7}" dt="2023-10-05T13:57:47.433" v="119"/>
        <pc:sldMkLst>
          <pc:docMk/>
          <pc:sldMk cId="1103663131" sldId="382"/>
        </pc:sldMkLst>
      </pc:sldChg>
      <pc:sldChg chg="del">
        <pc:chgData name="Suraj Chopade" userId="S::suraj.chopade@bostoninstituteofanalytics.org::dcc44ee8-6a65-4538-a5e1-c87e14ca7a61" providerId="AD" clId="Web-{65AAD561-CDAA-5BAC-CA6E-ACD9F36B29A7}" dt="2023-10-05T13:57:47.433" v="118"/>
        <pc:sldMkLst>
          <pc:docMk/>
          <pc:sldMk cId="2799059165" sldId="383"/>
        </pc:sldMkLst>
      </pc:sldChg>
      <pc:sldChg chg="del">
        <pc:chgData name="Suraj Chopade" userId="S::suraj.chopade@bostoninstituteofanalytics.org::dcc44ee8-6a65-4538-a5e1-c87e14ca7a61" providerId="AD" clId="Web-{65AAD561-CDAA-5BAC-CA6E-ACD9F36B29A7}" dt="2023-10-05T13:57:47.433" v="117"/>
        <pc:sldMkLst>
          <pc:docMk/>
          <pc:sldMk cId="165832031" sldId="384"/>
        </pc:sldMkLst>
      </pc:sldChg>
      <pc:sldChg chg="del">
        <pc:chgData name="Suraj Chopade" userId="S::suraj.chopade@bostoninstituteofanalytics.org::dcc44ee8-6a65-4538-a5e1-c87e14ca7a61" providerId="AD" clId="Web-{65AAD561-CDAA-5BAC-CA6E-ACD9F36B29A7}" dt="2023-10-05T13:57:47.433" v="115"/>
        <pc:sldMkLst>
          <pc:docMk/>
          <pc:sldMk cId="222107579" sldId="385"/>
        </pc:sldMkLst>
      </pc:sldChg>
      <pc:sldChg chg="del">
        <pc:chgData name="Suraj Chopade" userId="S::suraj.chopade@bostoninstituteofanalytics.org::dcc44ee8-6a65-4538-a5e1-c87e14ca7a61" providerId="AD" clId="Web-{65AAD561-CDAA-5BAC-CA6E-ACD9F36B29A7}" dt="2023-10-05T13:57:47.433" v="114"/>
        <pc:sldMkLst>
          <pc:docMk/>
          <pc:sldMk cId="2952883151" sldId="386"/>
        </pc:sldMkLst>
      </pc:sldChg>
      <pc:sldChg chg="del">
        <pc:chgData name="Suraj Chopade" userId="S::suraj.chopade@bostoninstituteofanalytics.org::dcc44ee8-6a65-4538-a5e1-c87e14ca7a61" providerId="AD" clId="Web-{65AAD561-CDAA-5BAC-CA6E-ACD9F36B29A7}" dt="2023-10-05T13:57:47.433" v="113"/>
        <pc:sldMkLst>
          <pc:docMk/>
          <pc:sldMk cId="2701252450" sldId="387"/>
        </pc:sldMkLst>
      </pc:sldChg>
      <pc:sldChg chg="del">
        <pc:chgData name="Suraj Chopade" userId="S::suraj.chopade@bostoninstituteofanalytics.org::dcc44ee8-6a65-4538-a5e1-c87e14ca7a61" providerId="AD" clId="Web-{65AAD561-CDAA-5BAC-CA6E-ACD9F36B29A7}" dt="2023-10-05T13:57:47.433" v="112"/>
        <pc:sldMkLst>
          <pc:docMk/>
          <pc:sldMk cId="3405936032" sldId="388"/>
        </pc:sldMkLst>
      </pc:sldChg>
      <pc:sldChg chg="del">
        <pc:chgData name="Suraj Chopade" userId="S::suraj.chopade@bostoninstituteofanalytics.org::dcc44ee8-6a65-4538-a5e1-c87e14ca7a61" providerId="AD" clId="Web-{65AAD561-CDAA-5BAC-CA6E-ACD9F36B29A7}" dt="2023-10-05T13:57:47.433" v="111"/>
        <pc:sldMkLst>
          <pc:docMk/>
          <pc:sldMk cId="747390422" sldId="389"/>
        </pc:sldMkLst>
      </pc:sldChg>
      <pc:sldChg chg="del">
        <pc:chgData name="Suraj Chopade" userId="S::suraj.chopade@bostoninstituteofanalytics.org::dcc44ee8-6a65-4538-a5e1-c87e14ca7a61" providerId="AD" clId="Web-{65AAD561-CDAA-5BAC-CA6E-ACD9F36B29A7}" dt="2023-10-05T13:57:47.433" v="110"/>
        <pc:sldMkLst>
          <pc:docMk/>
          <pc:sldMk cId="173516813" sldId="390"/>
        </pc:sldMkLst>
      </pc:sldChg>
      <pc:sldChg chg="del">
        <pc:chgData name="Suraj Chopade" userId="S::suraj.chopade@bostoninstituteofanalytics.org::dcc44ee8-6a65-4538-a5e1-c87e14ca7a61" providerId="AD" clId="Web-{65AAD561-CDAA-5BAC-CA6E-ACD9F36B29A7}" dt="2023-10-05T13:57:47.433" v="109"/>
        <pc:sldMkLst>
          <pc:docMk/>
          <pc:sldMk cId="4231229480" sldId="391"/>
        </pc:sldMkLst>
      </pc:sldChg>
      <pc:sldChg chg="del">
        <pc:chgData name="Suraj Chopade" userId="S::suraj.chopade@bostoninstituteofanalytics.org::dcc44ee8-6a65-4538-a5e1-c87e14ca7a61" providerId="AD" clId="Web-{65AAD561-CDAA-5BAC-CA6E-ACD9F36B29A7}" dt="2023-10-05T13:57:47.417" v="108"/>
        <pc:sldMkLst>
          <pc:docMk/>
          <pc:sldMk cId="3596187884" sldId="392"/>
        </pc:sldMkLst>
      </pc:sldChg>
      <pc:sldChg chg="del">
        <pc:chgData name="Suraj Chopade" userId="S::suraj.chopade@bostoninstituteofanalytics.org::dcc44ee8-6a65-4538-a5e1-c87e14ca7a61" providerId="AD" clId="Web-{65AAD561-CDAA-5BAC-CA6E-ACD9F36B29A7}" dt="2023-10-05T13:57:47.417" v="107"/>
        <pc:sldMkLst>
          <pc:docMk/>
          <pc:sldMk cId="898489146" sldId="393"/>
        </pc:sldMkLst>
      </pc:sldChg>
      <pc:sldChg chg="del">
        <pc:chgData name="Suraj Chopade" userId="S::suraj.chopade@bostoninstituteofanalytics.org::dcc44ee8-6a65-4538-a5e1-c87e14ca7a61" providerId="AD" clId="Web-{65AAD561-CDAA-5BAC-CA6E-ACD9F36B29A7}" dt="2023-10-05T13:57:47.417" v="106"/>
        <pc:sldMkLst>
          <pc:docMk/>
          <pc:sldMk cId="86814376" sldId="394"/>
        </pc:sldMkLst>
      </pc:sldChg>
      <pc:sldChg chg="del">
        <pc:chgData name="Suraj Chopade" userId="S::suraj.chopade@bostoninstituteofanalytics.org::dcc44ee8-6a65-4538-a5e1-c87e14ca7a61" providerId="AD" clId="Web-{65AAD561-CDAA-5BAC-CA6E-ACD9F36B29A7}" dt="2023-10-05T13:57:47.417" v="105"/>
        <pc:sldMkLst>
          <pc:docMk/>
          <pc:sldMk cId="2925930174" sldId="395"/>
        </pc:sldMkLst>
      </pc:sldChg>
      <pc:sldChg chg="del">
        <pc:chgData name="Suraj Chopade" userId="S::suraj.chopade@bostoninstituteofanalytics.org::dcc44ee8-6a65-4538-a5e1-c87e14ca7a61" providerId="AD" clId="Web-{65AAD561-CDAA-5BAC-CA6E-ACD9F36B29A7}" dt="2023-10-05T13:57:47.417" v="104"/>
        <pc:sldMkLst>
          <pc:docMk/>
          <pc:sldMk cId="2059959513" sldId="396"/>
        </pc:sldMkLst>
      </pc:sldChg>
      <pc:sldChg chg="del">
        <pc:chgData name="Suraj Chopade" userId="S::suraj.chopade@bostoninstituteofanalytics.org::dcc44ee8-6a65-4538-a5e1-c87e14ca7a61" providerId="AD" clId="Web-{65AAD561-CDAA-5BAC-CA6E-ACD9F36B29A7}" dt="2023-10-05T13:57:47.417" v="103"/>
        <pc:sldMkLst>
          <pc:docMk/>
          <pc:sldMk cId="1193029658" sldId="397"/>
        </pc:sldMkLst>
      </pc:sldChg>
      <pc:sldChg chg="del">
        <pc:chgData name="Suraj Chopade" userId="S::suraj.chopade@bostoninstituteofanalytics.org::dcc44ee8-6a65-4538-a5e1-c87e14ca7a61" providerId="AD" clId="Web-{65AAD561-CDAA-5BAC-CA6E-ACD9F36B29A7}" dt="2023-10-05T13:57:47.417" v="102"/>
        <pc:sldMkLst>
          <pc:docMk/>
          <pc:sldMk cId="3115399295" sldId="398"/>
        </pc:sldMkLst>
      </pc:sldChg>
      <pc:sldChg chg="del">
        <pc:chgData name="Suraj Chopade" userId="S::suraj.chopade@bostoninstituteofanalytics.org::dcc44ee8-6a65-4538-a5e1-c87e14ca7a61" providerId="AD" clId="Web-{65AAD561-CDAA-5BAC-CA6E-ACD9F36B29A7}" dt="2023-10-05T13:57:47.417" v="101"/>
        <pc:sldMkLst>
          <pc:docMk/>
          <pc:sldMk cId="161746561" sldId="399"/>
        </pc:sldMkLst>
      </pc:sldChg>
      <pc:sldChg chg="del">
        <pc:chgData name="Suraj Chopade" userId="S::suraj.chopade@bostoninstituteofanalytics.org::dcc44ee8-6a65-4538-a5e1-c87e14ca7a61" providerId="AD" clId="Web-{65AAD561-CDAA-5BAC-CA6E-ACD9F36B29A7}" dt="2023-10-05T13:57:47.417" v="100"/>
        <pc:sldMkLst>
          <pc:docMk/>
          <pc:sldMk cId="4194027808" sldId="400"/>
        </pc:sldMkLst>
      </pc:sldChg>
      <pc:sldChg chg="del">
        <pc:chgData name="Suraj Chopade" userId="S::suraj.chopade@bostoninstituteofanalytics.org::dcc44ee8-6a65-4538-a5e1-c87e14ca7a61" providerId="AD" clId="Web-{65AAD561-CDAA-5BAC-CA6E-ACD9F36B29A7}" dt="2023-10-05T13:57:47.417" v="99"/>
        <pc:sldMkLst>
          <pc:docMk/>
          <pc:sldMk cId="874390634" sldId="401"/>
        </pc:sldMkLst>
      </pc:sldChg>
      <pc:sldChg chg="del">
        <pc:chgData name="Suraj Chopade" userId="S::suraj.chopade@bostoninstituteofanalytics.org::dcc44ee8-6a65-4538-a5e1-c87e14ca7a61" providerId="AD" clId="Web-{65AAD561-CDAA-5BAC-CA6E-ACD9F36B29A7}" dt="2023-10-05T13:57:47.417" v="98"/>
        <pc:sldMkLst>
          <pc:docMk/>
          <pc:sldMk cId="175727061" sldId="402"/>
        </pc:sldMkLst>
      </pc:sldChg>
      <pc:sldChg chg="del">
        <pc:chgData name="Suraj Chopade" userId="S::suraj.chopade@bostoninstituteofanalytics.org::dcc44ee8-6a65-4538-a5e1-c87e14ca7a61" providerId="AD" clId="Web-{65AAD561-CDAA-5BAC-CA6E-ACD9F36B29A7}" dt="2023-10-05T13:57:47.417" v="97"/>
        <pc:sldMkLst>
          <pc:docMk/>
          <pc:sldMk cId="3511440794" sldId="403"/>
        </pc:sldMkLst>
      </pc:sldChg>
      <pc:sldChg chg="del">
        <pc:chgData name="Suraj Chopade" userId="S::suraj.chopade@bostoninstituteofanalytics.org::dcc44ee8-6a65-4538-a5e1-c87e14ca7a61" providerId="AD" clId="Web-{65AAD561-CDAA-5BAC-CA6E-ACD9F36B29A7}" dt="2023-10-05T13:57:47.401" v="96"/>
        <pc:sldMkLst>
          <pc:docMk/>
          <pc:sldMk cId="671637965" sldId="404"/>
        </pc:sldMkLst>
      </pc:sldChg>
      <pc:sldChg chg="del">
        <pc:chgData name="Suraj Chopade" userId="S::suraj.chopade@bostoninstituteofanalytics.org::dcc44ee8-6a65-4538-a5e1-c87e14ca7a61" providerId="AD" clId="Web-{65AAD561-CDAA-5BAC-CA6E-ACD9F36B29A7}" dt="2023-10-05T13:57:47.401" v="95"/>
        <pc:sldMkLst>
          <pc:docMk/>
          <pc:sldMk cId="2575758570" sldId="405"/>
        </pc:sldMkLst>
      </pc:sldChg>
      <pc:sldChg chg="del">
        <pc:chgData name="Suraj Chopade" userId="S::suraj.chopade@bostoninstituteofanalytics.org::dcc44ee8-6a65-4538-a5e1-c87e14ca7a61" providerId="AD" clId="Web-{65AAD561-CDAA-5BAC-CA6E-ACD9F36B29A7}" dt="2023-10-05T13:57:47.401" v="94"/>
        <pc:sldMkLst>
          <pc:docMk/>
          <pc:sldMk cId="21544644" sldId="406"/>
        </pc:sldMkLst>
      </pc:sldChg>
      <pc:sldChg chg="del">
        <pc:chgData name="Suraj Chopade" userId="S::suraj.chopade@bostoninstituteofanalytics.org::dcc44ee8-6a65-4538-a5e1-c87e14ca7a61" providerId="AD" clId="Web-{65AAD561-CDAA-5BAC-CA6E-ACD9F36B29A7}" dt="2023-10-05T13:57:47.401" v="93"/>
        <pc:sldMkLst>
          <pc:docMk/>
          <pc:sldMk cId="3277102262" sldId="407"/>
        </pc:sldMkLst>
      </pc:sldChg>
      <pc:sldChg chg="addSp delSp modSp add">
        <pc:chgData name="Suraj Chopade" userId="S::suraj.chopade@bostoninstituteofanalytics.org::dcc44ee8-6a65-4538-a5e1-c87e14ca7a61" providerId="AD" clId="Web-{65AAD561-CDAA-5BAC-CA6E-ACD9F36B29A7}" dt="2023-10-05T13:57:32.635" v="92" actId="1076"/>
        <pc:sldMkLst>
          <pc:docMk/>
          <pc:sldMk cId="876099985" sldId="409"/>
        </pc:sldMkLst>
        <pc:spChg chg="mod">
          <ac:chgData name="Suraj Chopade" userId="S::suraj.chopade@bostoninstituteofanalytics.org::dcc44ee8-6a65-4538-a5e1-c87e14ca7a61" providerId="AD" clId="Web-{65AAD561-CDAA-5BAC-CA6E-ACD9F36B29A7}" dt="2023-10-05T13:57:31.073" v="91" actId="1076"/>
          <ac:spMkLst>
            <pc:docMk/>
            <pc:sldMk cId="876099985" sldId="409"/>
            <ac:spMk id="9" creationId="{2FDADD92-4E39-7713-520E-D88B1D53A255}"/>
          </ac:spMkLst>
        </pc:spChg>
        <pc:graphicFrameChg chg="mod modGraphic">
          <ac:chgData name="Suraj Chopade" userId="S::suraj.chopade@bostoninstituteofanalytics.org::dcc44ee8-6a65-4538-a5e1-c87e14ca7a61" providerId="AD" clId="Web-{65AAD561-CDAA-5BAC-CA6E-ACD9F36B29A7}" dt="2023-10-05T13:57:27.541" v="90"/>
          <ac:graphicFrameMkLst>
            <pc:docMk/>
            <pc:sldMk cId="876099985" sldId="409"/>
            <ac:graphicFrameMk id="7" creationId="{FBF120AC-CEA3-E6FB-1F60-5853288C1B5C}"/>
          </ac:graphicFrameMkLst>
        </pc:graphicFrameChg>
        <pc:picChg chg="add mod modCrop">
          <ac:chgData name="Suraj Chopade" userId="S::suraj.chopade@bostoninstituteofanalytics.org::dcc44ee8-6a65-4538-a5e1-c87e14ca7a61" providerId="AD" clId="Web-{65AAD561-CDAA-5BAC-CA6E-ACD9F36B29A7}" dt="2023-10-05T13:57:32.635" v="92" actId="1076"/>
          <ac:picMkLst>
            <pc:docMk/>
            <pc:sldMk cId="876099985" sldId="409"/>
            <ac:picMk id="2" creationId="{733AFE15-BD72-0F33-581A-2708F5827512}"/>
          </ac:picMkLst>
        </pc:picChg>
        <pc:picChg chg="del">
          <ac:chgData name="Suraj Chopade" userId="S::suraj.chopade@bostoninstituteofanalytics.org::dcc44ee8-6a65-4538-a5e1-c87e14ca7a61" providerId="AD" clId="Web-{65AAD561-CDAA-5BAC-CA6E-ACD9F36B29A7}" dt="2023-10-05T13:55:22.678" v="12"/>
          <ac:picMkLst>
            <pc:docMk/>
            <pc:sldMk cId="876099985" sldId="409"/>
            <ac:picMk id="2050" creationId="{C935F535-396C-A8C5-B5DA-A7B2F3D535C0}"/>
          </ac:picMkLst>
        </pc:picChg>
      </pc:sldChg>
      <pc:sldChg chg="add">
        <pc:chgData name="Suraj Chopade" userId="S::suraj.chopade@bostoninstituteofanalytics.org::dcc44ee8-6a65-4538-a5e1-c87e14ca7a61" providerId="AD" clId="Web-{65AAD561-CDAA-5BAC-CA6E-ACD9F36B29A7}" dt="2023-10-05T13:54:08.066" v="1"/>
        <pc:sldMkLst>
          <pc:docMk/>
          <pc:sldMk cId="2926612377" sldId="410"/>
        </pc:sldMkLst>
      </pc:sldChg>
    </pc:docChg>
  </pc:docChgLst>
  <pc:docChgLst>
    <pc:chgData name="Suraj Chopade" userId="S::suraj.chopade@bostoninstituteofanalytics.org::dcc44ee8-6a65-4538-a5e1-c87e14ca7a61" providerId="AD" clId="Web-{6014D375-978A-3D61-3F67-6AD4F1C1FE5A}"/>
    <pc:docChg chg="addSld delSld modSld sldOrd">
      <pc:chgData name="Suraj Chopade" userId="S::suraj.chopade@bostoninstituteofanalytics.org::dcc44ee8-6a65-4538-a5e1-c87e14ca7a61" providerId="AD" clId="Web-{6014D375-978A-3D61-3F67-6AD4F1C1FE5A}" dt="2023-10-07T12:25:30.205" v="1180" actId="20577"/>
      <pc:docMkLst>
        <pc:docMk/>
      </pc:docMkLst>
      <pc:sldChg chg="del">
        <pc:chgData name="Suraj Chopade" userId="S::suraj.chopade@bostoninstituteofanalytics.org::dcc44ee8-6a65-4538-a5e1-c87e14ca7a61" providerId="AD" clId="Web-{6014D375-978A-3D61-3F67-6AD4F1C1FE5A}" dt="2023-10-07T08:47:06.512" v="322"/>
        <pc:sldMkLst>
          <pc:docMk/>
          <pc:sldMk cId="4235558439" sldId="287"/>
        </pc:sldMkLst>
      </pc:sldChg>
      <pc:sldChg chg="addSp modSp">
        <pc:chgData name="Suraj Chopade" userId="S::suraj.chopade@bostoninstituteofanalytics.org::dcc44ee8-6a65-4538-a5e1-c87e14ca7a61" providerId="AD" clId="Web-{6014D375-978A-3D61-3F67-6AD4F1C1FE5A}" dt="2023-10-07T08:52:59.462" v="358" actId="1076"/>
        <pc:sldMkLst>
          <pc:docMk/>
          <pc:sldMk cId="1726830" sldId="314"/>
        </pc:sldMkLst>
        <pc:spChg chg="mod">
          <ac:chgData name="Suraj Chopade" userId="S::suraj.chopade@bostoninstituteofanalytics.org::dcc44ee8-6a65-4538-a5e1-c87e14ca7a61" providerId="AD" clId="Web-{6014D375-978A-3D61-3F67-6AD4F1C1FE5A}" dt="2023-10-07T08:52:28.852" v="352" actId="1076"/>
          <ac:spMkLst>
            <pc:docMk/>
            <pc:sldMk cId="1726830" sldId="314"/>
            <ac:spMk id="2" creationId="{F7761F45-99CF-5094-8BAE-64DDA34139B5}"/>
          </ac:spMkLst>
        </pc:spChg>
        <pc:spChg chg="mod">
          <ac:chgData name="Suraj Chopade" userId="S::suraj.chopade@bostoninstituteofanalytics.org::dcc44ee8-6a65-4538-a5e1-c87e14ca7a61" providerId="AD" clId="Web-{6014D375-978A-3D61-3F67-6AD4F1C1FE5A}" dt="2023-10-07T08:47:22.544" v="328" actId="14100"/>
          <ac:spMkLst>
            <pc:docMk/>
            <pc:sldMk cId="1726830" sldId="314"/>
            <ac:spMk id="9" creationId="{2FDADD92-4E39-7713-520E-D88B1D53A255}"/>
          </ac:spMkLst>
        </pc:spChg>
        <pc:picChg chg="add mod modCrop">
          <ac:chgData name="Suraj Chopade" userId="S::suraj.chopade@bostoninstituteofanalytics.org::dcc44ee8-6a65-4538-a5e1-c87e14ca7a61" providerId="AD" clId="Web-{6014D375-978A-3D61-3F67-6AD4F1C1FE5A}" dt="2023-10-07T08:52:59.462" v="358" actId="1076"/>
          <ac:picMkLst>
            <pc:docMk/>
            <pc:sldMk cId="1726830" sldId="314"/>
            <ac:picMk id="3" creationId="{04C05F6D-535B-1CDB-D8A2-B023A2342190}"/>
          </ac:picMkLst>
        </pc:picChg>
      </pc:sldChg>
      <pc:sldChg chg="del">
        <pc:chgData name="Suraj Chopade" userId="S::suraj.chopade@bostoninstituteofanalytics.org::dcc44ee8-6a65-4538-a5e1-c87e14ca7a61" providerId="AD" clId="Web-{6014D375-978A-3D61-3F67-6AD4F1C1FE5A}" dt="2023-10-07T08:38:23.508" v="46"/>
        <pc:sldMkLst>
          <pc:docMk/>
          <pc:sldMk cId="1541896332" sldId="438"/>
        </pc:sldMkLst>
      </pc:sldChg>
      <pc:sldChg chg="del">
        <pc:chgData name="Suraj Chopade" userId="S::suraj.chopade@bostoninstituteofanalytics.org::dcc44ee8-6a65-4538-a5e1-c87e14ca7a61" providerId="AD" clId="Web-{6014D375-978A-3D61-3F67-6AD4F1C1FE5A}" dt="2023-10-07T08:38:23.493" v="45"/>
        <pc:sldMkLst>
          <pc:docMk/>
          <pc:sldMk cId="4217551723" sldId="439"/>
        </pc:sldMkLst>
      </pc:sldChg>
      <pc:sldChg chg="del">
        <pc:chgData name="Suraj Chopade" userId="S::suraj.chopade@bostoninstituteofanalytics.org::dcc44ee8-6a65-4538-a5e1-c87e14ca7a61" providerId="AD" clId="Web-{6014D375-978A-3D61-3F67-6AD4F1C1FE5A}" dt="2023-10-07T08:38:23.493" v="43"/>
        <pc:sldMkLst>
          <pc:docMk/>
          <pc:sldMk cId="3445395743" sldId="440"/>
        </pc:sldMkLst>
      </pc:sldChg>
      <pc:sldChg chg="del">
        <pc:chgData name="Suraj Chopade" userId="S::suraj.chopade@bostoninstituteofanalytics.org::dcc44ee8-6a65-4538-a5e1-c87e14ca7a61" providerId="AD" clId="Web-{6014D375-978A-3D61-3F67-6AD4F1C1FE5A}" dt="2023-10-07T08:38:23.493" v="44"/>
        <pc:sldMkLst>
          <pc:docMk/>
          <pc:sldMk cId="4159333918" sldId="441"/>
        </pc:sldMkLst>
      </pc:sldChg>
      <pc:sldChg chg="del">
        <pc:chgData name="Suraj Chopade" userId="S::suraj.chopade@bostoninstituteofanalytics.org::dcc44ee8-6a65-4538-a5e1-c87e14ca7a61" providerId="AD" clId="Web-{6014D375-978A-3D61-3F67-6AD4F1C1FE5A}" dt="2023-10-07T08:38:23.493" v="42"/>
        <pc:sldMkLst>
          <pc:docMk/>
          <pc:sldMk cId="1579541125" sldId="442"/>
        </pc:sldMkLst>
      </pc:sldChg>
      <pc:sldChg chg="del">
        <pc:chgData name="Suraj Chopade" userId="S::suraj.chopade@bostoninstituteofanalytics.org::dcc44ee8-6a65-4538-a5e1-c87e14ca7a61" providerId="AD" clId="Web-{6014D375-978A-3D61-3F67-6AD4F1C1FE5A}" dt="2023-10-07T08:38:23.493" v="41"/>
        <pc:sldMkLst>
          <pc:docMk/>
          <pc:sldMk cId="3168653105" sldId="443"/>
        </pc:sldMkLst>
      </pc:sldChg>
      <pc:sldChg chg="del">
        <pc:chgData name="Suraj Chopade" userId="S::suraj.chopade@bostoninstituteofanalytics.org::dcc44ee8-6a65-4538-a5e1-c87e14ca7a61" providerId="AD" clId="Web-{6014D375-978A-3D61-3F67-6AD4F1C1FE5A}" dt="2023-10-07T08:38:23.493" v="40"/>
        <pc:sldMkLst>
          <pc:docMk/>
          <pc:sldMk cId="1096674608" sldId="444"/>
        </pc:sldMkLst>
      </pc:sldChg>
      <pc:sldChg chg="del">
        <pc:chgData name="Suraj Chopade" userId="S::suraj.chopade@bostoninstituteofanalytics.org::dcc44ee8-6a65-4538-a5e1-c87e14ca7a61" providerId="AD" clId="Web-{6014D375-978A-3D61-3F67-6AD4F1C1FE5A}" dt="2023-10-07T08:38:23.493" v="39"/>
        <pc:sldMkLst>
          <pc:docMk/>
          <pc:sldMk cId="2576935323" sldId="445"/>
        </pc:sldMkLst>
      </pc:sldChg>
      <pc:sldChg chg="del">
        <pc:chgData name="Suraj Chopade" userId="S::suraj.chopade@bostoninstituteofanalytics.org::dcc44ee8-6a65-4538-a5e1-c87e14ca7a61" providerId="AD" clId="Web-{6014D375-978A-3D61-3F67-6AD4F1C1FE5A}" dt="2023-10-07T08:38:23.493" v="38"/>
        <pc:sldMkLst>
          <pc:docMk/>
          <pc:sldMk cId="1173246912" sldId="447"/>
        </pc:sldMkLst>
      </pc:sldChg>
      <pc:sldChg chg="del">
        <pc:chgData name="Suraj Chopade" userId="S::suraj.chopade@bostoninstituteofanalytics.org::dcc44ee8-6a65-4538-a5e1-c87e14ca7a61" providerId="AD" clId="Web-{6014D375-978A-3D61-3F67-6AD4F1C1FE5A}" dt="2023-10-07T08:38:23.493" v="37"/>
        <pc:sldMkLst>
          <pc:docMk/>
          <pc:sldMk cId="1067643113" sldId="448"/>
        </pc:sldMkLst>
      </pc:sldChg>
      <pc:sldChg chg="del">
        <pc:chgData name="Suraj Chopade" userId="S::suraj.chopade@bostoninstituteofanalytics.org::dcc44ee8-6a65-4538-a5e1-c87e14ca7a61" providerId="AD" clId="Web-{6014D375-978A-3D61-3F67-6AD4F1C1FE5A}" dt="2023-10-07T08:38:23.493" v="36"/>
        <pc:sldMkLst>
          <pc:docMk/>
          <pc:sldMk cId="1674932042" sldId="449"/>
        </pc:sldMkLst>
      </pc:sldChg>
      <pc:sldChg chg="del">
        <pc:chgData name="Suraj Chopade" userId="S::suraj.chopade@bostoninstituteofanalytics.org::dcc44ee8-6a65-4538-a5e1-c87e14ca7a61" providerId="AD" clId="Web-{6014D375-978A-3D61-3F67-6AD4F1C1FE5A}" dt="2023-10-07T08:38:23.493" v="35"/>
        <pc:sldMkLst>
          <pc:docMk/>
          <pc:sldMk cId="4206720302" sldId="450"/>
        </pc:sldMkLst>
      </pc:sldChg>
      <pc:sldChg chg="del">
        <pc:chgData name="Suraj Chopade" userId="S::suraj.chopade@bostoninstituteofanalytics.org::dcc44ee8-6a65-4538-a5e1-c87e14ca7a61" providerId="AD" clId="Web-{6014D375-978A-3D61-3F67-6AD4F1C1FE5A}" dt="2023-10-07T08:38:23.493" v="34"/>
        <pc:sldMkLst>
          <pc:docMk/>
          <pc:sldMk cId="323007175" sldId="451"/>
        </pc:sldMkLst>
      </pc:sldChg>
      <pc:sldChg chg="del">
        <pc:chgData name="Suraj Chopade" userId="S::suraj.chopade@bostoninstituteofanalytics.org::dcc44ee8-6a65-4538-a5e1-c87e14ca7a61" providerId="AD" clId="Web-{6014D375-978A-3D61-3F67-6AD4F1C1FE5A}" dt="2023-10-07T08:38:23.493" v="33"/>
        <pc:sldMkLst>
          <pc:docMk/>
          <pc:sldMk cId="1595534070" sldId="452"/>
        </pc:sldMkLst>
      </pc:sldChg>
      <pc:sldChg chg="del">
        <pc:chgData name="Suraj Chopade" userId="S::suraj.chopade@bostoninstituteofanalytics.org::dcc44ee8-6a65-4538-a5e1-c87e14ca7a61" providerId="AD" clId="Web-{6014D375-978A-3D61-3F67-6AD4F1C1FE5A}" dt="2023-10-07T08:38:23.477" v="32"/>
        <pc:sldMkLst>
          <pc:docMk/>
          <pc:sldMk cId="1591311205" sldId="453"/>
        </pc:sldMkLst>
      </pc:sldChg>
      <pc:sldChg chg="del">
        <pc:chgData name="Suraj Chopade" userId="S::suraj.chopade@bostoninstituteofanalytics.org::dcc44ee8-6a65-4538-a5e1-c87e14ca7a61" providerId="AD" clId="Web-{6014D375-978A-3D61-3F67-6AD4F1C1FE5A}" dt="2023-10-07T08:38:23.477" v="31"/>
        <pc:sldMkLst>
          <pc:docMk/>
          <pc:sldMk cId="2861796006" sldId="454"/>
        </pc:sldMkLst>
      </pc:sldChg>
      <pc:sldChg chg="del">
        <pc:chgData name="Suraj Chopade" userId="S::suraj.chopade@bostoninstituteofanalytics.org::dcc44ee8-6a65-4538-a5e1-c87e14ca7a61" providerId="AD" clId="Web-{6014D375-978A-3D61-3F67-6AD4F1C1FE5A}" dt="2023-10-07T08:38:23.477" v="30"/>
        <pc:sldMkLst>
          <pc:docMk/>
          <pc:sldMk cId="1858385530" sldId="455"/>
        </pc:sldMkLst>
      </pc:sldChg>
      <pc:sldChg chg="del">
        <pc:chgData name="Suraj Chopade" userId="S::suraj.chopade@bostoninstituteofanalytics.org::dcc44ee8-6a65-4538-a5e1-c87e14ca7a61" providerId="AD" clId="Web-{6014D375-978A-3D61-3F67-6AD4F1C1FE5A}" dt="2023-10-07T08:38:23.477" v="29"/>
        <pc:sldMkLst>
          <pc:docMk/>
          <pc:sldMk cId="1887600283" sldId="456"/>
        </pc:sldMkLst>
      </pc:sldChg>
      <pc:sldChg chg="del">
        <pc:chgData name="Suraj Chopade" userId="S::suraj.chopade@bostoninstituteofanalytics.org::dcc44ee8-6a65-4538-a5e1-c87e14ca7a61" providerId="AD" clId="Web-{6014D375-978A-3D61-3F67-6AD4F1C1FE5A}" dt="2023-10-07T08:38:23.477" v="28"/>
        <pc:sldMkLst>
          <pc:docMk/>
          <pc:sldMk cId="712815863" sldId="457"/>
        </pc:sldMkLst>
      </pc:sldChg>
      <pc:sldChg chg="del">
        <pc:chgData name="Suraj Chopade" userId="S::suraj.chopade@bostoninstituteofanalytics.org::dcc44ee8-6a65-4538-a5e1-c87e14ca7a61" providerId="AD" clId="Web-{6014D375-978A-3D61-3F67-6AD4F1C1FE5A}" dt="2023-10-07T08:38:23.477" v="27"/>
        <pc:sldMkLst>
          <pc:docMk/>
          <pc:sldMk cId="1830708" sldId="458"/>
        </pc:sldMkLst>
      </pc:sldChg>
      <pc:sldChg chg="del">
        <pc:chgData name="Suraj Chopade" userId="S::suraj.chopade@bostoninstituteofanalytics.org::dcc44ee8-6a65-4538-a5e1-c87e14ca7a61" providerId="AD" clId="Web-{6014D375-978A-3D61-3F67-6AD4F1C1FE5A}" dt="2023-10-07T08:38:23.477" v="26"/>
        <pc:sldMkLst>
          <pc:docMk/>
          <pc:sldMk cId="2059826743" sldId="460"/>
        </pc:sldMkLst>
      </pc:sldChg>
      <pc:sldChg chg="del">
        <pc:chgData name="Suraj Chopade" userId="S::suraj.chopade@bostoninstituteofanalytics.org::dcc44ee8-6a65-4538-a5e1-c87e14ca7a61" providerId="AD" clId="Web-{6014D375-978A-3D61-3F67-6AD4F1C1FE5A}" dt="2023-10-07T08:38:23.477" v="24"/>
        <pc:sldMkLst>
          <pc:docMk/>
          <pc:sldMk cId="702833047" sldId="461"/>
        </pc:sldMkLst>
      </pc:sldChg>
      <pc:sldChg chg="del">
        <pc:chgData name="Suraj Chopade" userId="S::suraj.chopade@bostoninstituteofanalytics.org::dcc44ee8-6a65-4538-a5e1-c87e14ca7a61" providerId="AD" clId="Web-{6014D375-978A-3D61-3F67-6AD4F1C1FE5A}" dt="2023-10-07T08:38:23.477" v="25"/>
        <pc:sldMkLst>
          <pc:docMk/>
          <pc:sldMk cId="4117235266" sldId="462"/>
        </pc:sldMkLst>
      </pc:sldChg>
      <pc:sldChg chg="del">
        <pc:chgData name="Suraj Chopade" userId="S::suraj.chopade@bostoninstituteofanalytics.org::dcc44ee8-6a65-4538-a5e1-c87e14ca7a61" providerId="AD" clId="Web-{6014D375-978A-3D61-3F67-6AD4F1C1FE5A}" dt="2023-10-07T08:38:23.477" v="23"/>
        <pc:sldMkLst>
          <pc:docMk/>
          <pc:sldMk cId="3850761227" sldId="463"/>
        </pc:sldMkLst>
      </pc:sldChg>
      <pc:sldChg chg="del">
        <pc:chgData name="Suraj Chopade" userId="S::suraj.chopade@bostoninstituteofanalytics.org::dcc44ee8-6a65-4538-a5e1-c87e14ca7a61" providerId="AD" clId="Web-{6014D375-978A-3D61-3F67-6AD4F1C1FE5A}" dt="2023-10-07T08:38:23.477" v="22"/>
        <pc:sldMkLst>
          <pc:docMk/>
          <pc:sldMk cId="835093248" sldId="464"/>
        </pc:sldMkLst>
      </pc:sldChg>
      <pc:sldChg chg="del">
        <pc:chgData name="Suraj Chopade" userId="S::suraj.chopade@bostoninstituteofanalytics.org::dcc44ee8-6a65-4538-a5e1-c87e14ca7a61" providerId="AD" clId="Web-{6014D375-978A-3D61-3F67-6AD4F1C1FE5A}" dt="2023-10-07T08:38:23.477" v="21"/>
        <pc:sldMkLst>
          <pc:docMk/>
          <pc:sldMk cId="1494545723" sldId="465"/>
        </pc:sldMkLst>
      </pc:sldChg>
      <pc:sldChg chg="del">
        <pc:chgData name="Suraj Chopade" userId="S::suraj.chopade@bostoninstituteofanalytics.org::dcc44ee8-6a65-4538-a5e1-c87e14ca7a61" providerId="AD" clId="Web-{6014D375-978A-3D61-3F67-6AD4F1C1FE5A}" dt="2023-10-07T08:38:23.477" v="20"/>
        <pc:sldMkLst>
          <pc:docMk/>
          <pc:sldMk cId="2989528000" sldId="466"/>
        </pc:sldMkLst>
      </pc:sldChg>
      <pc:sldChg chg="del">
        <pc:chgData name="Suraj Chopade" userId="S::suraj.chopade@bostoninstituteofanalytics.org::dcc44ee8-6a65-4538-a5e1-c87e14ca7a61" providerId="AD" clId="Web-{6014D375-978A-3D61-3F67-6AD4F1C1FE5A}" dt="2023-10-07T08:38:23.461" v="19"/>
        <pc:sldMkLst>
          <pc:docMk/>
          <pc:sldMk cId="2616984097" sldId="467"/>
        </pc:sldMkLst>
      </pc:sldChg>
      <pc:sldChg chg="del">
        <pc:chgData name="Suraj Chopade" userId="S::suraj.chopade@bostoninstituteofanalytics.org::dcc44ee8-6a65-4538-a5e1-c87e14ca7a61" providerId="AD" clId="Web-{6014D375-978A-3D61-3F67-6AD4F1C1FE5A}" dt="2023-10-07T08:38:23.461" v="17"/>
        <pc:sldMkLst>
          <pc:docMk/>
          <pc:sldMk cId="216333241" sldId="468"/>
        </pc:sldMkLst>
      </pc:sldChg>
      <pc:sldChg chg="del">
        <pc:chgData name="Suraj Chopade" userId="S::suraj.chopade@bostoninstituteofanalytics.org::dcc44ee8-6a65-4538-a5e1-c87e14ca7a61" providerId="AD" clId="Web-{6014D375-978A-3D61-3F67-6AD4F1C1FE5A}" dt="2023-10-07T08:38:23.461" v="18"/>
        <pc:sldMkLst>
          <pc:docMk/>
          <pc:sldMk cId="1610639289" sldId="469"/>
        </pc:sldMkLst>
      </pc:sldChg>
      <pc:sldChg chg="del">
        <pc:chgData name="Suraj Chopade" userId="S::suraj.chopade@bostoninstituteofanalytics.org::dcc44ee8-6a65-4538-a5e1-c87e14ca7a61" providerId="AD" clId="Web-{6014D375-978A-3D61-3F67-6AD4F1C1FE5A}" dt="2023-10-07T08:38:23.461" v="16"/>
        <pc:sldMkLst>
          <pc:docMk/>
          <pc:sldMk cId="1739691860" sldId="470"/>
        </pc:sldMkLst>
      </pc:sldChg>
      <pc:sldChg chg="del">
        <pc:chgData name="Suraj Chopade" userId="S::suraj.chopade@bostoninstituteofanalytics.org::dcc44ee8-6a65-4538-a5e1-c87e14ca7a61" providerId="AD" clId="Web-{6014D375-978A-3D61-3F67-6AD4F1C1FE5A}" dt="2023-10-07T08:38:23.461" v="15"/>
        <pc:sldMkLst>
          <pc:docMk/>
          <pc:sldMk cId="3125042556" sldId="471"/>
        </pc:sldMkLst>
      </pc:sldChg>
      <pc:sldChg chg="del">
        <pc:chgData name="Suraj Chopade" userId="S::suraj.chopade@bostoninstituteofanalytics.org::dcc44ee8-6a65-4538-a5e1-c87e14ca7a61" providerId="AD" clId="Web-{6014D375-978A-3D61-3F67-6AD4F1C1FE5A}" dt="2023-10-07T08:38:23.461" v="14"/>
        <pc:sldMkLst>
          <pc:docMk/>
          <pc:sldMk cId="153477659" sldId="472"/>
        </pc:sldMkLst>
      </pc:sldChg>
      <pc:sldChg chg="del">
        <pc:chgData name="Suraj Chopade" userId="S::suraj.chopade@bostoninstituteofanalytics.org::dcc44ee8-6a65-4538-a5e1-c87e14ca7a61" providerId="AD" clId="Web-{6014D375-978A-3D61-3F67-6AD4F1C1FE5A}" dt="2023-10-07T08:38:23.461" v="13"/>
        <pc:sldMkLst>
          <pc:docMk/>
          <pc:sldMk cId="3663966234" sldId="473"/>
        </pc:sldMkLst>
      </pc:sldChg>
      <pc:sldChg chg="del">
        <pc:chgData name="Suraj Chopade" userId="S::suraj.chopade@bostoninstituteofanalytics.org::dcc44ee8-6a65-4538-a5e1-c87e14ca7a61" providerId="AD" clId="Web-{6014D375-978A-3D61-3F67-6AD4F1C1FE5A}" dt="2023-10-07T08:38:23.461" v="12"/>
        <pc:sldMkLst>
          <pc:docMk/>
          <pc:sldMk cId="2092177511" sldId="474"/>
        </pc:sldMkLst>
      </pc:sldChg>
      <pc:sldChg chg="del">
        <pc:chgData name="Suraj Chopade" userId="S::suraj.chopade@bostoninstituteofanalytics.org::dcc44ee8-6a65-4538-a5e1-c87e14ca7a61" providerId="AD" clId="Web-{6014D375-978A-3D61-3F67-6AD4F1C1FE5A}" dt="2023-10-07T08:38:23.461" v="11"/>
        <pc:sldMkLst>
          <pc:docMk/>
          <pc:sldMk cId="3546852592" sldId="475"/>
        </pc:sldMkLst>
      </pc:sldChg>
      <pc:sldChg chg="del">
        <pc:chgData name="Suraj Chopade" userId="S::suraj.chopade@bostoninstituteofanalytics.org::dcc44ee8-6a65-4538-a5e1-c87e14ca7a61" providerId="AD" clId="Web-{6014D375-978A-3D61-3F67-6AD4F1C1FE5A}" dt="2023-10-07T08:38:23.461" v="10"/>
        <pc:sldMkLst>
          <pc:docMk/>
          <pc:sldMk cId="424723153" sldId="476"/>
        </pc:sldMkLst>
      </pc:sldChg>
      <pc:sldChg chg="del">
        <pc:chgData name="Suraj Chopade" userId="S::suraj.chopade@bostoninstituteofanalytics.org::dcc44ee8-6a65-4538-a5e1-c87e14ca7a61" providerId="AD" clId="Web-{6014D375-978A-3D61-3F67-6AD4F1C1FE5A}" dt="2023-10-07T08:38:23.461" v="9"/>
        <pc:sldMkLst>
          <pc:docMk/>
          <pc:sldMk cId="1108611396" sldId="477"/>
        </pc:sldMkLst>
      </pc:sldChg>
      <pc:sldChg chg="del">
        <pc:chgData name="Suraj Chopade" userId="S::suraj.chopade@bostoninstituteofanalytics.org::dcc44ee8-6a65-4538-a5e1-c87e14ca7a61" providerId="AD" clId="Web-{6014D375-978A-3D61-3F67-6AD4F1C1FE5A}" dt="2023-10-07T08:38:23.446" v="8"/>
        <pc:sldMkLst>
          <pc:docMk/>
          <pc:sldMk cId="4263391213" sldId="478"/>
        </pc:sldMkLst>
      </pc:sldChg>
      <pc:sldChg chg="del">
        <pc:chgData name="Suraj Chopade" userId="S::suraj.chopade@bostoninstituteofanalytics.org::dcc44ee8-6a65-4538-a5e1-c87e14ca7a61" providerId="AD" clId="Web-{6014D375-978A-3D61-3F67-6AD4F1C1FE5A}" dt="2023-10-07T08:38:23.446" v="7"/>
        <pc:sldMkLst>
          <pc:docMk/>
          <pc:sldMk cId="714322308" sldId="479"/>
        </pc:sldMkLst>
      </pc:sldChg>
      <pc:sldChg chg="del">
        <pc:chgData name="Suraj Chopade" userId="S::suraj.chopade@bostoninstituteofanalytics.org::dcc44ee8-6a65-4538-a5e1-c87e14ca7a61" providerId="AD" clId="Web-{6014D375-978A-3D61-3F67-6AD4F1C1FE5A}" dt="2023-10-07T08:38:23.446" v="6"/>
        <pc:sldMkLst>
          <pc:docMk/>
          <pc:sldMk cId="610523756" sldId="480"/>
        </pc:sldMkLst>
      </pc:sldChg>
      <pc:sldChg chg="del">
        <pc:chgData name="Suraj Chopade" userId="S::suraj.chopade@bostoninstituteofanalytics.org::dcc44ee8-6a65-4538-a5e1-c87e14ca7a61" providerId="AD" clId="Web-{6014D375-978A-3D61-3F67-6AD4F1C1FE5A}" dt="2023-10-07T08:38:23.446" v="5"/>
        <pc:sldMkLst>
          <pc:docMk/>
          <pc:sldMk cId="1606824909" sldId="481"/>
        </pc:sldMkLst>
      </pc:sldChg>
      <pc:sldChg chg="del">
        <pc:chgData name="Suraj Chopade" userId="S::suraj.chopade@bostoninstituteofanalytics.org::dcc44ee8-6a65-4538-a5e1-c87e14ca7a61" providerId="AD" clId="Web-{6014D375-978A-3D61-3F67-6AD4F1C1FE5A}" dt="2023-10-07T08:38:23.446" v="4"/>
        <pc:sldMkLst>
          <pc:docMk/>
          <pc:sldMk cId="3717048252" sldId="482"/>
        </pc:sldMkLst>
      </pc:sldChg>
      <pc:sldChg chg="del">
        <pc:chgData name="Suraj Chopade" userId="S::suraj.chopade@bostoninstituteofanalytics.org::dcc44ee8-6a65-4538-a5e1-c87e14ca7a61" providerId="AD" clId="Web-{6014D375-978A-3D61-3F67-6AD4F1C1FE5A}" dt="2023-10-07T08:38:23.446" v="3"/>
        <pc:sldMkLst>
          <pc:docMk/>
          <pc:sldMk cId="2884690960" sldId="483"/>
        </pc:sldMkLst>
      </pc:sldChg>
      <pc:sldChg chg="modSp add">
        <pc:chgData name="Suraj Chopade" userId="S::suraj.chopade@bostoninstituteofanalytics.org::dcc44ee8-6a65-4538-a5e1-c87e14ca7a61" providerId="AD" clId="Web-{6014D375-978A-3D61-3F67-6AD4F1C1FE5A}" dt="2023-10-07T08:47:01.949" v="321" actId="1076"/>
        <pc:sldMkLst>
          <pc:docMk/>
          <pc:sldMk cId="4076578880" sldId="484"/>
        </pc:sldMkLst>
        <pc:spChg chg="mod">
          <ac:chgData name="Suraj Chopade" userId="S::suraj.chopade@bostoninstituteofanalytics.org::dcc44ee8-6a65-4538-a5e1-c87e14ca7a61" providerId="AD" clId="Web-{6014D375-978A-3D61-3F67-6AD4F1C1FE5A}" dt="2023-10-07T08:47:01.949" v="321" actId="1076"/>
          <ac:spMkLst>
            <pc:docMk/>
            <pc:sldMk cId="4076578880" sldId="484"/>
            <ac:spMk id="3" creationId="{5FAF0B8B-2FA0-7D88-B529-85CF2FDB866C}"/>
          </ac:spMkLst>
        </pc:spChg>
      </pc:sldChg>
      <pc:sldChg chg="addSp delSp modSp add">
        <pc:chgData name="Suraj Chopade" userId="S::suraj.chopade@bostoninstituteofanalytics.org::dcc44ee8-6a65-4538-a5e1-c87e14ca7a61" providerId="AD" clId="Web-{6014D375-978A-3D61-3F67-6AD4F1C1FE5A}" dt="2023-10-07T08:44:17.021" v="277" actId="1076"/>
        <pc:sldMkLst>
          <pc:docMk/>
          <pc:sldMk cId="3582198988" sldId="485"/>
        </pc:sldMkLst>
        <pc:spChg chg="mod">
          <ac:chgData name="Suraj Chopade" userId="S::suraj.chopade@bostoninstituteofanalytics.org::dcc44ee8-6a65-4538-a5e1-c87e14ca7a61" providerId="AD" clId="Web-{6014D375-978A-3D61-3F67-6AD4F1C1FE5A}" dt="2023-10-07T08:43:19.691" v="270" actId="1076"/>
          <ac:spMkLst>
            <pc:docMk/>
            <pc:sldMk cId="3582198988" sldId="485"/>
            <ac:spMk id="9" creationId="{2FDADD92-4E39-7713-520E-D88B1D53A255}"/>
          </ac:spMkLst>
        </pc:spChg>
        <pc:graphicFrameChg chg="add del mod">
          <ac:chgData name="Suraj Chopade" userId="S::suraj.chopade@bostoninstituteofanalytics.org::dcc44ee8-6a65-4538-a5e1-c87e14ca7a61" providerId="AD" clId="Web-{6014D375-978A-3D61-3F67-6AD4F1C1FE5A}" dt="2023-10-07T08:40:17.747" v="158"/>
          <ac:graphicFrameMkLst>
            <pc:docMk/>
            <pc:sldMk cId="3582198988" sldId="485"/>
            <ac:graphicFrameMk id="3" creationId="{0F21100C-1CA9-EB4F-68B3-EE260F028B7C}"/>
          </ac:graphicFrameMkLst>
        </pc:graphicFrameChg>
        <pc:graphicFrameChg chg="mod modGraphic">
          <ac:chgData name="Suraj Chopade" userId="S::suraj.chopade@bostoninstituteofanalytics.org::dcc44ee8-6a65-4538-a5e1-c87e14ca7a61" providerId="AD" clId="Web-{6014D375-978A-3D61-3F67-6AD4F1C1FE5A}" dt="2023-10-07T08:43:08.581" v="268" actId="1076"/>
          <ac:graphicFrameMkLst>
            <pc:docMk/>
            <pc:sldMk cId="3582198988" sldId="485"/>
            <ac:graphicFrameMk id="7" creationId="{FBF120AC-CEA3-E6FB-1F60-5853288C1B5C}"/>
          </ac:graphicFrameMkLst>
        </pc:graphicFrameChg>
        <pc:graphicFrameChg chg="add del mod">
          <ac:chgData name="Suraj Chopade" userId="S::suraj.chopade@bostoninstituteofanalytics.org::dcc44ee8-6a65-4538-a5e1-c87e14ca7a61" providerId="AD" clId="Web-{6014D375-978A-3D61-3F67-6AD4F1C1FE5A}" dt="2023-10-07T08:40:15.075" v="157"/>
          <ac:graphicFrameMkLst>
            <pc:docMk/>
            <pc:sldMk cId="3582198988" sldId="485"/>
            <ac:graphicFrameMk id="10" creationId="{501E3E4B-4494-06FE-7399-0AA85071F410}"/>
          </ac:graphicFrameMkLst>
        </pc:graphicFrameChg>
        <pc:picChg chg="add mod">
          <ac:chgData name="Suraj Chopade" userId="S::suraj.chopade@bostoninstituteofanalytics.org::dcc44ee8-6a65-4538-a5e1-c87e14ca7a61" providerId="AD" clId="Web-{6014D375-978A-3D61-3F67-6AD4F1C1FE5A}" dt="2023-10-07T08:44:17.021" v="277" actId="1076"/>
          <ac:picMkLst>
            <pc:docMk/>
            <pc:sldMk cId="3582198988" sldId="485"/>
            <ac:picMk id="11" creationId="{06C3E9FA-4CB7-0F1C-7CCD-4D496B00D73F}"/>
          </ac:picMkLst>
        </pc:picChg>
        <pc:picChg chg="del mod">
          <ac:chgData name="Suraj Chopade" userId="S::suraj.chopade@bostoninstituteofanalytics.org::dcc44ee8-6a65-4538-a5e1-c87e14ca7a61" providerId="AD" clId="Web-{6014D375-978A-3D61-3F67-6AD4F1C1FE5A}" dt="2023-10-07T08:43:25.769" v="272"/>
          <ac:picMkLst>
            <pc:docMk/>
            <pc:sldMk cId="3582198988" sldId="485"/>
            <ac:picMk id="2050" creationId="{C935F535-396C-A8C5-B5DA-A7B2F3D535C0}"/>
          </ac:picMkLst>
        </pc:picChg>
      </pc:sldChg>
      <pc:sldChg chg="add">
        <pc:chgData name="Suraj Chopade" userId="S::suraj.chopade@bostoninstituteofanalytics.org::dcc44ee8-6a65-4538-a5e1-c87e14ca7a61" providerId="AD" clId="Web-{6014D375-978A-3D61-3F67-6AD4F1C1FE5A}" dt="2023-10-07T08:38:08.179" v="2"/>
        <pc:sldMkLst>
          <pc:docMk/>
          <pc:sldMk cId="3025139516" sldId="486"/>
        </pc:sldMkLst>
      </pc:sldChg>
      <pc:sldChg chg="delSp modSp add replId">
        <pc:chgData name="Suraj Chopade" userId="S::suraj.chopade@bostoninstituteofanalytics.org::dcc44ee8-6a65-4538-a5e1-c87e14ca7a61" providerId="AD" clId="Web-{6014D375-978A-3D61-3F67-6AD4F1C1FE5A}" dt="2023-10-07T09:02:30.410" v="391" actId="1076"/>
        <pc:sldMkLst>
          <pc:docMk/>
          <pc:sldMk cId="170298293" sldId="487"/>
        </pc:sldMkLst>
        <pc:spChg chg="mod">
          <ac:chgData name="Suraj Chopade" userId="S::suraj.chopade@bostoninstituteofanalytics.org::dcc44ee8-6a65-4538-a5e1-c87e14ca7a61" providerId="AD" clId="Web-{6014D375-978A-3D61-3F67-6AD4F1C1FE5A}" dt="2023-10-07T09:02:30.410" v="391" actId="1076"/>
          <ac:spMkLst>
            <pc:docMk/>
            <pc:sldMk cId="170298293" sldId="487"/>
            <ac:spMk id="2" creationId="{F7761F45-99CF-5094-8BAE-64DDA34139B5}"/>
          </ac:spMkLst>
        </pc:spChg>
        <pc:spChg chg="mod">
          <ac:chgData name="Suraj Chopade" userId="S::suraj.chopade@bostoninstituteofanalytics.org::dcc44ee8-6a65-4538-a5e1-c87e14ca7a61" providerId="AD" clId="Web-{6014D375-978A-3D61-3F67-6AD4F1C1FE5A}" dt="2023-10-07T08:55:04.748" v="373" actId="1076"/>
          <ac:spMkLst>
            <pc:docMk/>
            <pc:sldMk cId="170298293" sldId="487"/>
            <ac:spMk id="9" creationId="{2FDADD92-4E39-7713-520E-D88B1D53A255}"/>
          </ac:spMkLst>
        </pc:spChg>
        <pc:picChg chg="del">
          <ac:chgData name="Suraj Chopade" userId="S::suraj.chopade@bostoninstituteofanalytics.org::dcc44ee8-6a65-4538-a5e1-c87e14ca7a61" providerId="AD" clId="Web-{6014D375-978A-3D61-3F67-6AD4F1C1FE5A}" dt="2023-10-07T09:01:46.502" v="379"/>
          <ac:picMkLst>
            <pc:docMk/>
            <pc:sldMk cId="170298293" sldId="487"/>
            <ac:picMk id="3" creationId="{04C05F6D-535B-1CDB-D8A2-B023A2342190}"/>
          </ac:picMkLst>
        </pc:picChg>
      </pc:sldChg>
      <pc:sldChg chg="modSp add replId">
        <pc:chgData name="Suraj Chopade" userId="S::suraj.chopade@bostoninstituteofanalytics.org::dcc44ee8-6a65-4538-a5e1-c87e14ca7a61" providerId="AD" clId="Web-{6014D375-978A-3D61-3F67-6AD4F1C1FE5A}" dt="2023-10-07T09:05:03.994" v="434" actId="1076"/>
        <pc:sldMkLst>
          <pc:docMk/>
          <pc:sldMk cId="2393680182" sldId="488"/>
        </pc:sldMkLst>
        <pc:spChg chg="mod">
          <ac:chgData name="Suraj Chopade" userId="S::suraj.chopade@bostoninstituteofanalytics.org::dcc44ee8-6a65-4538-a5e1-c87e14ca7a61" providerId="AD" clId="Web-{6014D375-978A-3D61-3F67-6AD4F1C1FE5A}" dt="2023-10-07T09:05:03.994" v="434" actId="1076"/>
          <ac:spMkLst>
            <pc:docMk/>
            <pc:sldMk cId="2393680182" sldId="488"/>
            <ac:spMk id="2" creationId="{F7761F45-99CF-5094-8BAE-64DDA34139B5}"/>
          </ac:spMkLst>
        </pc:spChg>
        <pc:spChg chg="mod">
          <ac:chgData name="Suraj Chopade" userId="S::suraj.chopade@bostoninstituteofanalytics.org::dcc44ee8-6a65-4538-a5e1-c87e14ca7a61" providerId="AD" clId="Web-{6014D375-978A-3D61-3F67-6AD4F1C1FE5A}" dt="2023-10-07T09:03:23.928" v="405" actId="14100"/>
          <ac:spMkLst>
            <pc:docMk/>
            <pc:sldMk cId="2393680182" sldId="488"/>
            <ac:spMk id="9" creationId="{2FDADD92-4E39-7713-520E-D88B1D53A255}"/>
          </ac:spMkLst>
        </pc:spChg>
      </pc:sldChg>
      <pc:sldChg chg="addSp modSp add replId">
        <pc:chgData name="Suraj Chopade" userId="S::suraj.chopade@bostoninstituteofanalytics.org::dcc44ee8-6a65-4538-a5e1-c87e14ca7a61" providerId="AD" clId="Web-{6014D375-978A-3D61-3F67-6AD4F1C1FE5A}" dt="2023-10-07T09:27:25.726" v="443" actId="1076"/>
        <pc:sldMkLst>
          <pc:docMk/>
          <pc:sldMk cId="1794145806" sldId="489"/>
        </pc:sldMkLst>
        <pc:spChg chg="mod">
          <ac:chgData name="Suraj Chopade" userId="S::suraj.chopade@bostoninstituteofanalytics.org::dcc44ee8-6a65-4538-a5e1-c87e14ca7a61" providerId="AD" clId="Web-{6014D375-978A-3D61-3F67-6AD4F1C1FE5A}" dt="2023-10-07T09:27:09.132" v="438" actId="20577"/>
          <ac:spMkLst>
            <pc:docMk/>
            <pc:sldMk cId="1794145806" sldId="489"/>
            <ac:spMk id="2" creationId="{F7761F45-99CF-5094-8BAE-64DDA34139B5}"/>
          </ac:spMkLst>
        </pc:spChg>
        <pc:picChg chg="add mod">
          <ac:chgData name="Suraj Chopade" userId="S::suraj.chopade@bostoninstituteofanalytics.org::dcc44ee8-6a65-4538-a5e1-c87e14ca7a61" providerId="AD" clId="Web-{6014D375-978A-3D61-3F67-6AD4F1C1FE5A}" dt="2023-10-07T09:27:25.726" v="443" actId="1076"/>
          <ac:picMkLst>
            <pc:docMk/>
            <pc:sldMk cId="1794145806" sldId="489"/>
            <ac:picMk id="3" creationId="{E45D56F4-E116-9BEC-49D3-E076ADA6E606}"/>
          </ac:picMkLst>
        </pc:picChg>
      </pc:sldChg>
      <pc:sldChg chg="addSp delSp modSp add ord replId">
        <pc:chgData name="Suraj Chopade" userId="S::suraj.chopade@bostoninstituteofanalytics.org::dcc44ee8-6a65-4538-a5e1-c87e14ca7a61" providerId="AD" clId="Web-{6014D375-978A-3D61-3F67-6AD4F1C1FE5A}" dt="2023-10-07T09:44:14.794" v="609" actId="20577"/>
        <pc:sldMkLst>
          <pc:docMk/>
          <pc:sldMk cId="1281757821" sldId="490"/>
        </pc:sldMkLst>
        <pc:spChg chg="mod">
          <ac:chgData name="Suraj Chopade" userId="S::suraj.chopade@bostoninstituteofanalytics.org::dcc44ee8-6a65-4538-a5e1-c87e14ca7a61" providerId="AD" clId="Web-{6014D375-978A-3D61-3F67-6AD4F1C1FE5A}" dt="2023-10-07T09:44:14.794" v="609" actId="20577"/>
          <ac:spMkLst>
            <pc:docMk/>
            <pc:sldMk cId="1281757821" sldId="490"/>
            <ac:spMk id="2" creationId="{F7761F45-99CF-5094-8BAE-64DDA34139B5}"/>
          </ac:spMkLst>
        </pc:spChg>
        <pc:spChg chg="mod">
          <ac:chgData name="Suraj Chopade" userId="S::suraj.chopade@bostoninstituteofanalytics.org::dcc44ee8-6a65-4538-a5e1-c87e14ca7a61" providerId="AD" clId="Web-{6014D375-978A-3D61-3F67-6AD4F1C1FE5A}" dt="2023-10-07T09:41:16.834" v="578" actId="1076"/>
          <ac:spMkLst>
            <pc:docMk/>
            <pc:sldMk cId="1281757821" sldId="490"/>
            <ac:spMk id="9" creationId="{2FDADD92-4E39-7713-520E-D88B1D53A255}"/>
          </ac:spMkLst>
        </pc:spChg>
        <pc:picChg chg="add del mod">
          <ac:chgData name="Suraj Chopade" userId="S::suraj.chopade@bostoninstituteofanalytics.org::dcc44ee8-6a65-4538-a5e1-c87e14ca7a61" providerId="AD" clId="Web-{6014D375-978A-3D61-3F67-6AD4F1C1FE5A}" dt="2023-10-07T09:35:28.994" v="514"/>
          <ac:picMkLst>
            <pc:docMk/>
            <pc:sldMk cId="1281757821" sldId="490"/>
            <ac:picMk id="3" creationId="{5429A78C-897A-9213-BE8F-B55788B548FD}"/>
          </ac:picMkLst>
        </pc:picChg>
        <pc:picChg chg="add del mod">
          <ac:chgData name="Suraj Chopade" userId="S::suraj.chopade@bostoninstituteofanalytics.org::dcc44ee8-6a65-4538-a5e1-c87e14ca7a61" providerId="AD" clId="Web-{6014D375-978A-3D61-3F67-6AD4F1C1FE5A}" dt="2023-10-07T09:42:10.367" v="601"/>
          <ac:picMkLst>
            <pc:docMk/>
            <pc:sldMk cId="1281757821" sldId="490"/>
            <ac:picMk id="4" creationId="{6670F3D7-1546-8B1F-41BE-8BD92E3A0D09}"/>
          </ac:picMkLst>
        </pc:picChg>
        <pc:picChg chg="add mod">
          <ac:chgData name="Suraj Chopade" userId="S::suraj.chopade@bostoninstituteofanalytics.org::dcc44ee8-6a65-4538-a5e1-c87e14ca7a61" providerId="AD" clId="Web-{6014D375-978A-3D61-3F67-6AD4F1C1FE5A}" dt="2023-10-07T09:43:50.418" v="605" actId="1076"/>
          <ac:picMkLst>
            <pc:docMk/>
            <pc:sldMk cId="1281757821" sldId="490"/>
            <ac:picMk id="5" creationId="{40C7FF46-B97B-CF57-6999-DAA562307A0E}"/>
          </ac:picMkLst>
        </pc:picChg>
      </pc:sldChg>
      <pc:sldChg chg="modSp add ord replId">
        <pc:chgData name="Suraj Chopade" userId="S::suraj.chopade@bostoninstituteofanalytics.org::dcc44ee8-6a65-4538-a5e1-c87e14ca7a61" providerId="AD" clId="Web-{6014D375-978A-3D61-3F67-6AD4F1C1FE5A}" dt="2023-10-07T09:39:23.580" v="559" actId="20577"/>
        <pc:sldMkLst>
          <pc:docMk/>
          <pc:sldMk cId="3802794363" sldId="491"/>
        </pc:sldMkLst>
        <pc:spChg chg="mod">
          <ac:chgData name="Suraj Chopade" userId="S::suraj.chopade@bostoninstituteofanalytics.org::dcc44ee8-6a65-4538-a5e1-c87e14ca7a61" providerId="AD" clId="Web-{6014D375-978A-3D61-3F67-6AD4F1C1FE5A}" dt="2023-10-07T09:39:23.580" v="559" actId="20577"/>
          <ac:spMkLst>
            <pc:docMk/>
            <pc:sldMk cId="3802794363" sldId="491"/>
            <ac:spMk id="2" creationId="{F7761F45-99CF-5094-8BAE-64DDA34139B5}"/>
          </ac:spMkLst>
        </pc:spChg>
      </pc:sldChg>
      <pc:sldChg chg="modSp add ord replId">
        <pc:chgData name="Suraj Chopade" userId="S::suraj.chopade@bostoninstituteofanalytics.org::dcc44ee8-6a65-4538-a5e1-c87e14ca7a61" providerId="AD" clId="Web-{6014D375-978A-3D61-3F67-6AD4F1C1FE5A}" dt="2023-10-07T09:44:31.982" v="610"/>
        <pc:sldMkLst>
          <pc:docMk/>
          <pc:sldMk cId="15428375" sldId="492"/>
        </pc:sldMkLst>
        <pc:spChg chg="mod">
          <ac:chgData name="Suraj Chopade" userId="S::suraj.chopade@bostoninstituteofanalytics.org::dcc44ee8-6a65-4538-a5e1-c87e14ca7a61" providerId="AD" clId="Web-{6014D375-978A-3D61-3F67-6AD4F1C1FE5A}" dt="2023-10-07T09:40:57.521" v="569" actId="20577"/>
          <ac:spMkLst>
            <pc:docMk/>
            <pc:sldMk cId="15428375" sldId="492"/>
            <ac:spMk id="9" creationId="{2FDADD92-4E39-7713-520E-D88B1D53A255}"/>
          </ac:spMkLst>
        </pc:spChg>
      </pc:sldChg>
      <pc:sldChg chg="addSp delSp modSp add replId">
        <pc:chgData name="Suraj Chopade" userId="S::suraj.chopade@bostoninstituteofanalytics.org::dcc44ee8-6a65-4538-a5e1-c87e14ca7a61" providerId="AD" clId="Web-{6014D375-978A-3D61-3F67-6AD4F1C1FE5A}" dt="2023-10-07T10:15:53.738" v="716" actId="1076"/>
        <pc:sldMkLst>
          <pc:docMk/>
          <pc:sldMk cId="2447148602" sldId="493"/>
        </pc:sldMkLst>
        <pc:spChg chg="mod">
          <ac:chgData name="Suraj Chopade" userId="S::suraj.chopade@bostoninstituteofanalytics.org::dcc44ee8-6a65-4538-a5e1-c87e14ca7a61" providerId="AD" clId="Web-{6014D375-978A-3D61-3F67-6AD4F1C1FE5A}" dt="2023-10-07T10:09:24.224" v="658" actId="1076"/>
          <ac:spMkLst>
            <pc:docMk/>
            <pc:sldMk cId="2447148602" sldId="493"/>
            <ac:spMk id="2" creationId="{F7761F45-99CF-5094-8BAE-64DDA34139B5}"/>
          </ac:spMkLst>
        </pc:spChg>
        <pc:spChg chg="add mod">
          <ac:chgData name="Suraj Chopade" userId="S::suraj.chopade@bostoninstituteofanalytics.org::dcc44ee8-6a65-4538-a5e1-c87e14ca7a61" providerId="AD" clId="Web-{6014D375-978A-3D61-3F67-6AD4F1C1FE5A}" dt="2023-10-07T10:09:14.739" v="655" actId="1076"/>
          <ac:spMkLst>
            <pc:docMk/>
            <pc:sldMk cId="2447148602" sldId="493"/>
            <ac:spMk id="4" creationId="{4C524911-5003-2C9A-8D1F-7E1DC8727EED}"/>
          </ac:spMkLst>
        </pc:spChg>
        <pc:spChg chg="mod">
          <ac:chgData name="Suraj Chopade" userId="S::suraj.chopade@bostoninstituteofanalytics.org::dcc44ee8-6a65-4538-a5e1-c87e14ca7a61" providerId="AD" clId="Web-{6014D375-978A-3D61-3F67-6AD4F1C1FE5A}" dt="2023-10-07T10:15:53.738" v="716" actId="1076"/>
          <ac:spMkLst>
            <pc:docMk/>
            <pc:sldMk cId="2447148602" sldId="493"/>
            <ac:spMk id="9" creationId="{2FDADD92-4E39-7713-520E-D88B1D53A255}"/>
          </ac:spMkLst>
        </pc:spChg>
        <pc:picChg chg="add mod">
          <ac:chgData name="Suraj Chopade" userId="S::suraj.chopade@bostoninstituteofanalytics.org::dcc44ee8-6a65-4538-a5e1-c87e14ca7a61" providerId="AD" clId="Web-{6014D375-978A-3D61-3F67-6AD4F1C1FE5A}" dt="2023-10-07T10:09:28.755" v="660" actId="1076"/>
          <ac:picMkLst>
            <pc:docMk/>
            <pc:sldMk cId="2447148602" sldId="493"/>
            <ac:picMk id="3" creationId="{F439516A-B73A-3BC4-0615-79304C982913}"/>
          </ac:picMkLst>
        </pc:picChg>
        <pc:picChg chg="del">
          <ac:chgData name="Suraj Chopade" userId="S::suraj.chopade@bostoninstituteofanalytics.org::dcc44ee8-6a65-4538-a5e1-c87e14ca7a61" providerId="AD" clId="Web-{6014D375-978A-3D61-3F67-6AD4F1C1FE5A}" dt="2023-10-07T09:58:36.622" v="621"/>
          <ac:picMkLst>
            <pc:docMk/>
            <pc:sldMk cId="2447148602" sldId="493"/>
            <ac:picMk id="5" creationId="{40C7FF46-B97B-CF57-6999-DAA562307A0E}"/>
          </ac:picMkLst>
        </pc:picChg>
      </pc:sldChg>
      <pc:sldChg chg="add del replId">
        <pc:chgData name="Suraj Chopade" userId="S::suraj.chopade@bostoninstituteofanalytics.org::dcc44ee8-6a65-4538-a5e1-c87e14ca7a61" providerId="AD" clId="Web-{6014D375-978A-3D61-3F67-6AD4F1C1FE5A}" dt="2023-10-07T09:40:27.801" v="568"/>
        <pc:sldMkLst>
          <pc:docMk/>
          <pc:sldMk cId="4057172013" sldId="493"/>
        </pc:sldMkLst>
      </pc:sldChg>
      <pc:sldChg chg="addSp delSp modSp add replId">
        <pc:chgData name="Suraj Chopade" userId="S::suraj.chopade@bostoninstituteofanalytics.org::dcc44ee8-6a65-4538-a5e1-c87e14ca7a61" providerId="AD" clId="Web-{6014D375-978A-3D61-3F67-6AD4F1C1FE5A}" dt="2023-10-07T10:26:33.636" v="781" actId="1076"/>
        <pc:sldMkLst>
          <pc:docMk/>
          <pc:sldMk cId="3592800487" sldId="494"/>
        </pc:sldMkLst>
        <pc:spChg chg="mod">
          <ac:chgData name="Suraj Chopade" userId="S::suraj.chopade@bostoninstituteofanalytics.org::dcc44ee8-6a65-4538-a5e1-c87e14ca7a61" providerId="AD" clId="Web-{6014D375-978A-3D61-3F67-6AD4F1C1FE5A}" dt="2023-10-07T10:26:21.964" v="777" actId="1076"/>
          <ac:spMkLst>
            <pc:docMk/>
            <pc:sldMk cId="3592800487" sldId="494"/>
            <ac:spMk id="2" creationId="{F7761F45-99CF-5094-8BAE-64DDA34139B5}"/>
          </ac:spMkLst>
        </pc:spChg>
        <pc:spChg chg="del">
          <ac:chgData name="Suraj Chopade" userId="S::suraj.chopade@bostoninstituteofanalytics.org::dcc44ee8-6a65-4538-a5e1-c87e14ca7a61" providerId="AD" clId="Web-{6014D375-978A-3D61-3F67-6AD4F1C1FE5A}" dt="2023-10-07T10:11:40.807" v="663"/>
          <ac:spMkLst>
            <pc:docMk/>
            <pc:sldMk cId="3592800487" sldId="494"/>
            <ac:spMk id="4" creationId="{4C524911-5003-2C9A-8D1F-7E1DC8727EED}"/>
          </ac:spMkLst>
        </pc:spChg>
        <pc:spChg chg="add mod">
          <ac:chgData name="Suraj Chopade" userId="S::suraj.chopade@bostoninstituteofanalytics.org::dcc44ee8-6a65-4538-a5e1-c87e14ca7a61" providerId="AD" clId="Web-{6014D375-978A-3D61-3F67-6AD4F1C1FE5A}" dt="2023-10-07T10:26:33.636" v="781" actId="1076"/>
          <ac:spMkLst>
            <pc:docMk/>
            <pc:sldMk cId="3592800487" sldId="494"/>
            <ac:spMk id="8" creationId="{437EBE6B-C5A9-D984-0471-B2A5155127E8}"/>
          </ac:spMkLst>
        </pc:spChg>
        <pc:spChg chg="mod">
          <ac:chgData name="Suraj Chopade" userId="S::suraj.chopade@bostoninstituteofanalytics.org::dcc44ee8-6a65-4538-a5e1-c87e14ca7a61" providerId="AD" clId="Web-{6014D375-978A-3D61-3F67-6AD4F1C1FE5A}" dt="2023-10-07T10:17:20.538" v="725" actId="1076"/>
          <ac:spMkLst>
            <pc:docMk/>
            <pc:sldMk cId="3592800487" sldId="494"/>
            <ac:spMk id="9" creationId="{2FDADD92-4E39-7713-520E-D88B1D53A255}"/>
          </ac:spMkLst>
        </pc:spChg>
        <pc:picChg chg="del">
          <ac:chgData name="Suraj Chopade" userId="S::suraj.chopade@bostoninstituteofanalytics.org::dcc44ee8-6a65-4538-a5e1-c87e14ca7a61" providerId="AD" clId="Web-{6014D375-978A-3D61-3F67-6AD4F1C1FE5A}" dt="2023-10-07T10:11:38.072" v="662"/>
          <ac:picMkLst>
            <pc:docMk/>
            <pc:sldMk cId="3592800487" sldId="494"/>
            <ac:picMk id="3" creationId="{F439516A-B73A-3BC4-0615-79304C982913}"/>
          </ac:picMkLst>
        </pc:picChg>
        <pc:picChg chg="add del mod">
          <ac:chgData name="Suraj Chopade" userId="S::suraj.chopade@bostoninstituteofanalytics.org::dcc44ee8-6a65-4538-a5e1-c87e14ca7a61" providerId="AD" clId="Web-{6014D375-978A-3D61-3F67-6AD4F1C1FE5A}" dt="2023-10-07T10:23:42.801" v="752"/>
          <ac:picMkLst>
            <pc:docMk/>
            <pc:sldMk cId="3592800487" sldId="494"/>
            <ac:picMk id="5" creationId="{6E6C9DB9-6D09-F9E0-4018-B47989AE39DF}"/>
          </ac:picMkLst>
        </pc:picChg>
        <pc:picChg chg="mod">
          <ac:chgData name="Suraj Chopade" userId="S::suraj.chopade@bostoninstituteofanalytics.org::dcc44ee8-6a65-4538-a5e1-c87e14ca7a61" providerId="AD" clId="Web-{6014D375-978A-3D61-3F67-6AD4F1C1FE5A}" dt="2023-10-07T10:12:33.230" v="687" actId="1076"/>
          <ac:picMkLst>
            <pc:docMk/>
            <pc:sldMk cId="3592800487" sldId="494"/>
            <ac:picMk id="6" creationId="{00000000-0000-0000-0000-000000000000}"/>
          </ac:picMkLst>
        </pc:picChg>
        <pc:picChg chg="add mod">
          <ac:chgData name="Suraj Chopade" userId="S::suraj.chopade@bostoninstituteofanalytics.org::dcc44ee8-6a65-4538-a5e1-c87e14ca7a61" providerId="AD" clId="Web-{6014D375-978A-3D61-3F67-6AD4F1C1FE5A}" dt="2023-10-07T10:26:28.714" v="779" actId="1076"/>
          <ac:picMkLst>
            <pc:docMk/>
            <pc:sldMk cId="3592800487" sldId="494"/>
            <ac:picMk id="7" creationId="{2D87856E-140B-00DD-1CDC-0ED8280D91AD}"/>
          </ac:picMkLst>
        </pc:picChg>
      </pc:sldChg>
      <pc:sldChg chg="add replId">
        <pc:chgData name="Suraj Chopade" userId="S::suraj.chopade@bostoninstituteofanalytics.org::dcc44ee8-6a65-4538-a5e1-c87e14ca7a61" providerId="AD" clId="Web-{6014D375-978A-3D61-3F67-6AD4F1C1FE5A}" dt="2023-10-07T10:17:06.021" v="717"/>
        <pc:sldMkLst>
          <pc:docMk/>
          <pc:sldMk cId="3469038299" sldId="495"/>
        </pc:sldMkLst>
      </pc:sldChg>
      <pc:sldChg chg="modSp add ord replId modNotes">
        <pc:chgData name="Suraj Chopade" userId="S::suraj.chopade@bostoninstituteofanalytics.org::dcc44ee8-6a65-4538-a5e1-c87e14ca7a61" providerId="AD" clId="Web-{6014D375-978A-3D61-3F67-6AD4F1C1FE5A}" dt="2023-10-07T11:30:27.996" v="972"/>
        <pc:sldMkLst>
          <pc:docMk/>
          <pc:sldMk cId="3658381137" sldId="496"/>
        </pc:sldMkLst>
        <pc:spChg chg="mod">
          <ac:chgData name="Suraj Chopade" userId="S::suraj.chopade@bostoninstituteofanalytics.org::dcc44ee8-6a65-4538-a5e1-c87e14ca7a61" providerId="AD" clId="Web-{6014D375-978A-3D61-3F67-6AD4F1C1FE5A}" dt="2023-10-07T10:47:47.345" v="804" actId="1076"/>
          <ac:spMkLst>
            <pc:docMk/>
            <pc:sldMk cId="3658381137" sldId="496"/>
            <ac:spMk id="2" creationId="{F7761F45-99CF-5094-8BAE-64DDA34139B5}"/>
          </ac:spMkLst>
        </pc:spChg>
        <pc:spChg chg="mod">
          <ac:chgData name="Suraj Chopade" userId="S::suraj.chopade@bostoninstituteofanalytics.org::dcc44ee8-6a65-4538-a5e1-c87e14ca7a61" providerId="AD" clId="Web-{6014D375-978A-3D61-3F67-6AD4F1C1FE5A}" dt="2023-10-07T10:45:38.813" v="789" actId="1076"/>
          <ac:spMkLst>
            <pc:docMk/>
            <pc:sldMk cId="3658381137" sldId="496"/>
            <ac:spMk id="9" creationId="{2FDADD92-4E39-7713-520E-D88B1D53A255}"/>
          </ac:spMkLst>
        </pc:spChg>
      </pc:sldChg>
      <pc:sldChg chg="addSp modSp add replId modNotes">
        <pc:chgData name="Suraj Chopade" userId="S::suraj.chopade@bostoninstituteofanalytics.org::dcc44ee8-6a65-4538-a5e1-c87e14ca7a61" providerId="AD" clId="Web-{6014D375-978A-3D61-3F67-6AD4F1C1FE5A}" dt="2023-10-07T12:03:53.026" v="1164"/>
        <pc:sldMkLst>
          <pc:docMk/>
          <pc:sldMk cId="2004310942" sldId="497"/>
        </pc:sldMkLst>
        <pc:spChg chg="mod">
          <ac:chgData name="Suraj Chopade" userId="S::suraj.chopade@bostoninstituteofanalytics.org::dcc44ee8-6a65-4538-a5e1-c87e14ca7a61" providerId="AD" clId="Web-{6014D375-978A-3D61-3F67-6AD4F1C1FE5A}" dt="2023-10-07T11:09:41.161" v="948" actId="1076"/>
          <ac:spMkLst>
            <pc:docMk/>
            <pc:sldMk cId="2004310942" sldId="497"/>
            <ac:spMk id="2" creationId="{F7761F45-99CF-5094-8BAE-64DDA34139B5}"/>
          </ac:spMkLst>
        </pc:spChg>
        <pc:spChg chg="add mod">
          <ac:chgData name="Suraj Chopade" userId="S::suraj.chopade@bostoninstituteofanalytics.org::dcc44ee8-6a65-4538-a5e1-c87e14ca7a61" providerId="AD" clId="Web-{6014D375-978A-3D61-3F67-6AD4F1C1FE5A}" dt="2023-10-07T11:08:47.083" v="931" actId="1076"/>
          <ac:spMkLst>
            <pc:docMk/>
            <pc:sldMk cId="2004310942" sldId="497"/>
            <ac:spMk id="4" creationId="{EDED332E-A68F-4D02-93E0-2EA2C003198B}"/>
          </ac:spMkLst>
        </pc:spChg>
        <pc:spChg chg="mod">
          <ac:chgData name="Suraj Chopade" userId="S::suraj.chopade@bostoninstituteofanalytics.org::dcc44ee8-6a65-4538-a5e1-c87e14ca7a61" providerId="AD" clId="Web-{6014D375-978A-3D61-3F67-6AD4F1C1FE5A}" dt="2023-10-07T11:04:43.504" v="841" actId="1076"/>
          <ac:spMkLst>
            <pc:docMk/>
            <pc:sldMk cId="2004310942" sldId="497"/>
            <ac:spMk id="9" creationId="{2FDADD92-4E39-7713-520E-D88B1D53A255}"/>
          </ac:spMkLst>
        </pc:spChg>
        <pc:picChg chg="add mod">
          <ac:chgData name="Suraj Chopade" userId="S::suraj.chopade@bostoninstituteofanalytics.org::dcc44ee8-6a65-4538-a5e1-c87e14ca7a61" providerId="AD" clId="Web-{6014D375-978A-3D61-3F67-6AD4F1C1FE5A}" dt="2023-10-07T11:08:58.114" v="933" actId="1076"/>
          <ac:picMkLst>
            <pc:docMk/>
            <pc:sldMk cId="2004310942" sldId="497"/>
            <ac:picMk id="3" creationId="{028FE38E-9CD7-F696-D727-215F335BDA6E}"/>
          </ac:picMkLst>
        </pc:picChg>
      </pc:sldChg>
      <pc:sldChg chg="add del replId">
        <pc:chgData name="Suraj Chopade" userId="S::suraj.chopade@bostoninstituteofanalytics.org::dcc44ee8-6a65-4538-a5e1-c87e14ca7a61" providerId="AD" clId="Web-{6014D375-978A-3D61-3F67-6AD4F1C1FE5A}" dt="2023-10-07T10:45:44.938" v="793"/>
        <pc:sldMkLst>
          <pc:docMk/>
          <pc:sldMk cId="2005875983" sldId="497"/>
        </pc:sldMkLst>
      </pc:sldChg>
      <pc:sldChg chg="modSp add ord replId modNotes">
        <pc:chgData name="Suraj Chopade" userId="S::suraj.chopade@bostoninstituteofanalytics.org::dcc44ee8-6a65-4538-a5e1-c87e14ca7a61" providerId="AD" clId="Web-{6014D375-978A-3D61-3F67-6AD4F1C1FE5A}" dt="2023-10-07T12:03:56.354" v="1166"/>
        <pc:sldMkLst>
          <pc:docMk/>
          <pc:sldMk cId="988374458" sldId="498"/>
        </pc:sldMkLst>
        <pc:spChg chg="mod">
          <ac:chgData name="Suraj Chopade" userId="S::suraj.chopade@bostoninstituteofanalytics.org::dcc44ee8-6a65-4538-a5e1-c87e14ca7a61" providerId="AD" clId="Web-{6014D375-978A-3D61-3F67-6AD4F1C1FE5A}" dt="2023-10-07T11:29:10.884" v="960" actId="20577"/>
          <ac:spMkLst>
            <pc:docMk/>
            <pc:sldMk cId="988374458" sldId="498"/>
            <ac:spMk id="2" creationId="{F7761F45-99CF-5094-8BAE-64DDA34139B5}"/>
          </ac:spMkLst>
        </pc:spChg>
      </pc:sldChg>
      <pc:sldChg chg="modSp add replId">
        <pc:chgData name="Suraj Chopade" userId="S::suraj.chopade@bostoninstituteofanalytics.org::dcc44ee8-6a65-4538-a5e1-c87e14ca7a61" providerId="AD" clId="Web-{6014D375-978A-3D61-3F67-6AD4F1C1FE5A}" dt="2023-10-07T11:41:11.884" v="1117" actId="20577"/>
        <pc:sldMkLst>
          <pc:docMk/>
          <pc:sldMk cId="578900116" sldId="499"/>
        </pc:sldMkLst>
        <pc:spChg chg="mod">
          <ac:chgData name="Suraj Chopade" userId="S::suraj.chopade@bostoninstituteofanalytics.org::dcc44ee8-6a65-4538-a5e1-c87e14ca7a61" providerId="AD" clId="Web-{6014D375-978A-3D61-3F67-6AD4F1C1FE5A}" dt="2023-10-07T11:41:11.884" v="1117" actId="20577"/>
          <ac:spMkLst>
            <pc:docMk/>
            <pc:sldMk cId="578900116" sldId="499"/>
            <ac:spMk id="2" creationId="{F7761F45-99CF-5094-8BAE-64DDA34139B5}"/>
          </ac:spMkLst>
        </pc:spChg>
        <pc:spChg chg="mod">
          <ac:chgData name="Suraj Chopade" userId="S::suraj.chopade@bostoninstituteofanalytics.org::dcc44ee8-6a65-4538-a5e1-c87e14ca7a61" providerId="AD" clId="Web-{6014D375-978A-3D61-3F67-6AD4F1C1FE5A}" dt="2023-10-07T11:32:36.158" v="987" actId="1076"/>
          <ac:spMkLst>
            <pc:docMk/>
            <pc:sldMk cId="578900116" sldId="499"/>
            <ac:spMk id="9" creationId="{2FDADD92-4E39-7713-520E-D88B1D53A255}"/>
          </ac:spMkLst>
        </pc:spChg>
      </pc:sldChg>
      <pc:sldChg chg="modSp add replId modNotes">
        <pc:chgData name="Suraj Chopade" userId="S::suraj.chopade@bostoninstituteofanalytics.org::dcc44ee8-6a65-4538-a5e1-c87e14ca7a61" providerId="AD" clId="Web-{6014D375-978A-3D61-3F67-6AD4F1C1FE5A}" dt="2023-10-07T12:03:11.384" v="1156"/>
        <pc:sldMkLst>
          <pc:docMk/>
          <pc:sldMk cId="1360406204" sldId="500"/>
        </pc:sldMkLst>
        <pc:spChg chg="mod">
          <ac:chgData name="Suraj Chopade" userId="S::suraj.chopade@bostoninstituteofanalytics.org::dcc44ee8-6a65-4538-a5e1-c87e14ca7a61" providerId="AD" clId="Web-{6014D375-978A-3D61-3F67-6AD4F1C1FE5A}" dt="2023-10-07T11:36:12.355" v="1025"/>
          <ac:spMkLst>
            <pc:docMk/>
            <pc:sldMk cId="1360406204" sldId="500"/>
            <ac:spMk id="2" creationId="{F7761F45-99CF-5094-8BAE-64DDA34139B5}"/>
          </ac:spMkLst>
        </pc:spChg>
        <pc:spChg chg="mod">
          <ac:chgData name="Suraj Chopade" userId="S::suraj.chopade@bostoninstituteofanalytics.org::dcc44ee8-6a65-4538-a5e1-c87e14ca7a61" providerId="AD" clId="Web-{6014D375-978A-3D61-3F67-6AD4F1C1FE5A}" dt="2023-10-07T11:35:50.354" v="1016" actId="1076"/>
          <ac:spMkLst>
            <pc:docMk/>
            <pc:sldMk cId="1360406204" sldId="500"/>
            <ac:spMk id="9" creationId="{2FDADD92-4E39-7713-520E-D88B1D53A255}"/>
          </ac:spMkLst>
        </pc:spChg>
      </pc:sldChg>
      <pc:sldChg chg="addSp delSp modSp add replId modNotes">
        <pc:chgData name="Suraj Chopade" userId="S::suraj.chopade@bostoninstituteofanalytics.org::dcc44ee8-6a65-4538-a5e1-c87e14ca7a61" providerId="AD" clId="Web-{6014D375-978A-3D61-3F67-6AD4F1C1FE5A}" dt="2023-10-07T12:03:07.712" v="1155"/>
        <pc:sldMkLst>
          <pc:docMk/>
          <pc:sldMk cId="518322288" sldId="501"/>
        </pc:sldMkLst>
        <pc:spChg chg="mod">
          <ac:chgData name="Suraj Chopade" userId="S::suraj.chopade@bostoninstituteofanalytics.org::dcc44ee8-6a65-4538-a5e1-c87e14ca7a61" providerId="AD" clId="Web-{6014D375-978A-3D61-3F67-6AD4F1C1FE5A}" dt="2023-10-07T11:41:02.477" v="1112" actId="20577"/>
          <ac:spMkLst>
            <pc:docMk/>
            <pc:sldMk cId="518322288" sldId="501"/>
            <ac:spMk id="2" creationId="{F7761F45-99CF-5094-8BAE-64DDA34139B5}"/>
          </ac:spMkLst>
        </pc:spChg>
        <pc:spChg chg="add del mod">
          <ac:chgData name="Suraj Chopade" userId="S::suraj.chopade@bostoninstituteofanalytics.org::dcc44ee8-6a65-4538-a5e1-c87e14ca7a61" providerId="AD" clId="Web-{6014D375-978A-3D61-3F67-6AD4F1C1FE5A}" dt="2023-10-07T11:40:21.382" v="1096"/>
          <ac:spMkLst>
            <pc:docMk/>
            <pc:sldMk cId="518322288" sldId="501"/>
            <ac:spMk id="3" creationId="{1EEC04BA-DDC0-BB03-9897-D3A7DD2B1CD6}"/>
          </ac:spMkLst>
        </pc:spChg>
        <pc:spChg chg="mod">
          <ac:chgData name="Suraj Chopade" userId="S::suraj.chopade@bostoninstituteofanalytics.org::dcc44ee8-6a65-4538-a5e1-c87e14ca7a61" providerId="AD" clId="Web-{6014D375-978A-3D61-3F67-6AD4F1C1FE5A}" dt="2023-10-07T11:40:08.365" v="1090" actId="1076"/>
          <ac:spMkLst>
            <pc:docMk/>
            <pc:sldMk cId="518322288" sldId="501"/>
            <ac:spMk id="9" creationId="{2FDADD92-4E39-7713-520E-D88B1D53A255}"/>
          </ac:spMkLst>
        </pc:spChg>
      </pc:sldChg>
      <pc:sldChg chg="modSp add replId modNotes">
        <pc:chgData name="Suraj Chopade" userId="S::suraj.chopade@bostoninstituteofanalytics.org::dcc44ee8-6a65-4538-a5e1-c87e14ca7a61" providerId="AD" clId="Web-{6014D375-978A-3D61-3F67-6AD4F1C1FE5A}" dt="2023-10-07T12:03:03.915" v="1154"/>
        <pc:sldMkLst>
          <pc:docMk/>
          <pc:sldMk cId="2194005509" sldId="502"/>
        </pc:sldMkLst>
        <pc:spChg chg="mod">
          <ac:chgData name="Suraj Chopade" userId="S::suraj.chopade@bostoninstituteofanalytics.org::dcc44ee8-6a65-4538-a5e1-c87e14ca7a61" providerId="AD" clId="Web-{6014D375-978A-3D61-3F67-6AD4F1C1FE5A}" dt="2023-10-07T12:02:27.867" v="1152" actId="1076"/>
          <ac:spMkLst>
            <pc:docMk/>
            <pc:sldMk cId="2194005509" sldId="502"/>
            <ac:spMk id="2" creationId="{F7761F45-99CF-5094-8BAE-64DDA34139B5}"/>
          </ac:spMkLst>
        </pc:spChg>
        <pc:spChg chg="mod">
          <ac:chgData name="Suraj Chopade" userId="S::suraj.chopade@bostoninstituteofanalytics.org::dcc44ee8-6a65-4538-a5e1-c87e14ca7a61" providerId="AD" clId="Web-{6014D375-978A-3D61-3F67-6AD4F1C1FE5A}" dt="2023-10-07T12:01:17.178" v="1133" actId="1076"/>
          <ac:spMkLst>
            <pc:docMk/>
            <pc:sldMk cId="2194005509" sldId="502"/>
            <ac:spMk id="9" creationId="{2FDADD92-4E39-7713-520E-D88B1D53A255}"/>
          </ac:spMkLst>
        </pc:spChg>
      </pc:sldChg>
      <pc:sldChg chg="modSp add replId">
        <pc:chgData name="Suraj Chopade" userId="S::suraj.chopade@bostoninstituteofanalytics.org::dcc44ee8-6a65-4538-a5e1-c87e14ca7a61" providerId="AD" clId="Web-{6014D375-978A-3D61-3F67-6AD4F1C1FE5A}" dt="2023-10-07T12:25:30.205" v="1180" actId="20577"/>
        <pc:sldMkLst>
          <pc:docMk/>
          <pc:sldMk cId="1122122428" sldId="503"/>
        </pc:sldMkLst>
        <pc:spChg chg="mod">
          <ac:chgData name="Suraj Chopade" userId="S::suraj.chopade@bostoninstituteofanalytics.org::dcc44ee8-6a65-4538-a5e1-c87e14ca7a61" providerId="AD" clId="Web-{6014D375-978A-3D61-3F67-6AD4F1C1FE5A}" dt="2023-10-07T12:25:30.205" v="1180" actId="20577"/>
          <ac:spMkLst>
            <pc:docMk/>
            <pc:sldMk cId="1122122428" sldId="503"/>
            <ac:spMk id="2" creationId="{F7761F45-99CF-5094-8BAE-64DDA34139B5}"/>
          </ac:spMkLst>
        </pc:spChg>
        <pc:spChg chg="mod">
          <ac:chgData name="Suraj Chopade" userId="S::suraj.chopade@bostoninstituteofanalytics.org::dcc44ee8-6a65-4538-a5e1-c87e14ca7a61" providerId="AD" clId="Web-{6014D375-978A-3D61-3F67-6AD4F1C1FE5A}" dt="2023-10-07T12:24:20.312" v="1171" actId="20577"/>
          <ac:spMkLst>
            <pc:docMk/>
            <pc:sldMk cId="1122122428" sldId="503"/>
            <ac:spMk id="9" creationId="{2FDADD92-4E39-7713-520E-D88B1D53A255}"/>
          </ac:spMkLst>
        </pc:spChg>
      </pc:sldChg>
    </pc:docChg>
  </pc:docChgLst>
  <pc:docChgLst>
    <pc:chgData name="Suraj Chopade" userId="S::suraj.chopade@bostoninstituteofanalytics.org::dcc44ee8-6a65-4538-a5e1-c87e14ca7a61" providerId="AD" clId="Web-{053F1D2B-53AA-6ADE-167B-F3376F0E876B}"/>
    <pc:docChg chg="addSld delSld modSld">
      <pc:chgData name="Suraj Chopade" userId="S::suraj.chopade@bostoninstituteofanalytics.org::dcc44ee8-6a65-4538-a5e1-c87e14ca7a61" providerId="AD" clId="Web-{053F1D2B-53AA-6ADE-167B-F3376F0E876B}" dt="2023-10-05T13:51:56.032" v="1691" actId="14100"/>
      <pc:docMkLst>
        <pc:docMk/>
      </pc:docMkLst>
      <pc:sldChg chg="modSp">
        <pc:chgData name="Suraj Chopade" userId="S::suraj.chopade@bostoninstituteofanalytics.org::dcc44ee8-6a65-4538-a5e1-c87e14ca7a61" providerId="AD" clId="Web-{053F1D2B-53AA-6ADE-167B-F3376F0E876B}" dt="2023-10-05T13:50:43.248" v="1673" actId="20577"/>
        <pc:sldMkLst>
          <pc:docMk/>
          <pc:sldMk cId="2503897231" sldId="283"/>
        </pc:sldMkLst>
        <pc:spChg chg="mod">
          <ac:chgData name="Suraj Chopade" userId="S::suraj.chopade@bostoninstituteofanalytics.org::dcc44ee8-6a65-4538-a5e1-c87e14ca7a61" providerId="AD" clId="Web-{053F1D2B-53AA-6ADE-167B-F3376F0E876B}" dt="2023-10-05T13:50:43.248" v="1673" actId="20577"/>
          <ac:spMkLst>
            <pc:docMk/>
            <pc:sldMk cId="2503897231" sldId="283"/>
            <ac:spMk id="5" creationId="{F1E094BE-D838-D72B-D901-D29AF46966E7}"/>
          </ac:spMkLst>
        </pc:spChg>
      </pc:sldChg>
      <pc:sldChg chg="modSp">
        <pc:chgData name="Suraj Chopade" userId="S::suraj.chopade@bostoninstituteofanalytics.org::dcc44ee8-6a65-4538-a5e1-c87e14ca7a61" providerId="AD" clId="Web-{053F1D2B-53AA-6ADE-167B-F3376F0E876B}" dt="2023-10-05T12:05:35.941" v="31" actId="1076"/>
        <pc:sldMkLst>
          <pc:docMk/>
          <pc:sldMk cId="4235558439" sldId="287"/>
        </pc:sldMkLst>
        <pc:spChg chg="mod">
          <ac:chgData name="Suraj Chopade" userId="S::suraj.chopade@bostoninstituteofanalytics.org::dcc44ee8-6a65-4538-a5e1-c87e14ca7a61" providerId="AD" clId="Web-{053F1D2B-53AA-6ADE-167B-F3376F0E876B}" dt="2023-10-05T12:05:35.941" v="31" actId="1076"/>
          <ac:spMkLst>
            <pc:docMk/>
            <pc:sldMk cId="4235558439" sldId="287"/>
            <ac:spMk id="3" creationId="{5FAF0B8B-2FA0-7D88-B529-85CF2FDB866C}"/>
          </ac:spMkLst>
        </pc:spChg>
        <pc:spChg chg="mod">
          <ac:chgData name="Suraj Chopade" userId="S::suraj.chopade@bostoninstituteofanalytics.org::dcc44ee8-6a65-4538-a5e1-c87e14ca7a61" providerId="AD" clId="Web-{053F1D2B-53AA-6ADE-167B-F3376F0E876B}" dt="2023-10-05T12:04:47.892" v="3" actId="20577"/>
          <ac:spMkLst>
            <pc:docMk/>
            <pc:sldMk cId="4235558439" sldId="287"/>
            <ac:spMk id="9" creationId="{2FDADD92-4E39-7713-520E-D88B1D53A255}"/>
          </ac:spMkLst>
        </pc:spChg>
      </pc:sldChg>
      <pc:sldChg chg="addSp modSp">
        <pc:chgData name="Suraj Chopade" userId="S::suraj.chopade@bostoninstituteofanalytics.org::dcc44ee8-6a65-4538-a5e1-c87e14ca7a61" providerId="AD" clId="Web-{053F1D2B-53AA-6ADE-167B-F3376F0E876B}" dt="2023-10-05T12:13:52.177" v="103" actId="1076"/>
        <pc:sldMkLst>
          <pc:docMk/>
          <pc:sldMk cId="1726830" sldId="314"/>
        </pc:sldMkLst>
        <pc:spChg chg="mod">
          <ac:chgData name="Suraj Chopade" userId="S::suraj.chopade@bostoninstituteofanalytics.org::dcc44ee8-6a65-4538-a5e1-c87e14ca7a61" providerId="AD" clId="Web-{053F1D2B-53AA-6ADE-167B-F3376F0E876B}" dt="2023-10-05T12:13:46.083" v="102" actId="20577"/>
          <ac:spMkLst>
            <pc:docMk/>
            <pc:sldMk cId="1726830" sldId="314"/>
            <ac:spMk id="2" creationId="{F7761F45-99CF-5094-8BAE-64DDA34139B5}"/>
          </ac:spMkLst>
        </pc:spChg>
        <pc:spChg chg="add mod">
          <ac:chgData name="Suraj Chopade" userId="S::suraj.chopade@bostoninstituteofanalytics.org::dcc44ee8-6a65-4538-a5e1-c87e14ca7a61" providerId="AD" clId="Web-{053F1D2B-53AA-6ADE-167B-F3376F0E876B}" dt="2023-10-05T12:13:52.177" v="103" actId="1076"/>
          <ac:spMkLst>
            <pc:docMk/>
            <pc:sldMk cId="1726830" sldId="314"/>
            <ac:spMk id="3" creationId="{1065F7F5-0662-8B7F-C981-331BAFCF0D3C}"/>
          </ac:spMkLst>
        </pc:spChg>
        <pc:spChg chg="mod">
          <ac:chgData name="Suraj Chopade" userId="S::suraj.chopade@bostoninstituteofanalytics.org::dcc44ee8-6a65-4538-a5e1-c87e14ca7a61" providerId="AD" clId="Web-{053F1D2B-53AA-6ADE-167B-F3376F0E876B}" dt="2023-10-05T12:11:06.265" v="37" actId="20577"/>
          <ac:spMkLst>
            <pc:docMk/>
            <pc:sldMk cId="1726830" sldId="314"/>
            <ac:spMk id="9" creationId="{2FDADD92-4E39-7713-520E-D88B1D53A255}"/>
          </ac:spMkLst>
        </pc:spChg>
      </pc:sldChg>
      <pc:sldChg chg="modSp">
        <pc:chgData name="Suraj Chopade" userId="S::suraj.chopade@bostoninstituteofanalytics.org::dcc44ee8-6a65-4538-a5e1-c87e14ca7a61" providerId="AD" clId="Web-{053F1D2B-53AA-6ADE-167B-F3376F0E876B}" dt="2023-10-05T12:16:24.152" v="156" actId="20577"/>
        <pc:sldMkLst>
          <pc:docMk/>
          <pc:sldMk cId="3709622772" sldId="342"/>
        </pc:sldMkLst>
        <pc:spChg chg="mod">
          <ac:chgData name="Suraj Chopade" userId="S::suraj.chopade@bostoninstituteofanalytics.org::dcc44ee8-6a65-4538-a5e1-c87e14ca7a61" providerId="AD" clId="Web-{053F1D2B-53AA-6ADE-167B-F3376F0E876B}" dt="2023-10-05T12:16:24.152" v="156" actId="20577"/>
          <ac:spMkLst>
            <pc:docMk/>
            <pc:sldMk cId="3709622772" sldId="342"/>
            <ac:spMk id="2" creationId="{F7761F45-99CF-5094-8BAE-64DDA34139B5}"/>
          </ac:spMkLst>
        </pc:spChg>
        <pc:spChg chg="mod">
          <ac:chgData name="Suraj Chopade" userId="S::suraj.chopade@bostoninstituteofanalytics.org::dcc44ee8-6a65-4538-a5e1-c87e14ca7a61" providerId="AD" clId="Web-{053F1D2B-53AA-6ADE-167B-F3376F0E876B}" dt="2023-10-05T12:15:13.852" v="116" actId="1076"/>
          <ac:spMkLst>
            <pc:docMk/>
            <pc:sldMk cId="3709622772" sldId="342"/>
            <ac:spMk id="9" creationId="{2FDADD92-4E39-7713-520E-D88B1D53A255}"/>
          </ac:spMkLst>
        </pc:spChg>
      </pc:sldChg>
      <pc:sldChg chg="del">
        <pc:chgData name="Suraj Chopade" userId="S::suraj.chopade@bostoninstituteofanalytics.org::dcc44ee8-6a65-4538-a5e1-c87e14ca7a61" providerId="AD" clId="Web-{053F1D2B-53AA-6ADE-167B-F3376F0E876B}" dt="2023-10-05T13:11:50.819" v="1018"/>
        <pc:sldMkLst>
          <pc:docMk/>
          <pc:sldMk cId="998055449" sldId="343"/>
        </pc:sldMkLst>
      </pc:sldChg>
      <pc:sldChg chg="del">
        <pc:chgData name="Suraj Chopade" userId="S::suraj.chopade@bostoninstituteofanalytics.org::dcc44ee8-6a65-4538-a5e1-c87e14ca7a61" providerId="AD" clId="Web-{053F1D2B-53AA-6ADE-167B-F3376F0E876B}" dt="2023-10-05T12:02:54.341" v="1"/>
        <pc:sldMkLst>
          <pc:docMk/>
          <pc:sldMk cId="3428756411" sldId="366"/>
        </pc:sldMkLst>
      </pc:sldChg>
      <pc:sldChg chg="del">
        <pc:chgData name="Suraj Chopade" userId="S::suraj.chopade@bostoninstituteofanalytics.org::dcc44ee8-6a65-4538-a5e1-c87e14ca7a61" providerId="AD" clId="Web-{053F1D2B-53AA-6ADE-167B-F3376F0E876B}" dt="2023-10-05T12:02:53.028" v="0"/>
        <pc:sldMkLst>
          <pc:docMk/>
          <pc:sldMk cId="4006553666" sldId="367"/>
        </pc:sldMkLst>
      </pc:sldChg>
      <pc:sldChg chg="modSp">
        <pc:chgData name="Suraj Chopade" userId="S::suraj.chopade@bostoninstituteofanalytics.org::dcc44ee8-6a65-4538-a5e1-c87e14ca7a61" providerId="AD" clId="Web-{053F1D2B-53AA-6ADE-167B-F3376F0E876B}" dt="2023-10-05T12:23:57.293" v="217" actId="1076"/>
        <pc:sldMkLst>
          <pc:docMk/>
          <pc:sldMk cId="689801169" sldId="368"/>
        </pc:sldMkLst>
        <pc:spChg chg="mod">
          <ac:chgData name="Suraj Chopade" userId="S::suraj.chopade@bostoninstituteofanalytics.org::dcc44ee8-6a65-4538-a5e1-c87e14ca7a61" providerId="AD" clId="Web-{053F1D2B-53AA-6ADE-167B-F3376F0E876B}" dt="2023-10-05T12:23:57.293" v="217" actId="1076"/>
          <ac:spMkLst>
            <pc:docMk/>
            <pc:sldMk cId="689801169" sldId="368"/>
            <ac:spMk id="2" creationId="{F7761F45-99CF-5094-8BAE-64DDA34139B5}"/>
          </ac:spMkLst>
        </pc:spChg>
        <pc:spChg chg="mod">
          <ac:chgData name="Suraj Chopade" userId="S::suraj.chopade@bostoninstituteofanalytics.org::dcc44ee8-6a65-4538-a5e1-c87e14ca7a61" providerId="AD" clId="Web-{053F1D2B-53AA-6ADE-167B-F3376F0E876B}" dt="2023-10-05T12:21:58.273" v="185" actId="1076"/>
          <ac:spMkLst>
            <pc:docMk/>
            <pc:sldMk cId="689801169" sldId="368"/>
            <ac:spMk id="9" creationId="{2FDADD92-4E39-7713-520E-D88B1D53A255}"/>
          </ac:spMkLst>
        </pc:spChg>
      </pc:sldChg>
      <pc:sldChg chg="modSp">
        <pc:chgData name="Suraj Chopade" userId="S::suraj.chopade@bostoninstituteofanalytics.org::dcc44ee8-6a65-4538-a5e1-c87e14ca7a61" providerId="AD" clId="Web-{053F1D2B-53AA-6ADE-167B-F3376F0E876B}" dt="2023-10-05T12:31:34.091" v="320" actId="20577"/>
        <pc:sldMkLst>
          <pc:docMk/>
          <pc:sldMk cId="3124109817" sldId="369"/>
        </pc:sldMkLst>
        <pc:spChg chg="mod">
          <ac:chgData name="Suraj Chopade" userId="S::suraj.chopade@bostoninstituteofanalytics.org::dcc44ee8-6a65-4538-a5e1-c87e14ca7a61" providerId="AD" clId="Web-{053F1D2B-53AA-6ADE-167B-F3376F0E876B}" dt="2023-10-05T12:31:34.091" v="320" actId="20577"/>
          <ac:spMkLst>
            <pc:docMk/>
            <pc:sldMk cId="3124109817" sldId="369"/>
            <ac:spMk id="2" creationId="{F7761F45-99CF-5094-8BAE-64DDA34139B5}"/>
          </ac:spMkLst>
        </pc:spChg>
        <pc:spChg chg="mod">
          <ac:chgData name="Suraj Chopade" userId="S::suraj.chopade@bostoninstituteofanalytics.org::dcc44ee8-6a65-4538-a5e1-c87e14ca7a61" providerId="AD" clId="Web-{053F1D2B-53AA-6ADE-167B-F3376F0E876B}" dt="2023-10-05T12:30:06.166" v="292"/>
          <ac:spMkLst>
            <pc:docMk/>
            <pc:sldMk cId="3124109817" sldId="369"/>
            <ac:spMk id="9" creationId="{2FDADD92-4E39-7713-520E-D88B1D53A255}"/>
          </ac:spMkLst>
        </pc:spChg>
      </pc:sldChg>
      <pc:sldChg chg="del">
        <pc:chgData name="Suraj Chopade" userId="S::suraj.chopade@bostoninstituteofanalytics.org::dcc44ee8-6a65-4538-a5e1-c87e14ca7a61" providerId="AD" clId="Web-{053F1D2B-53AA-6ADE-167B-F3376F0E876B}" dt="2023-10-05T13:11:50.819" v="1023"/>
        <pc:sldMkLst>
          <pc:docMk/>
          <pc:sldMk cId="4260842086" sldId="370"/>
        </pc:sldMkLst>
      </pc:sldChg>
      <pc:sldChg chg="del">
        <pc:chgData name="Suraj Chopade" userId="S::suraj.chopade@bostoninstituteofanalytics.org::dcc44ee8-6a65-4538-a5e1-c87e14ca7a61" providerId="AD" clId="Web-{053F1D2B-53AA-6ADE-167B-F3376F0E876B}" dt="2023-10-05T13:11:50.819" v="1022"/>
        <pc:sldMkLst>
          <pc:docMk/>
          <pc:sldMk cId="1367509122" sldId="371"/>
        </pc:sldMkLst>
      </pc:sldChg>
      <pc:sldChg chg="del">
        <pc:chgData name="Suraj Chopade" userId="S::suraj.chopade@bostoninstituteofanalytics.org::dcc44ee8-6a65-4538-a5e1-c87e14ca7a61" providerId="AD" clId="Web-{053F1D2B-53AA-6ADE-167B-F3376F0E876B}" dt="2023-10-05T13:11:50.819" v="1021"/>
        <pc:sldMkLst>
          <pc:docMk/>
          <pc:sldMk cId="1839542696" sldId="372"/>
        </pc:sldMkLst>
      </pc:sldChg>
      <pc:sldChg chg="del">
        <pc:chgData name="Suraj Chopade" userId="S::suraj.chopade@bostoninstituteofanalytics.org::dcc44ee8-6a65-4538-a5e1-c87e14ca7a61" providerId="AD" clId="Web-{053F1D2B-53AA-6ADE-167B-F3376F0E876B}" dt="2023-10-05T13:11:50.819" v="1020"/>
        <pc:sldMkLst>
          <pc:docMk/>
          <pc:sldMk cId="3813123597" sldId="373"/>
        </pc:sldMkLst>
      </pc:sldChg>
      <pc:sldChg chg="del">
        <pc:chgData name="Suraj Chopade" userId="S::suraj.chopade@bostoninstituteofanalytics.org::dcc44ee8-6a65-4538-a5e1-c87e14ca7a61" providerId="AD" clId="Web-{053F1D2B-53AA-6ADE-167B-F3376F0E876B}" dt="2023-10-05T13:11:50.819" v="1019"/>
        <pc:sldMkLst>
          <pc:docMk/>
          <pc:sldMk cId="1224501499" sldId="374"/>
        </pc:sldMkLst>
      </pc:sldChg>
      <pc:sldChg chg="del">
        <pc:chgData name="Suraj Chopade" userId="S::suraj.chopade@bostoninstituteofanalytics.org::dcc44ee8-6a65-4538-a5e1-c87e14ca7a61" providerId="AD" clId="Web-{053F1D2B-53AA-6ADE-167B-F3376F0E876B}" dt="2023-10-05T13:11:50.819" v="1017"/>
        <pc:sldMkLst>
          <pc:docMk/>
          <pc:sldMk cId="4224219877" sldId="375"/>
        </pc:sldMkLst>
      </pc:sldChg>
      <pc:sldChg chg="del">
        <pc:chgData name="Suraj Chopade" userId="S::suraj.chopade@bostoninstituteofanalytics.org::dcc44ee8-6a65-4538-a5e1-c87e14ca7a61" providerId="AD" clId="Web-{053F1D2B-53AA-6ADE-167B-F3376F0E876B}" dt="2023-10-05T13:11:50.819" v="1016"/>
        <pc:sldMkLst>
          <pc:docMk/>
          <pc:sldMk cId="940285765" sldId="376"/>
        </pc:sldMkLst>
      </pc:sldChg>
      <pc:sldChg chg="del">
        <pc:chgData name="Suraj Chopade" userId="S::suraj.chopade@bostoninstituteofanalytics.org::dcc44ee8-6a65-4538-a5e1-c87e14ca7a61" providerId="AD" clId="Web-{053F1D2B-53AA-6ADE-167B-F3376F0E876B}" dt="2023-10-05T13:11:50.819" v="1015"/>
        <pc:sldMkLst>
          <pc:docMk/>
          <pc:sldMk cId="1101274761" sldId="377"/>
        </pc:sldMkLst>
      </pc:sldChg>
      <pc:sldChg chg="del">
        <pc:chgData name="Suraj Chopade" userId="S::suraj.chopade@bostoninstituteofanalytics.org::dcc44ee8-6a65-4538-a5e1-c87e14ca7a61" providerId="AD" clId="Web-{053F1D2B-53AA-6ADE-167B-F3376F0E876B}" dt="2023-10-05T13:11:50.819" v="1014"/>
        <pc:sldMkLst>
          <pc:docMk/>
          <pc:sldMk cId="1574334419" sldId="378"/>
        </pc:sldMkLst>
      </pc:sldChg>
      <pc:sldChg chg="del">
        <pc:chgData name="Suraj Chopade" userId="S::suraj.chopade@bostoninstituteofanalytics.org::dcc44ee8-6a65-4538-a5e1-c87e14ca7a61" providerId="AD" clId="Web-{053F1D2B-53AA-6ADE-167B-F3376F0E876B}" dt="2023-10-05T13:11:50.819" v="1013"/>
        <pc:sldMkLst>
          <pc:docMk/>
          <pc:sldMk cId="2074956151" sldId="379"/>
        </pc:sldMkLst>
      </pc:sldChg>
      <pc:sldChg chg="del">
        <pc:chgData name="Suraj Chopade" userId="S::suraj.chopade@bostoninstituteofanalytics.org::dcc44ee8-6a65-4538-a5e1-c87e14ca7a61" providerId="AD" clId="Web-{053F1D2B-53AA-6ADE-167B-F3376F0E876B}" dt="2023-10-05T13:11:50.804" v="1012"/>
        <pc:sldMkLst>
          <pc:docMk/>
          <pc:sldMk cId="2077649857" sldId="380"/>
        </pc:sldMkLst>
      </pc:sldChg>
      <pc:sldChg chg="del">
        <pc:chgData name="Suraj Chopade" userId="S::suraj.chopade@bostoninstituteofanalytics.org::dcc44ee8-6a65-4538-a5e1-c87e14ca7a61" providerId="AD" clId="Web-{053F1D2B-53AA-6ADE-167B-F3376F0E876B}" dt="2023-10-05T13:11:50.819" v="1024"/>
        <pc:sldMkLst>
          <pc:docMk/>
          <pc:sldMk cId="3225030936" sldId="381"/>
        </pc:sldMkLst>
      </pc:sldChg>
      <pc:sldChg chg="modSp add replId">
        <pc:chgData name="Suraj Chopade" userId="S::suraj.chopade@bostoninstituteofanalytics.org::dcc44ee8-6a65-4538-a5e1-c87e14ca7a61" providerId="AD" clId="Web-{053F1D2B-53AA-6ADE-167B-F3376F0E876B}" dt="2023-10-05T12:25:09.936" v="250" actId="1076"/>
        <pc:sldMkLst>
          <pc:docMk/>
          <pc:sldMk cId="1103663131" sldId="382"/>
        </pc:sldMkLst>
        <pc:spChg chg="mod">
          <ac:chgData name="Suraj Chopade" userId="S::suraj.chopade@bostoninstituteofanalytics.org::dcc44ee8-6a65-4538-a5e1-c87e14ca7a61" providerId="AD" clId="Web-{053F1D2B-53AA-6ADE-167B-F3376F0E876B}" dt="2023-10-05T12:25:09.936" v="250" actId="1076"/>
          <ac:spMkLst>
            <pc:docMk/>
            <pc:sldMk cId="1103663131" sldId="382"/>
            <ac:spMk id="2" creationId="{F7761F45-99CF-5094-8BAE-64DDA34139B5}"/>
          </ac:spMkLst>
        </pc:spChg>
      </pc:sldChg>
      <pc:sldChg chg="modSp add replId">
        <pc:chgData name="Suraj Chopade" userId="S::suraj.chopade@bostoninstituteofanalytics.org::dcc44ee8-6a65-4538-a5e1-c87e14ca7a61" providerId="AD" clId="Web-{053F1D2B-53AA-6ADE-167B-F3376F0E876B}" dt="2023-10-05T12:26:42.236" v="275" actId="20577"/>
        <pc:sldMkLst>
          <pc:docMk/>
          <pc:sldMk cId="2799059165" sldId="383"/>
        </pc:sldMkLst>
        <pc:spChg chg="mod">
          <ac:chgData name="Suraj Chopade" userId="S::suraj.chopade@bostoninstituteofanalytics.org::dcc44ee8-6a65-4538-a5e1-c87e14ca7a61" providerId="AD" clId="Web-{053F1D2B-53AA-6ADE-167B-F3376F0E876B}" dt="2023-10-05T12:26:42.236" v="275" actId="20577"/>
          <ac:spMkLst>
            <pc:docMk/>
            <pc:sldMk cId="2799059165" sldId="383"/>
            <ac:spMk id="2" creationId="{F7761F45-99CF-5094-8BAE-64DDA34139B5}"/>
          </ac:spMkLst>
        </pc:spChg>
      </pc:sldChg>
      <pc:sldChg chg="modSp add replId">
        <pc:chgData name="Suraj Chopade" userId="S::suraj.chopade@bostoninstituteofanalytics.org::dcc44ee8-6a65-4538-a5e1-c87e14ca7a61" providerId="AD" clId="Web-{053F1D2B-53AA-6ADE-167B-F3376F0E876B}" dt="2023-10-05T12:27:25.941" v="289" actId="1076"/>
        <pc:sldMkLst>
          <pc:docMk/>
          <pc:sldMk cId="165832031" sldId="384"/>
        </pc:sldMkLst>
        <pc:spChg chg="mod">
          <ac:chgData name="Suraj Chopade" userId="S::suraj.chopade@bostoninstituteofanalytics.org::dcc44ee8-6a65-4538-a5e1-c87e14ca7a61" providerId="AD" clId="Web-{053F1D2B-53AA-6ADE-167B-F3376F0E876B}" dt="2023-10-05T12:27:25.941" v="289" actId="1076"/>
          <ac:spMkLst>
            <pc:docMk/>
            <pc:sldMk cId="165832031" sldId="384"/>
            <ac:spMk id="2" creationId="{F7761F45-99CF-5094-8BAE-64DDA34139B5}"/>
          </ac:spMkLst>
        </pc:spChg>
      </pc:sldChg>
      <pc:sldChg chg="addSp delSp modSp add replId">
        <pc:chgData name="Suraj Chopade" userId="S::suraj.chopade@bostoninstituteofanalytics.org::dcc44ee8-6a65-4538-a5e1-c87e14ca7a61" providerId="AD" clId="Web-{053F1D2B-53AA-6ADE-167B-F3376F0E876B}" dt="2023-10-05T12:36:57.666" v="423"/>
        <pc:sldMkLst>
          <pc:docMk/>
          <pc:sldMk cId="222107579" sldId="385"/>
        </pc:sldMkLst>
        <pc:spChg chg="mod">
          <ac:chgData name="Suraj Chopade" userId="S::suraj.chopade@bostoninstituteofanalytics.org::dcc44ee8-6a65-4538-a5e1-c87e14ca7a61" providerId="AD" clId="Web-{053F1D2B-53AA-6ADE-167B-F3376F0E876B}" dt="2023-10-05T12:35:11.771" v="379" actId="1076"/>
          <ac:spMkLst>
            <pc:docMk/>
            <pc:sldMk cId="222107579" sldId="385"/>
            <ac:spMk id="2" creationId="{F7761F45-99CF-5094-8BAE-64DDA34139B5}"/>
          </ac:spMkLst>
        </pc:spChg>
        <pc:spChg chg="add mod">
          <ac:chgData name="Suraj Chopade" userId="S::suraj.chopade@bostoninstituteofanalytics.org::dcc44ee8-6a65-4538-a5e1-c87e14ca7a61" providerId="AD" clId="Web-{053F1D2B-53AA-6ADE-167B-F3376F0E876B}" dt="2023-10-05T12:36:38.164" v="419" actId="20577"/>
          <ac:spMkLst>
            <pc:docMk/>
            <pc:sldMk cId="222107579" sldId="385"/>
            <ac:spMk id="3" creationId="{4BF97CB1-EA11-C6F9-9B78-D28B1A159A6F}"/>
          </ac:spMkLst>
        </pc:spChg>
        <pc:spChg chg="add del mod">
          <ac:chgData name="Suraj Chopade" userId="S::suraj.chopade@bostoninstituteofanalytics.org::dcc44ee8-6a65-4538-a5e1-c87e14ca7a61" providerId="AD" clId="Web-{053F1D2B-53AA-6ADE-167B-F3376F0E876B}" dt="2023-10-05T12:36:57.666" v="423"/>
          <ac:spMkLst>
            <pc:docMk/>
            <pc:sldMk cId="222107579" sldId="385"/>
            <ac:spMk id="4" creationId="{72BCCFE1-D671-D64C-6805-C4F8D4761C05}"/>
          </ac:spMkLst>
        </pc:spChg>
        <pc:spChg chg="mod">
          <ac:chgData name="Suraj Chopade" userId="S::suraj.chopade@bostoninstituteofanalytics.org::dcc44ee8-6a65-4538-a5e1-c87e14ca7a61" providerId="AD" clId="Web-{053F1D2B-53AA-6ADE-167B-F3376F0E876B}" dt="2023-10-05T12:32:22.280" v="325" actId="1076"/>
          <ac:spMkLst>
            <pc:docMk/>
            <pc:sldMk cId="222107579" sldId="385"/>
            <ac:spMk id="9" creationId="{2FDADD92-4E39-7713-520E-D88B1D53A255}"/>
          </ac:spMkLst>
        </pc:spChg>
      </pc:sldChg>
      <pc:sldChg chg="delSp modSp add replId">
        <pc:chgData name="Suraj Chopade" userId="S::suraj.chopade@bostoninstituteofanalytics.org::dcc44ee8-6a65-4538-a5e1-c87e14ca7a61" providerId="AD" clId="Web-{053F1D2B-53AA-6ADE-167B-F3376F0E876B}" dt="2023-10-05T12:40:08.797" v="480"/>
        <pc:sldMkLst>
          <pc:docMk/>
          <pc:sldMk cId="2952883151" sldId="386"/>
        </pc:sldMkLst>
        <pc:spChg chg="mod">
          <ac:chgData name="Suraj Chopade" userId="S::suraj.chopade@bostoninstituteofanalytics.org::dcc44ee8-6a65-4538-a5e1-c87e14ca7a61" providerId="AD" clId="Web-{053F1D2B-53AA-6ADE-167B-F3376F0E876B}" dt="2023-10-05T12:40:07.906" v="479" actId="20577"/>
          <ac:spMkLst>
            <pc:docMk/>
            <pc:sldMk cId="2952883151" sldId="386"/>
            <ac:spMk id="3" creationId="{4BF97CB1-EA11-C6F9-9B78-D28B1A159A6F}"/>
          </ac:spMkLst>
        </pc:spChg>
        <pc:spChg chg="del mod">
          <ac:chgData name="Suraj Chopade" userId="S::suraj.chopade@bostoninstituteofanalytics.org::dcc44ee8-6a65-4538-a5e1-c87e14ca7a61" providerId="AD" clId="Web-{053F1D2B-53AA-6ADE-167B-F3376F0E876B}" dt="2023-10-05T12:40:08.797" v="480"/>
          <ac:spMkLst>
            <pc:docMk/>
            <pc:sldMk cId="2952883151" sldId="386"/>
            <ac:spMk id="4" creationId="{72BCCFE1-D671-D64C-6805-C4F8D4761C05}"/>
          </ac:spMkLst>
        </pc:spChg>
      </pc:sldChg>
      <pc:sldChg chg="modSp add replId">
        <pc:chgData name="Suraj Chopade" userId="S::suraj.chopade@bostoninstituteofanalytics.org::dcc44ee8-6a65-4538-a5e1-c87e14ca7a61" providerId="AD" clId="Web-{053F1D2B-53AA-6ADE-167B-F3376F0E876B}" dt="2023-10-05T12:41:54.973" v="530" actId="20577"/>
        <pc:sldMkLst>
          <pc:docMk/>
          <pc:sldMk cId="2701252450" sldId="387"/>
        </pc:sldMkLst>
        <pc:spChg chg="mod">
          <ac:chgData name="Suraj Chopade" userId="S::suraj.chopade@bostoninstituteofanalytics.org::dcc44ee8-6a65-4538-a5e1-c87e14ca7a61" providerId="AD" clId="Web-{053F1D2B-53AA-6ADE-167B-F3376F0E876B}" dt="2023-10-05T12:41:54.973" v="530" actId="20577"/>
          <ac:spMkLst>
            <pc:docMk/>
            <pc:sldMk cId="2701252450" sldId="387"/>
            <ac:spMk id="3" creationId="{4BF97CB1-EA11-C6F9-9B78-D28B1A159A6F}"/>
          </ac:spMkLst>
        </pc:spChg>
      </pc:sldChg>
      <pc:sldChg chg="delSp modSp add replId">
        <pc:chgData name="Suraj Chopade" userId="S::suraj.chopade@bostoninstituteofanalytics.org::dcc44ee8-6a65-4538-a5e1-c87e14ca7a61" providerId="AD" clId="Web-{053F1D2B-53AA-6ADE-167B-F3376F0E876B}" dt="2023-10-05T12:44:56.698" v="598" actId="1076"/>
        <pc:sldMkLst>
          <pc:docMk/>
          <pc:sldMk cId="3405936032" sldId="388"/>
        </pc:sldMkLst>
        <pc:spChg chg="del">
          <ac:chgData name="Suraj Chopade" userId="S::suraj.chopade@bostoninstituteofanalytics.org::dcc44ee8-6a65-4538-a5e1-c87e14ca7a61" providerId="AD" clId="Web-{053F1D2B-53AA-6ADE-167B-F3376F0E876B}" dt="2023-10-05T12:43:34.617" v="557"/>
          <ac:spMkLst>
            <pc:docMk/>
            <pc:sldMk cId="3405936032" sldId="388"/>
            <ac:spMk id="2" creationId="{F7761F45-99CF-5094-8BAE-64DDA34139B5}"/>
          </ac:spMkLst>
        </pc:spChg>
        <pc:spChg chg="mod">
          <ac:chgData name="Suraj Chopade" userId="S::suraj.chopade@bostoninstituteofanalytics.org::dcc44ee8-6a65-4538-a5e1-c87e14ca7a61" providerId="AD" clId="Web-{053F1D2B-53AA-6ADE-167B-F3376F0E876B}" dt="2023-10-05T12:44:56.698" v="598" actId="1076"/>
          <ac:spMkLst>
            <pc:docMk/>
            <pc:sldMk cId="3405936032" sldId="388"/>
            <ac:spMk id="3" creationId="{4BF97CB1-EA11-C6F9-9B78-D28B1A159A6F}"/>
          </ac:spMkLst>
        </pc:spChg>
        <pc:spChg chg="mod">
          <ac:chgData name="Suraj Chopade" userId="S::suraj.chopade@bostoninstituteofanalytics.org::dcc44ee8-6a65-4538-a5e1-c87e14ca7a61" providerId="AD" clId="Web-{053F1D2B-53AA-6ADE-167B-F3376F0E876B}" dt="2023-10-05T12:43:11.616" v="550" actId="1076"/>
          <ac:spMkLst>
            <pc:docMk/>
            <pc:sldMk cId="3405936032" sldId="388"/>
            <ac:spMk id="9" creationId="{2FDADD92-4E39-7713-520E-D88B1D53A255}"/>
          </ac:spMkLst>
        </pc:spChg>
      </pc:sldChg>
      <pc:sldChg chg="modSp add replId">
        <pc:chgData name="Suraj Chopade" userId="S::suraj.chopade@bostoninstituteofanalytics.org::dcc44ee8-6a65-4538-a5e1-c87e14ca7a61" providerId="AD" clId="Web-{053F1D2B-53AA-6ADE-167B-F3376F0E876B}" dt="2023-10-05T12:46:38.046" v="638" actId="20577"/>
        <pc:sldMkLst>
          <pc:docMk/>
          <pc:sldMk cId="747390422" sldId="389"/>
        </pc:sldMkLst>
        <pc:spChg chg="mod">
          <ac:chgData name="Suraj Chopade" userId="S::suraj.chopade@bostoninstituteofanalytics.org::dcc44ee8-6a65-4538-a5e1-c87e14ca7a61" providerId="AD" clId="Web-{053F1D2B-53AA-6ADE-167B-F3376F0E876B}" dt="2023-10-05T12:46:38.046" v="638" actId="20577"/>
          <ac:spMkLst>
            <pc:docMk/>
            <pc:sldMk cId="747390422" sldId="389"/>
            <ac:spMk id="3" creationId="{4BF97CB1-EA11-C6F9-9B78-D28B1A159A6F}"/>
          </ac:spMkLst>
        </pc:spChg>
      </pc:sldChg>
      <pc:sldChg chg="modSp add replId">
        <pc:chgData name="Suraj Chopade" userId="S::suraj.chopade@bostoninstituteofanalytics.org::dcc44ee8-6a65-4538-a5e1-c87e14ca7a61" providerId="AD" clId="Web-{053F1D2B-53AA-6ADE-167B-F3376F0E876B}" dt="2023-10-05T12:47:59.330" v="676" actId="20577"/>
        <pc:sldMkLst>
          <pc:docMk/>
          <pc:sldMk cId="173516813" sldId="390"/>
        </pc:sldMkLst>
        <pc:spChg chg="mod">
          <ac:chgData name="Suraj Chopade" userId="S::suraj.chopade@bostoninstituteofanalytics.org::dcc44ee8-6a65-4538-a5e1-c87e14ca7a61" providerId="AD" clId="Web-{053F1D2B-53AA-6ADE-167B-F3376F0E876B}" dt="2023-10-05T12:47:59.330" v="676" actId="20577"/>
          <ac:spMkLst>
            <pc:docMk/>
            <pc:sldMk cId="173516813" sldId="390"/>
            <ac:spMk id="3" creationId="{4BF97CB1-EA11-C6F9-9B78-D28B1A159A6F}"/>
          </ac:spMkLst>
        </pc:spChg>
      </pc:sldChg>
      <pc:sldChg chg="modSp add replId">
        <pc:chgData name="Suraj Chopade" userId="S::suraj.chopade@bostoninstituteofanalytics.org::dcc44ee8-6a65-4538-a5e1-c87e14ca7a61" providerId="AD" clId="Web-{053F1D2B-53AA-6ADE-167B-F3376F0E876B}" dt="2023-10-05T12:49:19.317" v="717" actId="20577"/>
        <pc:sldMkLst>
          <pc:docMk/>
          <pc:sldMk cId="4231229480" sldId="391"/>
        </pc:sldMkLst>
        <pc:spChg chg="mod">
          <ac:chgData name="Suraj Chopade" userId="S::suraj.chopade@bostoninstituteofanalytics.org::dcc44ee8-6a65-4538-a5e1-c87e14ca7a61" providerId="AD" clId="Web-{053F1D2B-53AA-6ADE-167B-F3376F0E876B}" dt="2023-10-05T12:49:19.317" v="717" actId="20577"/>
          <ac:spMkLst>
            <pc:docMk/>
            <pc:sldMk cId="4231229480" sldId="391"/>
            <ac:spMk id="3" creationId="{4BF97CB1-EA11-C6F9-9B78-D28B1A159A6F}"/>
          </ac:spMkLst>
        </pc:spChg>
        <pc:picChg chg="mod">
          <ac:chgData name="Suraj Chopade" userId="S::suraj.chopade@bostoninstituteofanalytics.org::dcc44ee8-6a65-4538-a5e1-c87e14ca7a61" providerId="AD" clId="Web-{053F1D2B-53AA-6ADE-167B-F3376F0E876B}" dt="2023-10-05T12:48:51.754" v="708"/>
          <ac:picMkLst>
            <pc:docMk/>
            <pc:sldMk cId="4231229480" sldId="391"/>
            <ac:picMk id="6" creationId="{00000000-0000-0000-0000-000000000000}"/>
          </ac:picMkLst>
        </pc:picChg>
      </pc:sldChg>
      <pc:sldChg chg="addSp delSp modSp add replId">
        <pc:chgData name="Suraj Chopade" userId="S::suraj.chopade@bostoninstituteofanalytics.org::dcc44ee8-6a65-4538-a5e1-c87e14ca7a61" providerId="AD" clId="Web-{053F1D2B-53AA-6ADE-167B-F3376F0E876B}" dt="2023-10-05T12:55:36.268" v="857" actId="20577"/>
        <pc:sldMkLst>
          <pc:docMk/>
          <pc:sldMk cId="3596187884" sldId="392"/>
        </pc:sldMkLst>
        <pc:spChg chg="add del mod">
          <ac:chgData name="Suraj Chopade" userId="S::suraj.chopade@bostoninstituteofanalytics.org::dcc44ee8-6a65-4538-a5e1-c87e14ca7a61" providerId="AD" clId="Web-{053F1D2B-53AA-6ADE-167B-F3376F0E876B}" dt="2023-10-05T12:55:36.268" v="857" actId="20577"/>
          <ac:spMkLst>
            <pc:docMk/>
            <pc:sldMk cId="3596187884" sldId="392"/>
            <ac:spMk id="2" creationId="{4EEF71E5-C3F7-D962-27C2-6DC2E097460D}"/>
          </ac:spMkLst>
        </pc:spChg>
        <pc:spChg chg="mod">
          <ac:chgData name="Suraj Chopade" userId="S::suraj.chopade@bostoninstituteofanalytics.org::dcc44ee8-6a65-4538-a5e1-c87e14ca7a61" providerId="AD" clId="Web-{053F1D2B-53AA-6ADE-167B-F3376F0E876B}" dt="2023-10-05T12:55:30.768" v="853" actId="20577"/>
          <ac:spMkLst>
            <pc:docMk/>
            <pc:sldMk cId="3596187884" sldId="392"/>
            <ac:spMk id="3" creationId="{4BF97CB1-EA11-C6F9-9B78-D28B1A159A6F}"/>
          </ac:spMkLst>
        </pc:spChg>
        <pc:spChg chg="mod">
          <ac:chgData name="Suraj Chopade" userId="S::suraj.chopade@bostoninstituteofanalytics.org::dcc44ee8-6a65-4538-a5e1-c87e14ca7a61" providerId="AD" clId="Web-{053F1D2B-53AA-6ADE-167B-F3376F0E876B}" dt="2023-10-05T12:50:05.912" v="723" actId="14100"/>
          <ac:spMkLst>
            <pc:docMk/>
            <pc:sldMk cId="3596187884" sldId="392"/>
            <ac:spMk id="9" creationId="{2FDADD92-4E39-7713-520E-D88B1D53A255}"/>
          </ac:spMkLst>
        </pc:spChg>
      </pc:sldChg>
      <pc:sldChg chg="addSp delSp modSp add replId">
        <pc:chgData name="Suraj Chopade" userId="S::suraj.chopade@bostoninstituteofanalytics.org::dcc44ee8-6a65-4538-a5e1-c87e14ca7a61" providerId="AD" clId="Web-{053F1D2B-53AA-6ADE-167B-F3376F0E876B}" dt="2023-10-05T13:01:59.345" v="1010" actId="14100"/>
        <pc:sldMkLst>
          <pc:docMk/>
          <pc:sldMk cId="898489146" sldId="393"/>
        </pc:sldMkLst>
        <pc:spChg chg="mod">
          <ac:chgData name="Suraj Chopade" userId="S::suraj.chopade@bostoninstituteofanalytics.org::dcc44ee8-6a65-4538-a5e1-c87e14ca7a61" providerId="AD" clId="Web-{053F1D2B-53AA-6ADE-167B-F3376F0E876B}" dt="2023-10-05T13:01:48.704" v="1008" actId="1076"/>
          <ac:spMkLst>
            <pc:docMk/>
            <pc:sldMk cId="898489146" sldId="393"/>
            <ac:spMk id="2" creationId="{4EEF71E5-C3F7-D962-27C2-6DC2E097460D}"/>
          </ac:spMkLst>
        </pc:spChg>
        <pc:spChg chg="mod">
          <ac:chgData name="Suraj Chopade" userId="S::suraj.chopade@bostoninstituteofanalytics.org::dcc44ee8-6a65-4538-a5e1-c87e14ca7a61" providerId="AD" clId="Web-{053F1D2B-53AA-6ADE-167B-F3376F0E876B}" dt="2023-10-05T13:01:59.345" v="1010" actId="14100"/>
          <ac:spMkLst>
            <pc:docMk/>
            <pc:sldMk cId="898489146" sldId="393"/>
            <ac:spMk id="3" creationId="{4BF97CB1-EA11-C6F9-9B78-D28B1A159A6F}"/>
          </ac:spMkLst>
        </pc:spChg>
        <pc:spChg chg="add del mod">
          <ac:chgData name="Suraj Chopade" userId="S::suraj.chopade@bostoninstituteofanalytics.org::dcc44ee8-6a65-4538-a5e1-c87e14ca7a61" providerId="AD" clId="Web-{053F1D2B-53AA-6ADE-167B-F3376F0E876B}" dt="2023-10-05T12:58:04.555" v="882"/>
          <ac:spMkLst>
            <pc:docMk/>
            <pc:sldMk cId="898489146" sldId="393"/>
            <ac:spMk id="4" creationId="{2F109DA8-E2B5-2197-49D4-D7E40F2D6106}"/>
          </ac:spMkLst>
        </pc:spChg>
        <pc:spChg chg="mod">
          <ac:chgData name="Suraj Chopade" userId="S::suraj.chopade@bostoninstituteofanalytics.org::dcc44ee8-6a65-4538-a5e1-c87e14ca7a61" providerId="AD" clId="Web-{053F1D2B-53AA-6ADE-167B-F3376F0E876B}" dt="2023-10-05T12:57:24.053" v="863"/>
          <ac:spMkLst>
            <pc:docMk/>
            <pc:sldMk cId="898489146" sldId="393"/>
            <ac:spMk id="9" creationId="{2FDADD92-4E39-7713-520E-D88B1D53A255}"/>
          </ac:spMkLst>
        </pc:spChg>
      </pc:sldChg>
      <pc:sldChg chg="modSp add replId">
        <pc:chgData name="Suraj Chopade" userId="S::suraj.chopade@bostoninstituteofanalytics.org::dcc44ee8-6a65-4538-a5e1-c87e14ca7a61" providerId="AD" clId="Web-{053F1D2B-53AA-6ADE-167B-F3376F0E876B}" dt="2023-10-05T13:17:02.737" v="1126" actId="1076"/>
        <pc:sldMkLst>
          <pc:docMk/>
          <pc:sldMk cId="86814376" sldId="394"/>
        </pc:sldMkLst>
        <pc:spChg chg="mod">
          <ac:chgData name="Suraj Chopade" userId="S::suraj.chopade@bostoninstituteofanalytics.org::dcc44ee8-6a65-4538-a5e1-c87e14ca7a61" providerId="AD" clId="Web-{053F1D2B-53AA-6ADE-167B-F3376F0E876B}" dt="2023-10-05T13:16:41.549" v="1119" actId="1076"/>
          <ac:spMkLst>
            <pc:docMk/>
            <pc:sldMk cId="86814376" sldId="394"/>
            <ac:spMk id="2" creationId="{4EEF71E5-C3F7-D962-27C2-6DC2E097460D}"/>
          </ac:spMkLst>
        </pc:spChg>
        <pc:spChg chg="mod">
          <ac:chgData name="Suraj Chopade" userId="S::suraj.chopade@bostoninstituteofanalytics.org::dcc44ee8-6a65-4538-a5e1-c87e14ca7a61" providerId="AD" clId="Web-{053F1D2B-53AA-6ADE-167B-F3376F0E876B}" dt="2023-10-05T13:17:02.737" v="1126" actId="1076"/>
          <ac:spMkLst>
            <pc:docMk/>
            <pc:sldMk cId="86814376" sldId="394"/>
            <ac:spMk id="3" creationId="{4BF97CB1-EA11-C6F9-9B78-D28B1A159A6F}"/>
          </ac:spMkLst>
        </pc:spChg>
        <pc:spChg chg="mod">
          <ac:chgData name="Suraj Chopade" userId="S::suraj.chopade@bostoninstituteofanalytics.org::dcc44ee8-6a65-4538-a5e1-c87e14ca7a61" providerId="AD" clId="Web-{053F1D2B-53AA-6ADE-167B-F3376F0E876B}" dt="2023-10-05T13:13:13.197" v="1032" actId="1076"/>
          <ac:spMkLst>
            <pc:docMk/>
            <pc:sldMk cId="86814376" sldId="394"/>
            <ac:spMk id="9" creationId="{2FDADD92-4E39-7713-520E-D88B1D53A255}"/>
          </ac:spMkLst>
        </pc:spChg>
      </pc:sldChg>
      <pc:sldChg chg="modSp add replId">
        <pc:chgData name="Suraj Chopade" userId="S::suraj.chopade@bostoninstituteofanalytics.org::dcc44ee8-6a65-4538-a5e1-c87e14ca7a61" providerId="AD" clId="Web-{053F1D2B-53AA-6ADE-167B-F3376F0E876B}" dt="2023-10-05T13:23:21.313" v="1234" actId="20577"/>
        <pc:sldMkLst>
          <pc:docMk/>
          <pc:sldMk cId="2925930174" sldId="395"/>
        </pc:sldMkLst>
        <pc:spChg chg="mod">
          <ac:chgData name="Suraj Chopade" userId="S::suraj.chopade@bostoninstituteofanalytics.org::dcc44ee8-6a65-4538-a5e1-c87e14ca7a61" providerId="AD" clId="Web-{053F1D2B-53AA-6ADE-167B-F3376F0E876B}" dt="2023-10-05T13:23:15.625" v="1233" actId="1076"/>
          <ac:spMkLst>
            <pc:docMk/>
            <pc:sldMk cId="2925930174" sldId="395"/>
            <ac:spMk id="2" creationId="{4EEF71E5-C3F7-D962-27C2-6DC2E097460D}"/>
          </ac:spMkLst>
        </pc:spChg>
        <pc:spChg chg="mod">
          <ac:chgData name="Suraj Chopade" userId="S::suraj.chopade@bostoninstituteofanalytics.org::dcc44ee8-6a65-4538-a5e1-c87e14ca7a61" providerId="AD" clId="Web-{053F1D2B-53AA-6ADE-167B-F3376F0E876B}" dt="2023-10-05T13:23:21.313" v="1234" actId="20577"/>
          <ac:spMkLst>
            <pc:docMk/>
            <pc:sldMk cId="2925930174" sldId="395"/>
            <ac:spMk id="3" creationId="{4BF97CB1-EA11-C6F9-9B78-D28B1A159A6F}"/>
          </ac:spMkLst>
        </pc:spChg>
        <pc:spChg chg="mod">
          <ac:chgData name="Suraj Chopade" userId="S::suraj.chopade@bostoninstituteofanalytics.org::dcc44ee8-6a65-4538-a5e1-c87e14ca7a61" providerId="AD" clId="Web-{053F1D2B-53AA-6ADE-167B-F3376F0E876B}" dt="2023-10-05T13:18:38.740" v="1149" actId="20577"/>
          <ac:spMkLst>
            <pc:docMk/>
            <pc:sldMk cId="2925930174" sldId="395"/>
            <ac:spMk id="9" creationId="{2FDADD92-4E39-7713-520E-D88B1D53A255}"/>
          </ac:spMkLst>
        </pc:spChg>
      </pc:sldChg>
      <pc:sldChg chg="delSp modSp add replId">
        <pc:chgData name="Suraj Chopade" userId="S::suraj.chopade@bostoninstituteofanalytics.org::dcc44ee8-6a65-4538-a5e1-c87e14ca7a61" providerId="AD" clId="Web-{053F1D2B-53AA-6ADE-167B-F3376F0E876B}" dt="2023-10-05T13:51:56.032" v="1691" actId="14100"/>
        <pc:sldMkLst>
          <pc:docMk/>
          <pc:sldMk cId="2059959513" sldId="396"/>
        </pc:sldMkLst>
        <pc:spChg chg="del">
          <ac:chgData name="Suraj Chopade" userId="S::suraj.chopade@bostoninstituteofanalytics.org::dcc44ee8-6a65-4538-a5e1-c87e14ca7a61" providerId="AD" clId="Web-{053F1D2B-53AA-6ADE-167B-F3376F0E876B}" dt="2023-10-05T13:26:15.757" v="1285"/>
          <ac:spMkLst>
            <pc:docMk/>
            <pc:sldMk cId="2059959513" sldId="396"/>
            <ac:spMk id="2" creationId="{4EEF71E5-C3F7-D962-27C2-6DC2E097460D}"/>
          </ac:spMkLst>
        </pc:spChg>
        <pc:spChg chg="mod">
          <ac:chgData name="Suraj Chopade" userId="S::suraj.chopade@bostoninstituteofanalytics.org::dcc44ee8-6a65-4538-a5e1-c87e14ca7a61" providerId="AD" clId="Web-{053F1D2B-53AA-6ADE-167B-F3376F0E876B}" dt="2023-10-05T13:51:56.032" v="1691" actId="14100"/>
          <ac:spMkLst>
            <pc:docMk/>
            <pc:sldMk cId="2059959513" sldId="396"/>
            <ac:spMk id="3" creationId="{4BF97CB1-EA11-C6F9-9B78-D28B1A159A6F}"/>
          </ac:spMkLst>
        </pc:spChg>
        <pc:spChg chg="mod">
          <ac:chgData name="Suraj Chopade" userId="S::suraj.chopade@bostoninstituteofanalytics.org::dcc44ee8-6a65-4538-a5e1-c87e14ca7a61" providerId="AD" clId="Web-{053F1D2B-53AA-6ADE-167B-F3376F0E876B}" dt="2023-10-05T13:25:04.661" v="1260" actId="1076"/>
          <ac:spMkLst>
            <pc:docMk/>
            <pc:sldMk cId="2059959513" sldId="396"/>
            <ac:spMk id="9" creationId="{2FDADD92-4E39-7713-520E-D88B1D53A255}"/>
          </ac:spMkLst>
        </pc:spChg>
      </pc:sldChg>
      <pc:sldChg chg="modSp add replId">
        <pc:chgData name="Suraj Chopade" userId="S::suraj.chopade@bostoninstituteofanalytics.org::dcc44ee8-6a65-4538-a5e1-c87e14ca7a61" providerId="AD" clId="Web-{053F1D2B-53AA-6ADE-167B-F3376F0E876B}" dt="2023-10-05T13:51:51.109" v="1690" actId="14100"/>
        <pc:sldMkLst>
          <pc:docMk/>
          <pc:sldMk cId="1193029658" sldId="397"/>
        </pc:sldMkLst>
        <pc:spChg chg="mod">
          <ac:chgData name="Suraj Chopade" userId="S::suraj.chopade@bostoninstituteofanalytics.org::dcc44ee8-6a65-4538-a5e1-c87e14ca7a61" providerId="AD" clId="Web-{053F1D2B-53AA-6ADE-167B-F3376F0E876B}" dt="2023-10-05T13:51:51.109" v="1690" actId="14100"/>
          <ac:spMkLst>
            <pc:docMk/>
            <pc:sldMk cId="1193029658" sldId="397"/>
            <ac:spMk id="3" creationId="{4BF97CB1-EA11-C6F9-9B78-D28B1A159A6F}"/>
          </ac:spMkLst>
        </pc:spChg>
      </pc:sldChg>
      <pc:sldChg chg="modSp add replId">
        <pc:chgData name="Suraj Chopade" userId="S::suraj.chopade@bostoninstituteofanalytics.org::dcc44ee8-6a65-4538-a5e1-c87e14ca7a61" providerId="AD" clId="Web-{053F1D2B-53AA-6ADE-167B-F3376F0E876B}" dt="2023-10-05T13:51:46.828" v="1689" actId="14100"/>
        <pc:sldMkLst>
          <pc:docMk/>
          <pc:sldMk cId="3115399295" sldId="398"/>
        </pc:sldMkLst>
        <pc:spChg chg="mod">
          <ac:chgData name="Suraj Chopade" userId="S::suraj.chopade@bostoninstituteofanalytics.org::dcc44ee8-6a65-4538-a5e1-c87e14ca7a61" providerId="AD" clId="Web-{053F1D2B-53AA-6ADE-167B-F3376F0E876B}" dt="2023-10-05T13:51:46.828" v="1689" actId="14100"/>
          <ac:spMkLst>
            <pc:docMk/>
            <pc:sldMk cId="3115399295" sldId="398"/>
            <ac:spMk id="3" creationId="{4BF97CB1-EA11-C6F9-9B78-D28B1A159A6F}"/>
          </ac:spMkLst>
        </pc:spChg>
      </pc:sldChg>
      <pc:sldChg chg="modSp add replId">
        <pc:chgData name="Suraj Chopade" userId="S::suraj.chopade@bostoninstituteofanalytics.org::dcc44ee8-6a65-4538-a5e1-c87e14ca7a61" providerId="AD" clId="Web-{053F1D2B-53AA-6ADE-167B-F3376F0E876B}" dt="2023-10-05T13:51:42.578" v="1688" actId="14100"/>
        <pc:sldMkLst>
          <pc:docMk/>
          <pc:sldMk cId="161746561" sldId="399"/>
        </pc:sldMkLst>
        <pc:spChg chg="mod">
          <ac:chgData name="Suraj Chopade" userId="S::suraj.chopade@bostoninstituteofanalytics.org::dcc44ee8-6a65-4538-a5e1-c87e14ca7a61" providerId="AD" clId="Web-{053F1D2B-53AA-6ADE-167B-F3376F0E876B}" dt="2023-10-05T13:51:42.578" v="1688" actId="14100"/>
          <ac:spMkLst>
            <pc:docMk/>
            <pc:sldMk cId="161746561" sldId="399"/>
            <ac:spMk id="3" creationId="{4BF97CB1-EA11-C6F9-9B78-D28B1A159A6F}"/>
          </ac:spMkLst>
        </pc:spChg>
        <pc:spChg chg="mod">
          <ac:chgData name="Suraj Chopade" userId="S::suraj.chopade@bostoninstituteofanalytics.org::dcc44ee8-6a65-4538-a5e1-c87e14ca7a61" providerId="AD" clId="Web-{053F1D2B-53AA-6ADE-167B-F3376F0E876B}" dt="2023-10-05T13:30:42.298" v="1360" actId="20577"/>
          <ac:spMkLst>
            <pc:docMk/>
            <pc:sldMk cId="161746561" sldId="399"/>
            <ac:spMk id="9" creationId="{2FDADD92-4E39-7713-520E-D88B1D53A255}"/>
          </ac:spMkLst>
        </pc:spChg>
      </pc:sldChg>
      <pc:sldChg chg="modSp add replId">
        <pc:chgData name="Suraj Chopade" userId="S::suraj.chopade@bostoninstituteofanalytics.org::dcc44ee8-6a65-4538-a5e1-c87e14ca7a61" providerId="AD" clId="Web-{053F1D2B-53AA-6ADE-167B-F3376F0E876B}" dt="2023-10-05T13:51:39.125" v="1687" actId="14100"/>
        <pc:sldMkLst>
          <pc:docMk/>
          <pc:sldMk cId="4194027808" sldId="400"/>
        </pc:sldMkLst>
        <pc:spChg chg="mod">
          <ac:chgData name="Suraj Chopade" userId="S::suraj.chopade@bostoninstituteofanalytics.org::dcc44ee8-6a65-4538-a5e1-c87e14ca7a61" providerId="AD" clId="Web-{053F1D2B-53AA-6ADE-167B-F3376F0E876B}" dt="2023-10-05T13:51:39.125" v="1687" actId="14100"/>
          <ac:spMkLst>
            <pc:docMk/>
            <pc:sldMk cId="4194027808" sldId="400"/>
            <ac:spMk id="3" creationId="{4BF97CB1-EA11-C6F9-9B78-D28B1A159A6F}"/>
          </ac:spMkLst>
        </pc:spChg>
      </pc:sldChg>
      <pc:sldChg chg="modSp add replId">
        <pc:chgData name="Suraj Chopade" userId="S::suraj.chopade@bostoninstituteofanalytics.org::dcc44ee8-6a65-4538-a5e1-c87e14ca7a61" providerId="AD" clId="Web-{053F1D2B-53AA-6ADE-167B-F3376F0E876B}" dt="2023-10-05T13:51:34.453" v="1686" actId="14100"/>
        <pc:sldMkLst>
          <pc:docMk/>
          <pc:sldMk cId="874390634" sldId="401"/>
        </pc:sldMkLst>
        <pc:spChg chg="mod">
          <ac:chgData name="Suraj Chopade" userId="S::suraj.chopade@bostoninstituteofanalytics.org::dcc44ee8-6a65-4538-a5e1-c87e14ca7a61" providerId="AD" clId="Web-{053F1D2B-53AA-6ADE-167B-F3376F0E876B}" dt="2023-10-05T13:51:34.453" v="1686" actId="14100"/>
          <ac:spMkLst>
            <pc:docMk/>
            <pc:sldMk cId="874390634" sldId="401"/>
            <ac:spMk id="3" creationId="{4BF97CB1-EA11-C6F9-9B78-D28B1A159A6F}"/>
          </ac:spMkLst>
        </pc:spChg>
      </pc:sldChg>
      <pc:sldChg chg="modSp add replId">
        <pc:chgData name="Suraj Chopade" userId="S::suraj.chopade@bostoninstituteofanalytics.org::dcc44ee8-6a65-4538-a5e1-c87e14ca7a61" providerId="AD" clId="Web-{053F1D2B-53AA-6ADE-167B-F3376F0E876B}" dt="2023-10-05T13:51:28.921" v="1685" actId="14100"/>
        <pc:sldMkLst>
          <pc:docMk/>
          <pc:sldMk cId="175727061" sldId="402"/>
        </pc:sldMkLst>
        <pc:spChg chg="mod">
          <ac:chgData name="Suraj Chopade" userId="S::suraj.chopade@bostoninstituteofanalytics.org::dcc44ee8-6a65-4538-a5e1-c87e14ca7a61" providerId="AD" clId="Web-{053F1D2B-53AA-6ADE-167B-F3376F0E876B}" dt="2023-10-05T13:51:28.921" v="1685" actId="14100"/>
          <ac:spMkLst>
            <pc:docMk/>
            <pc:sldMk cId="175727061" sldId="402"/>
            <ac:spMk id="3" creationId="{4BF97CB1-EA11-C6F9-9B78-D28B1A159A6F}"/>
          </ac:spMkLst>
        </pc:spChg>
      </pc:sldChg>
      <pc:sldChg chg="modSp add replId">
        <pc:chgData name="Suraj Chopade" userId="S::suraj.chopade@bostoninstituteofanalytics.org::dcc44ee8-6a65-4538-a5e1-c87e14ca7a61" providerId="AD" clId="Web-{053F1D2B-53AA-6ADE-167B-F3376F0E876B}" dt="2023-10-05T13:51:22.890" v="1684" actId="14100"/>
        <pc:sldMkLst>
          <pc:docMk/>
          <pc:sldMk cId="3511440794" sldId="403"/>
        </pc:sldMkLst>
        <pc:spChg chg="mod">
          <ac:chgData name="Suraj Chopade" userId="S::suraj.chopade@bostoninstituteofanalytics.org::dcc44ee8-6a65-4538-a5e1-c87e14ca7a61" providerId="AD" clId="Web-{053F1D2B-53AA-6ADE-167B-F3376F0E876B}" dt="2023-10-05T13:51:22.890" v="1684" actId="14100"/>
          <ac:spMkLst>
            <pc:docMk/>
            <pc:sldMk cId="3511440794" sldId="403"/>
            <ac:spMk id="3" creationId="{4BF97CB1-EA11-C6F9-9B78-D28B1A159A6F}"/>
          </ac:spMkLst>
        </pc:spChg>
        <pc:spChg chg="mod">
          <ac:chgData name="Suraj Chopade" userId="S::suraj.chopade@bostoninstituteofanalytics.org::dcc44ee8-6a65-4538-a5e1-c87e14ca7a61" providerId="AD" clId="Web-{053F1D2B-53AA-6ADE-167B-F3376F0E876B}" dt="2023-10-05T13:36:32.967" v="1502" actId="14100"/>
          <ac:spMkLst>
            <pc:docMk/>
            <pc:sldMk cId="3511440794" sldId="403"/>
            <ac:spMk id="9" creationId="{2FDADD92-4E39-7713-520E-D88B1D53A255}"/>
          </ac:spMkLst>
        </pc:spChg>
      </pc:sldChg>
      <pc:sldChg chg="modSp add replId">
        <pc:chgData name="Suraj Chopade" userId="S::suraj.chopade@bostoninstituteofanalytics.org::dcc44ee8-6a65-4538-a5e1-c87e14ca7a61" providerId="AD" clId="Web-{053F1D2B-53AA-6ADE-167B-F3376F0E876B}" dt="2023-10-05T13:51:18.452" v="1683" actId="14100"/>
        <pc:sldMkLst>
          <pc:docMk/>
          <pc:sldMk cId="671637965" sldId="404"/>
        </pc:sldMkLst>
        <pc:spChg chg="mod">
          <ac:chgData name="Suraj Chopade" userId="S::suraj.chopade@bostoninstituteofanalytics.org::dcc44ee8-6a65-4538-a5e1-c87e14ca7a61" providerId="AD" clId="Web-{053F1D2B-53AA-6ADE-167B-F3376F0E876B}" dt="2023-10-05T13:51:18.452" v="1683" actId="14100"/>
          <ac:spMkLst>
            <pc:docMk/>
            <pc:sldMk cId="671637965" sldId="404"/>
            <ac:spMk id="3" creationId="{4BF97CB1-EA11-C6F9-9B78-D28B1A159A6F}"/>
          </ac:spMkLst>
        </pc:spChg>
      </pc:sldChg>
      <pc:sldChg chg="modSp add replId">
        <pc:chgData name="Suraj Chopade" userId="S::suraj.chopade@bostoninstituteofanalytics.org::dcc44ee8-6a65-4538-a5e1-c87e14ca7a61" providerId="AD" clId="Web-{053F1D2B-53AA-6ADE-167B-F3376F0E876B}" dt="2023-10-05T13:51:13.155" v="1682" actId="14100"/>
        <pc:sldMkLst>
          <pc:docMk/>
          <pc:sldMk cId="2575758570" sldId="405"/>
        </pc:sldMkLst>
        <pc:spChg chg="mod">
          <ac:chgData name="Suraj Chopade" userId="S::suraj.chopade@bostoninstituteofanalytics.org::dcc44ee8-6a65-4538-a5e1-c87e14ca7a61" providerId="AD" clId="Web-{053F1D2B-53AA-6ADE-167B-F3376F0E876B}" dt="2023-10-05T13:51:13.155" v="1682" actId="14100"/>
          <ac:spMkLst>
            <pc:docMk/>
            <pc:sldMk cId="2575758570" sldId="405"/>
            <ac:spMk id="3" creationId="{4BF97CB1-EA11-C6F9-9B78-D28B1A159A6F}"/>
          </ac:spMkLst>
        </pc:spChg>
      </pc:sldChg>
      <pc:sldChg chg="modSp add replId">
        <pc:chgData name="Suraj Chopade" userId="S::suraj.chopade@bostoninstituteofanalytics.org::dcc44ee8-6a65-4538-a5e1-c87e14ca7a61" providerId="AD" clId="Web-{053F1D2B-53AA-6ADE-167B-F3376F0E876B}" dt="2023-10-05T13:51:07.311" v="1681" actId="20577"/>
        <pc:sldMkLst>
          <pc:docMk/>
          <pc:sldMk cId="21544644" sldId="406"/>
        </pc:sldMkLst>
        <pc:spChg chg="mod">
          <ac:chgData name="Suraj Chopade" userId="S::suraj.chopade@bostoninstituteofanalytics.org::dcc44ee8-6a65-4538-a5e1-c87e14ca7a61" providerId="AD" clId="Web-{053F1D2B-53AA-6ADE-167B-F3376F0E876B}" dt="2023-10-05T13:51:07.311" v="1681" actId="20577"/>
          <ac:spMkLst>
            <pc:docMk/>
            <pc:sldMk cId="21544644" sldId="406"/>
            <ac:spMk id="3" creationId="{4BF97CB1-EA11-C6F9-9B78-D28B1A159A6F}"/>
          </ac:spMkLst>
        </pc:spChg>
        <pc:spChg chg="mod">
          <ac:chgData name="Suraj Chopade" userId="S::suraj.chopade@bostoninstituteofanalytics.org::dcc44ee8-6a65-4538-a5e1-c87e14ca7a61" providerId="AD" clId="Web-{053F1D2B-53AA-6ADE-167B-F3376F0E876B}" dt="2023-10-05T13:50:21.684" v="1657" actId="20577"/>
          <ac:spMkLst>
            <pc:docMk/>
            <pc:sldMk cId="21544644" sldId="406"/>
            <ac:spMk id="9" creationId="{2FDADD92-4E39-7713-520E-D88B1D53A255}"/>
          </ac:spMkLst>
        </pc:spChg>
      </pc:sldChg>
      <pc:sldChg chg="modSp add replId">
        <pc:chgData name="Suraj Chopade" userId="S::suraj.chopade@bostoninstituteofanalytics.org::dcc44ee8-6a65-4538-a5e1-c87e14ca7a61" providerId="AD" clId="Web-{053F1D2B-53AA-6ADE-167B-F3376F0E876B}" dt="2023-10-05T13:50:54.045" v="1676" actId="1076"/>
        <pc:sldMkLst>
          <pc:docMk/>
          <pc:sldMk cId="3277102262" sldId="407"/>
        </pc:sldMkLst>
        <pc:spChg chg="mod">
          <ac:chgData name="Suraj Chopade" userId="S::suraj.chopade@bostoninstituteofanalytics.org::dcc44ee8-6a65-4538-a5e1-c87e14ca7a61" providerId="AD" clId="Web-{053F1D2B-53AA-6ADE-167B-F3376F0E876B}" dt="2023-10-05T13:50:54.045" v="1676" actId="1076"/>
          <ac:spMkLst>
            <pc:docMk/>
            <pc:sldMk cId="3277102262" sldId="407"/>
            <ac:spMk id="3" creationId="{4BF97CB1-EA11-C6F9-9B78-D28B1A159A6F}"/>
          </ac:spMkLst>
        </pc:spChg>
        <pc:spChg chg="mod">
          <ac:chgData name="Suraj Chopade" userId="S::suraj.chopade@bostoninstituteofanalytics.org::dcc44ee8-6a65-4538-a5e1-c87e14ca7a61" providerId="AD" clId="Web-{053F1D2B-53AA-6ADE-167B-F3376F0E876B}" dt="2023-10-05T13:50:30.278" v="1660" actId="20577"/>
          <ac:spMkLst>
            <pc:docMk/>
            <pc:sldMk cId="3277102262" sldId="407"/>
            <ac:spMk id="9" creationId="{2FDADD92-4E39-7713-520E-D88B1D53A255}"/>
          </ac:spMkLst>
        </pc:spChg>
      </pc:sldChg>
      <pc:sldChg chg="add replId">
        <pc:chgData name="Suraj Chopade" userId="S::suraj.chopade@bostoninstituteofanalytics.org::dcc44ee8-6a65-4538-a5e1-c87e14ca7a61" providerId="AD" clId="Web-{053F1D2B-53AA-6ADE-167B-F3376F0E876B}" dt="2023-10-05T13:50:35.325" v="1661"/>
        <pc:sldMkLst>
          <pc:docMk/>
          <pc:sldMk cId="4059647043" sldId="408"/>
        </pc:sldMkLst>
      </pc:sldChg>
    </pc:docChg>
  </pc:docChgLst>
  <pc:docChgLst>
    <pc:chgData name="Suraj Chopade" userId="S::suraj.chopade@bostoninstituteofanalytics.org::dcc44ee8-6a65-4538-a5e1-c87e14ca7a61" providerId="AD" clId="Web-{9461D074-1CD4-7D5E-CEA2-63DB3B209737}"/>
    <pc:docChg chg="modSld">
      <pc:chgData name="Suraj Chopade" userId="S::suraj.chopade@bostoninstituteofanalytics.org::dcc44ee8-6a65-4538-a5e1-c87e14ca7a61" providerId="AD" clId="Web-{9461D074-1CD4-7D5E-CEA2-63DB3B209737}" dt="2023-10-09T05:59:41.153" v="1" actId="1076"/>
      <pc:docMkLst>
        <pc:docMk/>
      </pc:docMkLst>
      <pc:sldChg chg="modSp">
        <pc:chgData name="Suraj Chopade" userId="S::suraj.chopade@bostoninstituteofanalytics.org::dcc44ee8-6a65-4538-a5e1-c87e14ca7a61" providerId="AD" clId="Web-{9461D074-1CD4-7D5E-CEA2-63DB3B209737}" dt="2023-10-09T05:59:41.153" v="1" actId="1076"/>
        <pc:sldMkLst>
          <pc:docMk/>
          <pc:sldMk cId="1726830" sldId="314"/>
        </pc:sldMkLst>
        <pc:picChg chg="mod">
          <ac:chgData name="Suraj Chopade" userId="S::suraj.chopade@bostoninstituteofanalytics.org::dcc44ee8-6a65-4538-a5e1-c87e14ca7a61" providerId="AD" clId="Web-{9461D074-1CD4-7D5E-CEA2-63DB3B209737}" dt="2023-10-09T05:59:41.153" v="1" actId="1076"/>
          <ac:picMkLst>
            <pc:docMk/>
            <pc:sldMk cId="1726830" sldId="314"/>
            <ac:picMk id="3" creationId="{04C05F6D-535B-1CDB-D8A2-B023A2342190}"/>
          </ac:picMkLst>
        </pc:picChg>
      </pc:sldChg>
    </pc:docChg>
  </pc:docChgLst>
  <pc:docChgLst>
    <pc:chgData name="Suraj Chopade" userId="S::suraj.chopade@bostoninstituteofanalytics.org::dcc44ee8-6a65-4538-a5e1-c87e14ca7a61" providerId="AD" clId="Web-{E08E5B7E-1FFB-5E1D-1293-C8FADAC46D7F}"/>
    <pc:docChg chg="addSld modSld">
      <pc:chgData name="Suraj Chopade" userId="S::suraj.chopade@bostoninstituteofanalytics.org::dcc44ee8-6a65-4538-a5e1-c87e14ca7a61" providerId="AD" clId="Web-{E08E5B7E-1FFB-5E1D-1293-C8FADAC46D7F}" dt="2023-10-09T11:48:56.108" v="126" actId="1076"/>
      <pc:docMkLst>
        <pc:docMk/>
      </pc:docMkLst>
      <pc:sldChg chg="modSp">
        <pc:chgData name="Suraj Chopade" userId="S::suraj.chopade@bostoninstituteofanalytics.org::dcc44ee8-6a65-4538-a5e1-c87e14ca7a61" providerId="AD" clId="Web-{E08E5B7E-1FFB-5E1D-1293-C8FADAC46D7F}" dt="2023-10-09T11:48:56.108" v="126" actId="1076"/>
        <pc:sldMkLst>
          <pc:docMk/>
          <pc:sldMk cId="2004310942" sldId="497"/>
        </pc:sldMkLst>
        <pc:spChg chg="mod">
          <ac:chgData name="Suraj Chopade" userId="S::suraj.chopade@bostoninstituteofanalytics.org::dcc44ee8-6a65-4538-a5e1-c87e14ca7a61" providerId="AD" clId="Web-{E08E5B7E-1FFB-5E1D-1293-C8FADAC46D7F}" dt="2023-10-09T11:48:56.108" v="126" actId="1076"/>
          <ac:spMkLst>
            <pc:docMk/>
            <pc:sldMk cId="2004310942" sldId="497"/>
            <ac:spMk id="2" creationId="{F7761F45-99CF-5094-8BAE-64DDA34139B5}"/>
          </ac:spMkLst>
        </pc:spChg>
      </pc:sldChg>
      <pc:sldChg chg="addSp modSp">
        <pc:chgData name="Suraj Chopade" userId="S::suraj.chopade@bostoninstituteofanalytics.org::dcc44ee8-6a65-4538-a5e1-c87e14ca7a61" providerId="AD" clId="Web-{E08E5B7E-1FFB-5E1D-1293-C8FADAC46D7F}" dt="2023-10-09T11:36:53.491" v="4" actId="1076"/>
        <pc:sldMkLst>
          <pc:docMk/>
          <pc:sldMk cId="988374458" sldId="498"/>
        </pc:sldMkLst>
        <pc:spChg chg="add mod">
          <ac:chgData name="Suraj Chopade" userId="S::suraj.chopade@bostoninstituteofanalytics.org::dcc44ee8-6a65-4538-a5e1-c87e14ca7a61" providerId="AD" clId="Web-{E08E5B7E-1FFB-5E1D-1293-C8FADAC46D7F}" dt="2023-10-09T11:36:53.491" v="4" actId="1076"/>
          <ac:spMkLst>
            <pc:docMk/>
            <pc:sldMk cId="988374458" sldId="498"/>
            <ac:spMk id="3" creationId="{451F4B52-307E-3F91-FDBE-DBEAB6EF88BE}"/>
          </ac:spMkLst>
        </pc:spChg>
      </pc:sldChg>
      <pc:sldChg chg="addSp delSp modSp add replId modNotes">
        <pc:chgData name="Suraj Chopade" userId="S::suraj.chopade@bostoninstituteofanalytics.org::dcc44ee8-6a65-4538-a5e1-c87e14ca7a61" providerId="AD" clId="Web-{E08E5B7E-1FFB-5E1D-1293-C8FADAC46D7F}" dt="2023-10-09T11:45:26.179" v="94" actId="1076"/>
        <pc:sldMkLst>
          <pc:docMk/>
          <pc:sldMk cId="3625850331" sldId="504"/>
        </pc:sldMkLst>
        <pc:spChg chg="mod">
          <ac:chgData name="Suraj Chopade" userId="S::suraj.chopade@bostoninstituteofanalytics.org::dcc44ee8-6a65-4538-a5e1-c87e14ca7a61" providerId="AD" clId="Web-{E08E5B7E-1FFB-5E1D-1293-C8FADAC46D7F}" dt="2023-10-09T11:44:33.381" v="78" actId="1076"/>
          <ac:spMkLst>
            <pc:docMk/>
            <pc:sldMk cId="3625850331" sldId="504"/>
            <ac:spMk id="2" creationId="{F7761F45-99CF-5094-8BAE-64DDA34139B5}"/>
          </ac:spMkLst>
        </pc:spChg>
        <pc:spChg chg="add mod">
          <ac:chgData name="Suraj Chopade" userId="S::suraj.chopade@bostoninstituteofanalytics.org::dcc44ee8-6a65-4538-a5e1-c87e14ca7a61" providerId="AD" clId="Web-{E08E5B7E-1FFB-5E1D-1293-C8FADAC46D7F}" dt="2023-10-09T11:45:26.179" v="94" actId="1076"/>
          <ac:spMkLst>
            <pc:docMk/>
            <pc:sldMk cId="3625850331" sldId="504"/>
            <ac:spMk id="4" creationId="{AF4686F7-40AD-B2A8-0BA7-225A75A9A590}"/>
          </ac:spMkLst>
        </pc:spChg>
        <pc:spChg chg="del">
          <ac:chgData name="Suraj Chopade" userId="S::suraj.chopade@bostoninstituteofanalytics.org::dcc44ee8-6a65-4538-a5e1-c87e14ca7a61" providerId="AD" clId="Web-{E08E5B7E-1FFB-5E1D-1293-C8FADAC46D7F}" dt="2023-10-09T11:44:20.427" v="76"/>
          <ac:spMkLst>
            <pc:docMk/>
            <pc:sldMk cId="3625850331" sldId="504"/>
            <ac:spMk id="9" creationId="{2FDADD92-4E39-7713-520E-D88B1D53A255}"/>
          </ac:spMkLst>
        </pc:spChg>
      </pc:sldChg>
      <pc:sldChg chg="addSp delSp modSp add replId">
        <pc:chgData name="Suraj Chopade" userId="S::suraj.chopade@bostoninstituteofanalytics.org::dcc44ee8-6a65-4538-a5e1-c87e14ca7a61" providerId="AD" clId="Web-{E08E5B7E-1FFB-5E1D-1293-C8FADAC46D7F}" dt="2023-10-09T11:45:38.101" v="96" actId="20577"/>
        <pc:sldMkLst>
          <pc:docMk/>
          <pc:sldMk cId="3589145878" sldId="505"/>
        </pc:sldMkLst>
        <pc:spChg chg="mod">
          <ac:chgData name="Suraj Chopade" userId="S::suraj.chopade@bostoninstituteofanalytics.org::dcc44ee8-6a65-4538-a5e1-c87e14ca7a61" providerId="AD" clId="Web-{E08E5B7E-1FFB-5E1D-1293-C8FADAC46D7F}" dt="2023-10-09T11:45:38.101" v="96" actId="20577"/>
          <ac:spMkLst>
            <pc:docMk/>
            <pc:sldMk cId="3589145878" sldId="505"/>
            <ac:spMk id="2" creationId="{F7761F45-99CF-5094-8BAE-64DDA34139B5}"/>
          </ac:spMkLst>
        </pc:spChg>
        <pc:spChg chg="add">
          <ac:chgData name="Suraj Chopade" userId="S::suraj.chopade@bostoninstituteofanalytics.org::dcc44ee8-6a65-4538-a5e1-c87e14ca7a61" providerId="AD" clId="Web-{E08E5B7E-1FFB-5E1D-1293-C8FADAC46D7F}" dt="2023-10-09T11:45:34.711" v="95"/>
          <ac:spMkLst>
            <pc:docMk/>
            <pc:sldMk cId="3589145878" sldId="505"/>
            <ac:spMk id="4" creationId="{996E9162-58A7-7FB9-2460-53CABA3C6971}"/>
          </ac:spMkLst>
        </pc:spChg>
        <pc:spChg chg="del">
          <ac:chgData name="Suraj Chopade" userId="S::suraj.chopade@bostoninstituteofanalytics.org::dcc44ee8-6a65-4538-a5e1-c87e14ca7a61" providerId="AD" clId="Web-{E08E5B7E-1FFB-5E1D-1293-C8FADAC46D7F}" dt="2023-10-09T11:44:44.568" v="82"/>
          <ac:spMkLst>
            <pc:docMk/>
            <pc:sldMk cId="3589145878" sldId="505"/>
            <ac:spMk id="9" creationId="{2FDADD92-4E39-7713-520E-D88B1D53A255}"/>
          </ac:spMkLst>
        </pc:spChg>
      </pc:sldChg>
      <pc:sldChg chg="modSp add replId modNotes">
        <pc:chgData name="Suraj Chopade" userId="S::suraj.chopade@bostoninstituteofanalytics.org::dcc44ee8-6a65-4538-a5e1-c87e14ca7a61" providerId="AD" clId="Web-{E08E5B7E-1FFB-5E1D-1293-C8FADAC46D7F}" dt="2023-10-09T11:48:16.372" v="121"/>
        <pc:sldMkLst>
          <pc:docMk/>
          <pc:sldMk cId="1923082277" sldId="506"/>
        </pc:sldMkLst>
        <pc:spChg chg="mod">
          <ac:chgData name="Suraj Chopade" userId="S::suraj.chopade@bostoninstituteofanalytics.org::dcc44ee8-6a65-4538-a5e1-c87e14ca7a61" providerId="AD" clId="Web-{E08E5B7E-1FFB-5E1D-1293-C8FADAC46D7F}" dt="2023-10-09T11:47:57.606" v="117" actId="1076"/>
          <ac:spMkLst>
            <pc:docMk/>
            <pc:sldMk cId="1923082277" sldId="506"/>
            <ac:spMk id="2" creationId="{F7761F45-99CF-5094-8BAE-64DDA34139B5}"/>
          </ac:spMkLst>
        </pc:spChg>
        <pc:spChg chg="mod">
          <ac:chgData name="Suraj Chopade" userId="S::suraj.chopade@bostoninstituteofanalytics.org::dcc44ee8-6a65-4538-a5e1-c87e14ca7a61" providerId="AD" clId="Web-{E08E5B7E-1FFB-5E1D-1293-C8FADAC46D7F}" dt="2023-10-09T11:47:14.964" v="109" actId="1076"/>
          <ac:spMkLst>
            <pc:docMk/>
            <pc:sldMk cId="1923082277" sldId="506"/>
            <ac:spMk id="4" creationId="{996E9162-58A7-7FB9-2460-53CABA3C6971}"/>
          </ac:spMkLst>
        </pc:spChg>
      </pc:sldChg>
    </pc:docChg>
  </pc:docChgLst>
  <pc:docChgLst>
    <pc:chgData name="Suraj Chopade" userId="S::suraj.chopade@bostoninstituteofanalytics.org::dcc44ee8-6a65-4538-a5e1-c87e14ca7a61" providerId="AD" clId="Web-{42A6E2D6-91D0-59DF-ED35-F9C2F00ACF86}"/>
    <pc:docChg chg="addSld delSld modSld sldOrd">
      <pc:chgData name="Suraj Chopade" userId="S::suraj.chopade@bostoninstituteofanalytics.org::dcc44ee8-6a65-4538-a5e1-c87e14ca7a61" providerId="AD" clId="Web-{42A6E2D6-91D0-59DF-ED35-F9C2F00ACF86}" dt="2023-10-05T10:24:48.730" v="1744"/>
      <pc:docMkLst>
        <pc:docMk/>
      </pc:docMkLst>
      <pc:sldChg chg="addSp delSp modSp">
        <pc:chgData name="Suraj Chopade" userId="S::suraj.chopade@bostoninstituteofanalytics.org::dcc44ee8-6a65-4538-a5e1-c87e14ca7a61" providerId="AD" clId="Web-{42A6E2D6-91D0-59DF-ED35-F9C2F00ACF86}" dt="2023-10-05T07:11:49.844" v="46" actId="20577"/>
        <pc:sldMkLst>
          <pc:docMk/>
          <pc:sldMk cId="4235558439" sldId="287"/>
        </pc:sldMkLst>
        <pc:spChg chg="mod">
          <ac:chgData name="Suraj Chopade" userId="S::suraj.chopade@bostoninstituteofanalytics.org::dcc44ee8-6a65-4538-a5e1-c87e14ca7a61" providerId="AD" clId="Web-{42A6E2D6-91D0-59DF-ED35-F9C2F00ACF86}" dt="2023-10-05T07:11:49.844" v="46" actId="20577"/>
          <ac:spMkLst>
            <pc:docMk/>
            <pc:sldMk cId="4235558439" sldId="287"/>
            <ac:spMk id="3" creationId="{5FAF0B8B-2FA0-7D88-B529-85CF2FDB866C}"/>
          </ac:spMkLst>
        </pc:spChg>
        <pc:spChg chg="mod">
          <ac:chgData name="Suraj Chopade" userId="S::suraj.chopade@bostoninstituteofanalytics.org::dcc44ee8-6a65-4538-a5e1-c87e14ca7a61" providerId="AD" clId="Web-{42A6E2D6-91D0-59DF-ED35-F9C2F00ACF86}" dt="2023-10-05T07:03:42.924" v="0" actId="20577"/>
          <ac:spMkLst>
            <pc:docMk/>
            <pc:sldMk cId="4235558439" sldId="287"/>
            <ac:spMk id="9" creationId="{2FDADD92-4E39-7713-520E-D88B1D53A255}"/>
          </ac:spMkLst>
        </pc:spChg>
        <pc:graphicFrameChg chg="add del mod">
          <ac:chgData name="Suraj Chopade" userId="S::suraj.chopade@bostoninstituteofanalytics.org::dcc44ee8-6a65-4538-a5e1-c87e14ca7a61" providerId="AD" clId="Web-{42A6E2D6-91D0-59DF-ED35-F9C2F00ACF86}" dt="2023-10-05T07:04:03.549" v="2"/>
          <ac:graphicFrameMkLst>
            <pc:docMk/>
            <pc:sldMk cId="4235558439" sldId="287"/>
            <ac:graphicFrameMk id="4" creationId="{2A84703C-DFCF-A44D-ADE3-6CA3EF3CC771}"/>
          </ac:graphicFrameMkLst>
        </pc:graphicFrameChg>
        <pc:graphicFrameChg chg="add del mod">
          <ac:chgData name="Suraj Chopade" userId="S::suraj.chopade@bostoninstituteofanalytics.org::dcc44ee8-6a65-4538-a5e1-c87e14ca7a61" providerId="AD" clId="Web-{42A6E2D6-91D0-59DF-ED35-F9C2F00ACF86}" dt="2023-10-05T07:04:15.565" v="6"/>
          <ac:graphicFrameMkLst>
            <pc:docMk/>
            <pc:sldMk cId="4235558439" sldId="287"/>
            <ac:graphicFrameMk id="7" creationId="{E87945AD-9ACC-C5E5-7C0C-83EC479FF95C}"/>
          </ac:graphicFrameMkLst>
        </pc:graphicFrameChg>
        <pc:graphicFrameChg chg="add del mod modGraphic">
          <ac:chgData name="Suraj Chopade" userId="S::suraj.chopade@bostoninstituteofanalytics.org::dcc44ee8-6a65-4538-a5e1-c87e14ca7a61" providerId="AD" clId="Web-{42A6E2D6-91D0-59DF-ED35-F9C2F00ACF86}" dt="2023-10-05T07:06:50.507" v="14"/>
          <ac:graphicFrameMkLst>
            <pc:docMk/>
            <pc:sldMk cId="4235558439" sldId="287"/>
            <ac:graphicFrameMk id="11" creationId="{F35CED65-E29A-0AA6-B1CE-1572A5915D9E}"/>
          </ac:graphicFrameMkLst>
        </pc:graphicFrameChg>
      </pc:sldChg>
      <pc:sldChg chg="addSp delSp modSp mod setBg">
        <pc:chgData name="Suraj Chopade" userId="S::suraj.chopade@bostoninstituteofanalytics.org::dcc44ee8-6a65-4538-a5e1-c87e14ca7a61" providerId="AD" clId="Web-{42A6E2D6-91D0-59DF-ED35-F9C2F00ACF86}" dt="2023-10-05T07:17:43.541" v="99" actId="1076"/>
        <pc:sldMkLst>
          <pc:docMk/>
          <pc:sldMk cId="1726830" sldId="314"/>
        </pc:sldMkLst>
        <pc:spChg chg="mod">
          <ac:chgData name="Suraj Chopade" userId="S::suraj.chopade@bostoninstituteofanalytics.org::dcc44ee8-6a65-4538-a5e1-c87e14ca7a61" providerId="AD" clId="Web-{42A6E2D6-91D0-59DF-ED35-F9C2F00ACF86}" dt="2023-10-05T07:17:32.557" v="97" actId="20577"/>
          <ac:spMkLst>
            <pc:docMk/>
            <pc:sldMk cId="1726830" sldId="314"/>
            <ac:spMk id="2" creationId="{F7761F45-99CF-5094-8BAE-64DDA34139B5}"/>
          </ac:spMkLst>
        </pc:spChg>
        <pc:spChg chg="mod">
          <ac:chgData name="Suraj Chopade" userId="S::suraj.chopade@bostoninstituteofanalytics.org::dcc44ee8-6a65-4538-a5e1-c87e14ca7a61" providerId="AD" clId="Web-{42A6E2D6-91D0-59DF-ED35-F9C2F00ACF86}" dt="2023-10-05T07:17:43.541" v="99" actId="1076"/>
          <ac:spMkLst>
            <pc:docMk/>
            <pc:sldMk cId="1726830" sldId="314"/>
            <ac:spMk id="9" creationId="{2FDADD92-4E39-7713-520E-D88B1D53A255}"/>
          </ac:spMkLst>
        </pc:spChg>
        <pc:spChg chg="add del">
          <ac:chgData name="Suraj Chopade" userId="S::suraj.chopade@bostoninstituteofanalytics.org::dcc44ee8-6a65-4538-a5e1-c87e14ca7a61" providerId="AD" clId="Web-{42A6E2D6-91D0-59DF-ED35-F9C2F00ACF86}" dt="2023-10-05T07:17:10.540" v="91"/>
          <ac:spMkLst>
            <pc:docMk/>
            <pc:sldMk cId="1726830" sldId="314"/>
            <ac:spMk id="14" creationId="{231BF440-39FA-4087-84CC-2EEC0BBDAF29}"/>
          </ac:spMkLst>
        </pc:spChg>
        <pc:spChg chg="add del">
          <ac:chgData name="Suraj Chopade" userId="S::suraj.chopade@bostoninstituteofanalytics.org::dcc44ee8-6a65-4538-a5e1-c87e14ca7a61" providerId="AD" clId="Web-{42A6E2D6-91D0-59DF-ED35-F9C2F00ACF86}" dt="2023-10-05T07:17:10.540" v="91"/>
          <ac:spMkLst>
            <pc:docMk/>
            <pc:sldMk cId="1726830" sldId="314"/>
            <ac:spMk id="16" creationId="{F04E4CBA-303B-48BD-8451-C2701CB0EEBF}"/>
          </ac:spMkLst>
        </pc:spChg>
        <pc:spChg chg="add del">
          <ac:chgData name="Suraj Chopade" userId="S::suraj.chopade@bostoninstituteofanalytics.org::dcc44ee8-6a65-4538-a5e1-c87e14ca7a61" providerId="AD" clId="Web-{42A6E2D6-91D0-59DF-ED35-F9C2F00ACF86}" dt="2023-10-05T07:17:10.540" v="91"/>
          <ac:spMkLst>
            <pc:docMk/>
            <pc:sldMk cId="1726830" sldId="314"/>
            <ac:spMk id="18" creationId="{F6CA58B3-AFCC-4A40-9882-50D5080879B0}"/>
          </ac:spMkLst>
        </pc:spChg>
        <pc:spChg chg="add del">
          <ac:chgData name="Suraj Chopade" userId="S::suraj.chopade@bostoninstituteofanalytics.org::dcc44ee8-6a65-4538-a5e1-c87e14ca7a61" providerId="AD" clId="Web-{42A6E2D6-91D0-59DF-ED35-F9C2F00ACF86}" dt="2023-10-05T07:17:10.540" v="91"/>
          <ac:spMkLst>
            <pc:docMk/>
            <pc:sldMk cId="1726830" sldId="314"/>
            <ac:spMk id="20" creationId="{75C56826-D4E5-42ED-8529-079651CB3005}"/>
          </ac:spMkLst>
        </pc:spChg>
        <pc:spChg chg="add del">
          <ac:chgData name="Suraj Chopade" userId="S::suraj.chopade@bostoninstituteofanalytics.org::dcc44ee8-6a65-4538-a5e1-c87e14ca7a61" providerId="AD" clId="Web-{42A6E2D6-91D0-59DF-ED35-F9C2F00ACF86}" dt="2023-10-05T07:17:10.540" v="91"/>
          <ac:spMkLst>
            <pc:docMk/>
            <pc:sldMk cId="1726830" sldId="314"/>
            <ac:spMk id="22" creationId="{82095FCE-EF05-4443-B97A-85DEE3A5CA17}"/>
          </ac:spMkLst>
        </pc:spChg>
        <pc:spChg chg="add del">
          <ac:chgData name="Suraj Chopade" userId="S::suraj.chopade@bostoninstituteofanalytics.org::dcc44ee8-6a65-4538-a5e1-c87e14ca7a61" providerId="AD" clId="Web-{42A6E2D6-91D0-59DF-ED35-F9C2F00ACF86}" dt="2023-10-05T07:17:10.540" v="91"/>
          <ac:spMkLst>
            <pc:docMk/>
            <pc:sldMk cId="1726830" sldId="314"/>
            <ac:spMk id="24" creationId="{CA00AE6B-AA30-4CF8-BA6F-339B780AD76C}"/>
          </ac:spMkLst>
        </pc:spChg>
        <pc:spChg chg="add del">
          <ac:chgData name="Suraj Chopade" userId="S::suraj.chopade@bostoninstituteofanalytics.org::dcc44ee8-6a65-4538-a5e1-c87e14ca7a61" providerId="AD" clId="Web-{42A6E2D6-91D0-59DF-ED35-F9C2F00ACF86}" dt="2023-10-05T07:17:17.525" v="93"/>
          <ac:spMkLst>
            <pc:docMk/>
            <pc:sldMk cId="1726830" sldId="314"/>
            <ac:spMk id="26" creationId="{D2B783EE-0239-4717-BBEA-8C9EAC61C824}"/>
          </ac:spMkLst>
        </pc:spChg>
        <pc:spChg chg="add del">
          <ac:chgData name="Suraj Chopade" userId="S::suraj.chopade@bostoninstituteofanalytics.org::dcc44ee8-6a65-4538-a5e1-c87e14ca7a61" providerId="AD" clId="Web-{42A6E2D6-91D0-59DF-ED35-F9C2F00ACF86}" dt="2023-10-05T07:17:17.525" v="93"/>
          <ac:spMkLst>
            <pc:docMk/>
            <pc:sldMk cId="1726830" sldId="314"/>
            <ac:spMk id="27" creationId="{A7B99495-F43F-4D80-A44F-2CB4764EB90B}"/>
          </ac:spMkLst>
        </pc:spChg>
        <pc:spChg chg="add del">
          <ac:chgData name="Suraj Chopade" userId="S::suraj.chopade@bostoninstituteofanalytics.org::dcc44ee8-6a65-4538-a5e1-c87e14ca7a61" providerId="AD" clId="Web-{42A6E2D6-91D0-59DF-ED35-F9C2F00ACF86}" dt="2023-10-05T07:17:17.525" v="93"/>
          <ac:spMkLst>
            <pc:docMk/>
            <pc:sldMk cId="1726830" sldId="314"/>
            <ac:spMk id="28" creationId="{70BEB1E7-2F88-40BC-B73D-42E5B6F80BFC}"/>
          </ac:spMkLst>
        </pc:spChg>
        <pc:picChg chg="add mod ord">
          <ac:chgData name="Suraj Chopade" userId="S::suraj.chopade@bostoninstituteofanalytics.org::dcc44ee8-6a65-4538-a5e1-c87e14ca7a61" providerId="AD" clId="Web-{42A6E2D6-91D0-59DF-ED35-F9C2F00ACF86}" dt="2023-10-05T07:17:36.479" v="98" actId="1076"/>
          <ac:picMkLst>
            <pc:docMk/>
            <pc:sldMk cId="1726830" sldId="314"/>
            <ac:picMk id="3" creationId="{A72BC3AD-E280-FE3B-7BCF-AAB945570761}"/>
          </ac:picMkLst>
        </pc:picChg>
        <pc:picChg chg="mod ord">
          <ac:chgData name="Suraj Chopade" userId="S::suraj.chopade@bostoninstituteofanalytics.org::dcc44ee8-6a65-4538-a5e1-c87e14ca7a61" providerId="AD" clId="Web-{42A6E2D6-91D0-59DF-ED35-F9C2F00ACF86}" dt="2023-10-05T07:17:17.525" v="93"/>
          <ac:picMkLst>
            <pc:docMk/>
            <pc:sldMk cId="1726830" sldId="314"/>
            <ac:picMk id="6" creationId="{00000000-0000-0000-0000-000000000000}"/>
          </ac:picMkLst>
        </pc:picChg>
        <pc:picChg chg="ord">
          <ac:chgData name="Suraj Chopade" userId="S::suraj.chopade@bostoninstituteofanalytics.org::dcc44ee8-6a65-4538-a5e1-c87e14ca7a61" providerId="AD" clId="Web-{42A6E2D6-91D0-59DF-ED35-F9C2F00ACF86}" dt="2023-10-05T07:17:17.525" v="93"/>
          <ac:picMkLst>
            <pc:docMk/>
            <pc:sldMk cId="1726830" sldId="314"/>
            <ac:picMk id="8" creationId="{00000000-0000-0000-0000-000000000000}"/>
          </ac:picMkLst>
        </pc:picChg>
        <pc:picChg chg="del">
          <ac:chgData name="Suraj Chopade" userId="S::suraj.chopade@bostoninstituteofanalytics.org::dcc44ee8-6a65-4538-a5e1-c87e14ca7a61" providerId="AD" clId="Web-{42A6E2D6-91D0-59DF-ED35-F9C2F00ACF86}" dt="2023-10-05T07:14:45.552" v="73"/>
          <ac:picMkLst>
            <pc:docMk/>
            <pc:sldMk cId="1726830" sldId="314"/>
            <ac:picMk id="15364" creationId="{CD64F499-172E-6C2B-794D-913EEE758973}"/>
          </ac:picMkLst>
        </pc:picChg>
      </pc:sldChg>
      <pc:sldChg chg="addSp modSp">
        <pc:chgData name="Suraj Chopade" userId="S::suraj.chopade@bostoninstituteofanalytics.org::dcc44ee8-6a65-4538-a5e1-c87e14ca7a61" providerId="AD" clId="Web-{42A6E2D6-91D0-59DF-ED35-F9C2F00ACF86}" dt="2023-10-05T08:36:34.471" v="980" actId="1076"/>
        <pc:sldMkLst>
          <pc:docMk/>
          <pc:sldMk cId="693713431" sldId="332"/>
        </pc:sldMkLst>
        <pc:spChg chg="mod">
          <ac:chgData name="Suraj Chopade" userId="S::suraj.chopade@bostoninstituteofanalytics.org::dcc44ee8-6a65-4538-a5e1-c87e14ca7a61" providerId="AD" clId="Web-{42A6E2D6-91D0-59DF-ED35-F9C2F00ACF86}" dt="2023-10-05T08:36:20.314" v="977" actId="1076"/>
          <ac:spMkLst>
            <pc:docMk/>
            <pc:sldMk cId="693713431" sldId="332"/>
            <ac:spMk id="2" creationId="{F7761F45-99CF-5094-8BAE-64DDA34139B5}"/>
          </ac:spMkLst>
        </pc:spChg>
        <pc:spChg chg="mod">
          <ac:chgData name="Suraj Chopade" userId="S::suraj.chopade@bostoninstituteofanalytics.org::dcc44ee8-6a65-4538-a5e1-c87e14ca7a61" providerId="AD" clId="Web-{42A6E2D6-91D0-59DF-ED35-F9C2F00ACF86}" dt="2023-10-05T08:27:49.506" v="901" actId="1076"/>
          <ac:spMkLst>
            <pc:docMk/>
            <pc:sldMk cId="693713431" sldId="332"/>
            <ac:spMk id="3" creationId="{39A0719D-FF26-C8B0-15D7-26754E0CE008}"/>
          </ac:spMkLst>
        </pc:spChg>
        <pc:picChg chg="add mod">
          <ac:chgData name="Suraj Chopade" userId="S::suraj.chopade@bostoninstituteofanalytics.org::dcc44ee8-6a65-4538-a5e1-c87e14ca7a61" providerId="AD" clId="Web-{42A6E2D6-91D0-59DF-ED35-F9C2F00ACF86}" dt="2023-10-05T08:36:34.471" v="980" actId="1076"/>
          <ac:picMkLst>
            <pc:docMk/>
            <pc:sldMk cId="693713431" sldId="332"/>
            <ac:picMk id="4" creationId="{80459A4B-5527-F2AA-2F2A-F5A24DCD1CCD}"/>
          </ac:picMkLst>
        </pc:picChg>
      </pc:sldChg>
      <pc:sldChg chg="modSp">
        <pc:chgData name="Suraj Chopade" userId="S::suraj.chopade@bostoninstituteofanalytics.org::dcc44ee8-6a65-4538-a5e1-c87e14ca7a61" providerId="AD" clId="Web-{42A6E2D6-91D0-59DF-ED35-F9C2F00ACF86}" dt="2023-10-05T08:58:10.412" v="1342" actId="20577"/>
        <pc:sldMkLst>
          <pc:docMk/>
          <pc:sldMk cId="4254827648" sldId="333"/>
        </pc:sldMkLst>
        <pc:spChg chg="mod">
          <ac:chgData name="Suraj Chopade" userId="S::suraj.chopade@bostoninstituteofanalytics.org::dcc44ee8-6a65-4538-a5e1-c87e14ca7a61" providerId="AD" clId="Web-{42A6E2D6-91D0-59DF-ED35-F9C2F00ACF86}" dt="2023-10-05T08:58:10.412" v="1342" actId="20577"/>
          <ac:spMkLst>
            <pc:docMk/>
            <pc:sldMk cId="4254827648" sldId="333"/>
            <ac:spMk id="2" creationId="{F7761F45-99CF-5094-8BAE-64DDA34139B5}"/>
          </ac:spMkLst>
        </pc:spChg>
        <pc:spChg chg="mod">
          <ac:chgData name="Suraj Chopade" userId="S::suraj.chopade@bostoninstituteofanalytics.org::dcc44ee8-6a65-4538-a5e1-c87e14ca7a61" providerId="AD" clId="Web-{42A6E2D6-91D0-59DF-ED35-F9C2F00ACF86}" dt="2023-10-05T08:55:58.768" v="1298" actId="1076"/>
          <ac:spMkLst>
            <pc:docMk/>
            <pc:sldMk cId="4254827648" sldId="333"/>
            <ac:spMk id="3" creationId="{39A0719D-FF26-C8B0-15D7-26754E0CE008}"/>
          </ac:spMkLst>
        </pc:spChg>
      </pc:sldChg>
      <pc:sldChg chg="modSp del">
        <pc:chgData name="Suraj Chopade" userId="S::suraj.chopade@bostoninstituteofanalytics.org::dcc44ee8-6a65-4538-a5e1-c87e14ca7a61" providerId="AD" clId="Web-{42A6E2D6-91D0-59DF-ED35-F9C2F00ACF86}" dt="2023-10-05T10:24:25.338" v="1742"/>
        <pc:sldMkLst>
          <pc:docMk/>
          <pc:sldMk cId="1495372664" sldId="334"/>
        </pc:sldMkLst>
        <pc:spChg chg="mod">
          <ac:chgData name="Suraj Chopade" userId="S::suraj.chopade@bostoninstituteofanalytics.org::dcc44ee8-6a65-4538-a5e1-c87e14ca7a61" providerId="AD" clId="Web-{42A6E2D6-91D0-59DF-ED35-F9C2F00ACF86}" dt="2023-10-05T10:03:53.342" v="1741" actId="20577"/>
          <ac:spMkLst>
            <pc:docMk/>
            <pc:sldMk cId="1495372664" sldId="334"/>
            <ac:spMk id="3" creationId="{39A0719D-FF26-C8B0-15D7-26754E0CE008}"/>
          </ac:spMkLst>
        </pc:spChg>
      </pc:sldChg>
      <pc:sldChg chg="del">
        <pc:chgData name="Suraj Chopade" userId="S::suraj.chopade@bostoninstituteofanalytics.org::dcc44ee8-6a65-4538-a5e1-c87e14ca7a61" providerId="AD" clId="Web-{42A6E2D6-91D0-59DF-ED35-F9C2F00ACF86}" dt="2023-10-05T09:49:55.300" v="1605"/>
        <pc:sldMkLst>
          <pc:docMk/>
          <pc:sldMk cId="2391541824" sldId="335"/>
        </pc:sldMkLst>
      </pc:sldChg>
      <pc:sldChg chg="del">
        <pc:chgData name="Suraj Chopade" userId="S::suraj.chopade@bostoninstituteofanalytics.org::dcc44ee8-6a65-4538-a5e1-c87e14ca7a61" providerId="AD" clId="Web-{42A6E2D6-91D0-59DF-ED35-F9C2F00ACF86}" dt="2023-10-05T09:49:55.284" v="1604"/>
        <pc:sldMkLst>
          <pc:docMk/>
          <pc:sldMk cId="3716890899" sldId="336"/>
        </pc:sldMkLst>
      </pc:sldChg>
      <pc:sldChg chg="del">
        <pc:chgData name="Suraj Chopade" userId="S::suraj.chopade@bostoninstituteofanalytics.org::dcc44ee8-6a65-4538-a5e1-c87e14ca7a61" providerId="AD" clId="Web-{42A6E2D6-91D0-59DF-ED35-F9C2F00ACF86}" dt="2023-10-05T09:49:55.284" v="1601"/>
        <pc:sldMkLst>
          <pc:docMk/>
          <pc:sldMk cId="1795554002" sldId="337"/>
        </pc:sldMkLst>
      </pc:sldChg>
      <pc:sldChg chg="del">
        <pc:chgData name="Suraj Chopade" userId="S::suraj.chopade@bostoninstituteofanalytics.org::dcc44ee8-6a65-4538-a5e1-c87e14ca7a61" providerId="AD" clId="Web-{42A6E2D6-91D0-59DF-ED35-F9C2F00ACF86}" dt="2023-10-05T09:49:55.284" v="1600"/>
        <pc:sldMkLst>
          <pc:docMk/>
          <pc:sldMk cId="2148243153" sldId="338"/>
        </pc:sldMkLst>
      </pc:sldChg>
      <pc:sldChg chg="del">
        <pc:chgData name="Suraj Chopade" userId="S::suraj.chopade@bostoninstituteofanalytics.org::dcc44ee8-6a65-4538-a5e1-c87e14ca7a61" providerId="AD" clId="Web-{42A6E2D6-91D0-59DF-ED35-F9C2F00ACF86}" dt="2023-10-05T09:49:55.284" v="1603"/>
        <pc:sldMkLst>
          <pc:docMk/>
          <pc:sldMk cId="2285600836" sldId="339"/>
        </pc:sldMkLst>
      </pc:sldChg>
      <pc:sldChg chg="del">
        <pc:chgData name="Suraj Chopade" userId="S::suraj.chopade@bostoninstituteofanalytics.org::dcc44ee8-6a65-4538-a5e1-c87e14ca7a61" providerId="AD" clId="Web-{42A6E2D6-91D0-59DF-ED35-F9C2F00ACF86}" dt="2023-10-05T09:49:55.284" v="1602"/>
        <pc:sldMkLst>
          <pc:docMk/>
          <pc:sldMk cId="208652236" sldId="340"/>
        </pc:sldMkLst>
      </pc:sldChg>
      <pc:sldChg chg="del">
        <pc:chgData name="Suraj Chopade" userId="S::suraj.chopade@bostoninstituteofanalytics.org::dcc44ee8-6a65-4538-a5e1-c87e14ca7a61" providerId="AD" clId="Web-{42A6E2D6-91D0-59DF-ED35-F9C2F00ACF86}" dt="2023-10-05T09:49:55.284" v="1599"/>
        <pc:sldMkLst>
          <pc:docMk/>
          <pc:sldMk cId="2546236837" sldId="341"/>
        </pc:sldMkLst>
      </pc:sldChg>
      <pc:sldChg chg="addSp delSp modSp add replId">
        <pc:chgData name="Suraj Chopade" userId="S::suraj.chopade@bostoninstituteofanalytics.org::dcc44ee8-6a65-4538-a5e1-c87e14ca7a61" providerId="AD" clId="Web-{42A6E2D6-91D0-59DF-ED35-F9C2F00ACF86}" dt="2023-10-05T07:25:43.852" v="169" actId="1076"/>
        <pc:sldMkLst>
          <pc:docMk/>
          <pc:sldMk cId="3709622772" sldId="342"/>
        </pc:sldMkLst>
        <pc:spChg chg="mod">
          <ac:chgData name="Suraj Chopade" userId="S::suraj.chopade@bostoninstituteofanalytics.org::dcc44ee8-6a65-4538-a5e1-c87e14ca7a61" providerId="AD" clId="Web-{42A6E2D6-91D0-59DF-ED35-F9C2F00ACF86}" dt="2023-10-05T07:25:11.210" v="163" actId="20577"/>
          <ac:spMkLst>
            <pc:docMk/>
            <pc:sldMk cId="3709622772" sldId="342"/>
            <ac:spMk id="2" creationId="{F7761F45-99CF-5094-8BAE-64DDA34139B5}"/>
          </ac:spMkLst>
        </pc:spChg>
        <pc:spChg chg="mod">
          <ac:chgData name="Suraj Chopade" userId="S::suraj.chopade@bostoninstituteofanalytics.org::dcc44ee8-6a65-4538-a5e1-c87e14ca7a61" providerId="AD" clId="Web-{42A6E2D6-91D0-59DF-ED35-F9C2F00ACF86}" dt="2023-10-05T07:18:48.965" v="104" actId="1076"/>
          <ac:spMkLst>
            <pc:docMk/>
            <pc:sldMk cId="3709622772" sldId="342"/>
            <ac:spMk id="9" creationId="{2FDADD92-4E39-7713-520E-D88B1D53A255}"/>
          </ac:spMkLst>
        </pc:spChg>
        <pc:picChg chg="del">
          <ac:chgData name="Suraj Chopade" userId="S::suraj.chopade@bostoninstituteofanalytics.org::dcc44ee8-6a65-4538-a5e1-c87e14ca7a61" providerId="AD" clId="Web-{42A6E2D6-91D0-59DF-ED35-F9C2F00ACF86}" dt="2023-10-05T07:19:42.810" v="119"/>
          <ac:picMkLst>
            <pc:docMk/>
            <pc:sldMk cId="3709622772" sldId="342"/>
            <ac:picMk id="3" creationId="{A72BC3AD-E280-FE3B-7BCF-AAB945570761}"/>
          </ac:picMkLst>
        </pc:picChg>
        <pc:picChg chg="add mod">
          <ac:chgData name="Suraj Chopade" userId="S::suraj.chopade@bostoninstituteofanalytics.org::dcc44ee8-6a65-4538-a5e1-c87e14ca7a61" providerId="AD" clId="Web-{42A6E2D6-91D0-59DF-ED35-F9C2F00ACF86}" dt="2023-10-05T07:25:43.852" v="169" actId="1076"/>
          <ac:picMkLst>
            <pc:docMk/>
            <pc:sldMk cId="3709622772" sldId="342"/>
            <ac:picMk id="4" creationId="{3D9DFF31-940B-B7E4-0D73-1911D551E929}"/>
          </ac:picMkLst>
        </pc:picChg>
      </pc:sldChg>
      <pc:sldChg chg="modSp add replId">
        <pc:chgData name="Suraj Chopade" userId="S::suraj.chopade@bostoninstituteofanalytics.org::dcc44ee8-6a65-4538-a5e1-c87e14ca7a61" providerId="AD" clId="Web-{42A6E2D6-91D0-59DF-ED35-F9C2F00ACF86}" dt="2023-10-05T07:27:51.246" v="178" actId="20577"/>
        <pc:sldMkLst>
          <pc:docMk/>
          <pc:sldMk cId="998055449" sldId="343"/>
        </pc:sldMkLst>
        <pc:spChg chg="mod">
          <ac:chgData name="Suraj Chopade" userId="S::suraj.chopade@bostoninstituteofanalytics.org::dcc44ee8-6a65-4538-a5e1-c87e14ca7a61" providerId="AD" clId="Web-{42A6E2D6-91D0-59DF-ED35-F9C2F00ACF86}" dt="2023-10-05T07:27:51.246" v="178" actId="20577"/>
          <ac:spMkLst>
            <pc:docMk/>
            <pc:sldMk cId="998055449" sldId="343"/>
            <ac:spMk id="2" creationId="{F7761F45-99CF-5094-8BAE-64DDA34139B5}"/>
          </ac:spMkLst>
        </pc:spChg>
      </pc:sldChg>
      <pc:sldChg chg="modSp add replId">
        <pc:chgData name="Suraj Chopade" userId="S::suraj.chopade@bostoninstituteofanalytics.org::dcc44ee8-6a65-4538-a5e1-c87e14ca7a61" providerId="AD" clId="Web-{42A6E2D6-91D0-59DF-ED35-F9C2F00ACF86}" dt="2023-10-05T07:29:43.937" v="199" actId="14100"/>
        <pc:sldMkLst>
          <pc:docMk/>
          <pc:sldMk cId="3211538988" sldId="344"/>
        </pc:sldMkLst>
        <pc:spChg chg="mod">
          <ac:chgData name="Suraj Chopade" userId="S::suraj.chopade@bostoninstituteofanalytics.org::dcc44ee8-6a65-4538-a5e1-c87e14ca7a61" providerId="AD" clId="Web-{42A6E2D6-91D0-59DF-ED35-F9C2F00ACF86}" dt="2023-10-05T07:29:43.937" v="199" actId="14100"/>
          <ac:spMkLst>
            <pc:docMk/>
            <pc:sldMk cId="3211538988" sldId="344"/>
            <ac:spMk id="2" creationId="{F7761F45-99CF-5094-8BAE-64DDA34139B5}"/>
          </ac:spMkLst>
        </pc:spChg>
      </pc:sldChg>
      <pc:sldChg chg="addSp delSp modSp add replId">
        <pc:chgData name="Suraj Chopade" userId="S::suraj.chopade@bostoninstituteofanalytics.org::dcc44ee8-6a65-4538-a5e1-c87e14ca7a61" providerId="AD" clId="Web-{42A6E2D6-91D0-59DF-ED35-F9C2F00ACF86}" dt="2023-10-05T07:36:43.433" v="246" actId="1076"/>
        <pc:sldMkLst>
          <pc:docMk/>
          <pc:sldMk cId="1589054290" sldId="345"/>
        </pc:sldMkLst>
        <pc:spChg chg="mod">
          <ac:chgData name="Suraj Chopade" userId="S::suraj.chopade@bostoninstituteofanalytics.org::dcc44ee8-6a65-4538-a5e1-c87e14ca7a61" providerId="AD" clId="Web-{42A6E2D6-91D0-59DF-ED35-F9C2F00ACF86}" dt="2023-10-05T07:36:40.761" v="245" actId="1076"/>
          <ac:spMkLst>
            <pc:docMk/>
            <pc:sldMk cId="1589054290" sldId="345"/>
            <ac:spMk id="2" creationId="{F7761F45-99CF-5094-8BAE-64DDA34139B5}"/>
          </ac:spMkLst>
        </pc:spChg>
        <pc:spChg chg="mod">
          <ac:chgData name="Suraj Chopade" userId="S::suraj.chopade@bostoninstituteofanalytics.org::dcc44ee8-6a65-4538-a5e1-c87e14ca7a61" providerId="AD" clId="Web-{42A6E2D6-91D0-59DF-ED35-F9C2F00ACF86}" dt="2023-10-05T07:30:33.376" v="207" actId="1076"/>
          <ac:spMkLst>
            <pc:docMk/>
            <pc:sldMk cId="1589054290" sldId="345"/>
            <ac:spMk id="9" creationId="{2FDADD92-4E39-7713-520E-D88B1D53A255}"/>
          </ac:spMkLst>
        </pc:spChg>
        <pc:picChg chg="add del mod">
          <ac:chgData name="Suraj Chopade" userId="S::suraj.chopade@bostoninstituteofanalytics.org::dcc44ee8-6a65-4538-a5e1-c87e14ca7a61" providerId="AD" clId="Web-{42A6E2D6-91D0-59DF-ED35-F9C2F00ACF86}" dt="2023-10-05T07:35:55.776" v="231"/>
          <ac:picMkLst>
            <pc:docMk/>
            <pc:sldMk cId="1589054290" sldId="345"/>
            <ac:picMk id="3" creationId="{DCC0766E-CE35-A472-7D59-D808B3C60826}"/>
          </ac:picMkLst>
        </pc:picChg>
        <pc:picChg chg="add mod">
          <ac:chgData name="Suraj Chopade" userId="S::suraj.chopade@bostoninstituteofanalytics.org::dcc44ee8-6a65-4538-a5e1-c87e14ca7a61" providerId="AD" clId="Web-{42A6E2D6-91D0-59DF-ED35-F9C2F00ACF86}" dt="2023-10-05T07:36:43.433" v="246" actId="1076"/>
          <ac:picMkLst>
            <pc:docMk/>
            <pc:sldMk cId="1589054290" sldId="345"/>
            <ac:picMk id="4" creationId="{F4D7C8F8-A026-DE24-CB5E-BF7312A9E7AB}"/>
          </ac:picMkLst>
        </pc:picChg>
      </pc:sldChg>
      <pc:sldChg chg="delSp modSp add replId">
        <pc:chgData name="Suraj Chopade" userId="S::suraj.chopade@bostoninstituteofanalytics.org::dcc44ee8-6a65-4538-a5e1-c87e14ca7a61" providerId="AD" clId="Web-{42A6E2D6-91D0-59DF-ED35-F9C2F00ACF86}" dt="2023-10-05T07:42:54.928" v="318" actId="20577"/>
        <pc:sldMkLst>
          <pc:docMk/>
          <pc:sldMk cId="2822367668" sldId="346"/>
        </pc:sldMkLst>
        <pc:spChg chg="mod">
          <ac:chgData name="Suraj Chopade" userId="S::suraj.chopade@bostoninstituteofanalytics.org::dcc44ee8-6a65-4538-a5e1-c87e14ca7a61" providerId="AD" clId="Web-{42A6E2D6-91D0-59DF-ED35-F9C2F00ACF86}" dt="2023-10-05T07:42:54.928" v="318" actId="20577"/>
          <ac:spMkLst>
            <pc:docMk/>
            <pc:sldMk cId="2822367668" sldId="346"/>
            <ac:spMk id="2" creationId="{F7761F45-99CF-5094-8BAE-64DDA34139B5}"/>
          </ac:spMkLst>
        </pc:spChg>
        <pc:spChg chg="mod">
          <ac:chgData name="Suraj Chopade" userId="S::suraj.chopade@bostoninstituteofanalytics.org::dcc44ee8-6a65-4538-a5e1-c87e14ca7a61" providerId="AD" clId="Web-{42A6E2D6-91D0-59DF-ED35-F9C2F00ACF86}" dt="2023-10-05T07:42:44.475" v="311" actId="1076"/>
          <ac:spMkLst>
            <pc:docMk/>
            <pc:sldMk cId="2822367668" sldId="346"/>
            <ac:spMk id="9" creationId="{2FDADD92-4E39-7713-520E-D88B1D53A255}"/>
          </ac:spMkLst>
        </pc:spChg>
        <pc:picChg chg="del">
          <ac:chgData name="Suraj Chopade" userId="S::suraj.chopade@bostoninstituteofanalytics.org::dcc44ee8-6a65-4538-a5e1-c87e14ca7a61" providerId="AD" clId="Web-{42A6E2D6-91D0-59DF-ED35-F9C2F00ACF86}" dt="2023-10-05T07:37:07.965" v="248"/>
          <ac:picMkLst>
            <pc:docMk/>
            <pc:sldMk cId="2822367668" sldId="346"/>
            <ac:picMk id="4" creationId="{F4D7C8F8-A026-DE24-CB5E-BF7312A9E7AB}"/>
          </ac:picMkLst>
        </pc:picChg>
      </pc:sldChg>
      <pc:sldChg chg="modSp add replId">
        <pc:chgData name="Suraj Chopade" userId="S::suraj.chopade@bostoninstituteofanalytics.org::dcc44ee8-6a65-4538-a5e1-c87e14ca7a61" providerId="AD" clId="Web-{42A6E2D6-91D0-59DF-ED35-F9C2F00ACF86}" dt="2023-10-05T07:43:19.695" v="327" actId="20577"/>
        <pc:sldMkLst>
          <pc:docMk/>
          <pc:sldMk cId="2851047092" sldId="347"/>
        </pc:sldMkLst>
        <pc:spChg chg="mod">
          <ac:chgData name="Suraj Chopade" userId="S::suraj.chopade@bostoninstituteofanalytics.org::dcc44ee8-6a65-4538-a5e1-c87e14ca7a61" providerId="AD" clId="Web-{42A6E2D6-91D0-59DF-ED35-F9C2F00ACF86}" dt="2023-10-05T07:43:19.695" v="327" actId="20577"/>
          <ac:spMkLst>
            <pc:docMk/>
            <pc:sldMk cId="2851047092" sldId="347"/>
            <ac:spMk id="2" creationId="{F7761F45-99CF-5094-8BAE-64DDA34139B5}"/>
          </ac:spMkLst>
        </pc:spChg>
        <pc:spChg chg="mod">
          <ac:chgData name="Suraj Chopade" userId="S::suraj.chopade@bostoninstituteofanalytics.org::dcc44ee8-6a65-4538-a5e1-c87e14ca7a61" providerId="AD" clId="Web-{42A6E2D6-91D0-59DF-ED35-F9C2F00ACF86}" dt="2023-10-05T07:43:14.710" v="325" actId="1076"/>
          <ac:spMkLst>
            <pc:docMk/>
            <pc:sldMk cId="2851047092" sldId="347"/>
            <ac:spMk id="9" creationId="{2FDADD92-4E39-7713-520E-D88B1D53A255}"/>
          </ac:spMkLst>
        </pc:spChg>
      </pc:sldChg>
      <pc:sldChg chg="modSp add replId">
        <pc:chgData name="Suraj Chopade" userId="S::suraj.chopade@bostoninstituteofanalytics.org::dcc44ee8-6a65-4538-a5e1-c87e14ca7a61" providerId="AD" clId="Web-{42A6E2D6-91D0-59DF-ED35-F9C2F00ACF86}" dt="2023-10-05T07:49:32.455" v="458" actId="20577"/>
        <pc:sldMkLst>
          <pc:docMk/>
          <pc:sldMk cId="2195828354" sldId="348"/>
        </pc:sldMkLst>
        <pc:spChg chg="mod">
          <ac:chgData name="Suraj Chopade" userId="S::suraj.chopade@bostoninstituteofanalytics.org::dcc44ee8-6a65-4538-a5e1-c87e14ca7a61" providerId="AD" clId="Web-{42A6E2D6-91D0-59DF-ED35-F9C2F00ACF86}" dt="2023-10-05T07:49:32.455" v="458" actId="20577"/>
          <ac:spMkLst>
            <pc:docMk/>
            <pc:sldMk cId="2195828354" sldId="348"/>
            <ac:spMk id="2" creationId="{F7761F45-99CF-5094-8BAE-64DDA34139B5}"/>
          </ac:spMkLst>
        </pc:spChg>
        <pc:spChg chg="mod">
          <ac:chgData name="Suraj Chopade" userId="S::suraj.chopade@bostoninstituteofanalytics.org::dcc44ee8-6a65-4538-a5e1-c87e14ca7a61" providerId="AD" clId="Web-{42A6E2D6-91D0-59DF-ED35-F9C2F00ACF86}" dt="2023-10-05T07:43:54.446" v="336" actId="1076"/>
          <ac:spMkLst>
            <pc:docMk/>
            <pc:sldMk cId="2195828354" sldId="348"/>
            <ac:spMk id="9" creationId="{2FDADD92-4E39-7713-520E-D88B1D53A255}"/>
          </ac:spMkLst>
        </pc:spChg>
      </pc:sldChg>
      <pc:sldChg chg="modSp add replId">
        <pc:chgData name="Suraj Chopade" userId="S::suraj.chopade@bostoninstituteofanalytics.org::dcc44ee8-6a65-4538-a5e1-c87e14ca7a61" providerId="AD" clId="Web-{42A6E2D6-91D0-59DF-ED35-F9C2F00ACF86}" dt="2023-10-05T09:50:40.473" v="1607" actId="20577"/>
        <pc:sldMkLst>
          <pc:docMk/>
          <pc:sldMk cId="2280237744" sldId="349"/>
        </pc:sldMkLst>
        <pc:spChg chg="mod">
          <ac:chgData name="Suraj Chopade" userId="S::suraj.chopade@bostoninstituteofanalytics.org::dcc44ee8-6a65-4538-a5e1-c87e14ca7a61" providerId="AD" clId="Web-{42A6E2D6-91D0-59DF-ED35-F9C2F00ACF86}" dt="2023-10-05T09:50:40.473" v="1607" actId="20577"/>
          <ac:spMkLst>
            <pc:docMk/>
            <pc:sldMk cId="2280237744" sldId="349"/>
            <ac:spMk id="2" creationId="{F7761F45-99CF-5094-8BAE-64DDA34139B5}"/>
          </ac:spMkLst>
        </pc:spChg>
      </pc:sldChg>
      <pc:sldChg chg="modSp add replId">
        <pc:chgData name="Suraj Chopade" userId="S::suraj.chopade@bostoninstituteofanalytics.org::dcc44ee8-6a65-4538-a5e1-c87e14ca7a61" providerId="AD" clId="Web-{42A6E2D6-91D0-59DF-ED35-F9C2F00ACF86}" dt="2023-10-05T07:52:53.039" v="488" actId="20577"/>
        <pc:sldMkLst>
          <pc:docMk/>
          <pc:sldMk cId="1145284372" sldId="350"/>
        </pc:sldMkLst>
        <pc:spChg chg="mod">
          <ac:chgData name="Suraj Chopade" userId="S::suraj.chopade@bostoninstituteofanalytics.org::dcc44ee8-6a65-4538-a5e1-c87e14ca7a61" providerId="AD" clId="Web-{42A6E2D6-91D0-59DF-ED35-F9C2F00ACF86}" dt="2023-10-05T07:52:53.039" v="488" actId="20577"/>
          <ac:spMkLst>
            <pc:docMk/>
            <pc:sldMk cId="1145284372" sldId="350"/>
            <ac:spMk id="2" creationId="{F7761F45-99CF-5094-8BAE-64DDA34139B5}"/>
          </ac:spMkLst>
        </pc:spChg>
        <pc:spChg chg="mod">
          <ac:chgData name="Suraj Chopade" userId="S::suraj.chopade@bostoninstituteofanalytics.org::dcc44ee8-6a65-4538-a5e1-c87e14ca7a61" providerId="AD" clId="Web-{42A6E2D6-91D0-59DF-ED35-F9C2F00ACF86}" dt="2023-10-05T07:51:55.631" v="471" actId="1076"/>
          <ac:spMkLst>
            <pc:docMk/>
            <pc:sldMk cId="1145284372" sldId="350"/>
            <ac:spMk id="9" creationId="{2FDADD92-4E39-7713-520E-D88B1D53A255}"/>
          </ac:spMkLst>
        </pc:spChg>
      </pc:sldChg>
      <pc:sldChg chg="addSp modSp add replId">
        <pc:chgData name="Suraj Chopade" userId="S::suraj.chopade@bostoninstituteofanalytics.org::dcc44ee8-6a65-4538-a5e1-c87e14ca7a61" providerId="AD" clId="Web-{42A6E2D6-91D0-59DF-ED35-F9C2F00ACF86}" dt="2023-10-05T08:09:44.225" v="685" actId="20577"/>
        <pc:sldMkLst>
          <pc:docMk/>
          <pc:sldMk cId="3488034501" sldId="351"/>
        </pc:sldMkLst>
        <pc:spChg chg="mod">
          <ac:chgData name="Suraj Chopade" userId="S::suraj.chopade@bostoninstituteofanalytics.org::dcc44ee8-6a65-4538-a5e1-c87e14ca7a61" providerId="AD" clId="Web-{42A6E2D6-91D0-59DF-ED35-F9C2F00ACF86}" dt="2023-10-05T08:05:41.718" v="676" actId="1076"/>
          <ac:spMkLst>
            <pc:docMk/>
            <pc:sldMk cId="3488034501" sldId="351"/>
            <ac:spMk id="2" creationId="{F7761F45-99CF-5094-8BAE-64DDA34139B5}"/>
          </ac:spMkLst>
        </pc:spChg>
        <pc:spChg chg="add mod">
          <ac:chgData name="Suraj Chopade" userId="S::suraj.chopade@bostoninstituteofanalytics.org::dcc44ee8-6a65-4538-a5e1-c87e14ca7a61" providerId="AD" clId="Web-{42A6E2D6-91D0-59DF-ED35-F9C2F00ACF86}" dt="2023-10-05T08:09:44.225" v="685" actId="20577"/>
          <ac:spMkLst>
            <pc:docMk/>
            <pc:sldMk cId="3488034501" sldId="351"/>
            <ac:spMk id="3" creationId="{4D3054B6-E84C-8E2C-CFFC-073DB3A2F15B}"/>
          </ac:spMkLst>
        </pc:spChg>
        <pc:spChg chg="mod">
          <ac:chgData name="Suraj Chopade" userId="S::suraj.chopade@bostoninstituteofanalytics.org::dcc44ee8-6a65-4538-a5e1-c87e14ca7a61" providerId="AD" clId="Web-{42A6E2D6-91D0-59DF-ED35-F9C2F00ACF86}" dt="2023-10-05T07:57:52.173" v="498" actId="14100"/>
          <ac:spMkLst>
            <pc:docMk/>
            <pc:sldMk cId="3488034501" sldId="351"/>
            <ac:spMk id="9" creationId="{2FDADD92-4E39-7713-520E-D88B1D53A255}"/>
          </ac:spMkLst>
        </pc:spChg>
      </pc:sldChg>
      <pc:sldChg chg="modSp add ord replId">
        <pc:chgData name="Suraj Chopade" userId="S::suraj.chopade@bostoninstituteofanalytics.org::dcc44ee8-6a65-4538-a5e1-c87e14ca7a61" providerId="AD" clId="Web-{42A6E2D6-91D0-59DF-ED35-F9C2F00ACF86}" dt="2023-10-05T08:14:30.811" v="776" actId="1076"/>
        <pc:sldMkLst>
          <pc:docMk/>
          <pc:sldMk cId="3822785467" sldId="352"/>
        </pc:sldMkLst>
        <pc:spChg chg="mod">
          <ac:chgData name="Suraj Chopade" userId="S::suraj.chopade@bostoninstituteofanalytics.org::dcc44ee8-6a65-4538-a5e1-c87e14ca7a61" providerId="AD" clId="Web-{42A6E2D6-91D0-59DF-ED35-F9C2F00ACF86}" dt="2023-10-05T08:14:30.811" v="776" actId="1076"/>
          <ac:spMkLst>
            <pc:docMk/>
            <pc:sldMk cId="3822785467" sldId="352"/>
            <ac:spMk id="2" creationId="{F7761F45-99CF-5094-8BAE-64DDA34139B5}"/>
          </ac:spMkLst>
        </pc:spChg>
        <pc:spChg chg="mod">
          <ac:chgData name="Suraj Chopade" userId="S::suraj.chopade@bostoninstituteofanalytics.org::dcc44ee8-6a65-4538-a5e1-c87e14ca7a61" providerId="AD" clId="Web-{42A6E2D6-91D0-59DF-ED35-F9C2F00ACF86}" dt="2023-10-05T08:11:24.821" v="701" actId="1076"/>
          <ac:spMkLst>
            <pc:docMk/>
            <pc:sldMk cId="3822785467" sldId="352"/>
            <ac:spMk id="9" creationId="{2FDADD92-4E39-7713-520E-D88B1D53A255}"/>
          </ac:spMkLst>
        </pc:spChg>
      </pc:sldChg>
      <pc:sldChg chg="addSp modSp add replId">
        <pc:chgData name="Suraj Chopade" userId="S::suraj.chopade@bostoninstituteofanalytics.org::dcc44ee8-6a65-4538-a5e1-c87e14ca7a61" providerId="AD" clId="Web-{42A6E2D6-91D0-59DF-ED35-F9C2F00ACF86}" dt="2023-10-05T08:21:29.714" v="875" actId="1076"/>
        <pc:sldMkLst>
          <pc:docMk/>
          <pc:sldMk cId="2383408920" sldId="353"/>
        </pc:sldMkLst>
        <pc:spChg chg="mod">
          <ac:chgData name="Suraj Chopade" userId="S::suraj.chopade@bostoninstituteofanalytics.org::dcc44ee8-6a65-4538-a5e1-c87e14ca7a61" providerId="AD" clId="Web-{42A6E2D6-91D0-59DF-ED35-F9C2F00ACF86}" dt="2023-10-05T08:21:10.229" v="870" actId="20577"/>
          <ac:spMkLst>
            <pc:docMk/>
            <pc:sldMk cId="2383408920" sldId="353"/>
            <ac:spMk id="2" creationId="{F7761F45-99CF-5094-8BAE-64DDA34139B5}"/>
          </ac:spMkLst>
        </pc:spChg>
        <pc:spChg chg="mod">
          <ac:chgData name="Suraj Chopade" userId="S::suraj.chopade@bostoninstituteofanalytics.org::dcc44ee8-6a65-4538-a5e1-c87e14ca7a61" providerId="AD" clId="Web-{42A6E2D6-91D0-59DF-ED35-F9C2F00ACF86}" dt="2023-10-05T08:21:29.714" v="875" actId="1076"/>
          <ac:spMkLst>
            <pc:docMk/>
            <pc:sldMk cId="2383408920" sldId="353"/>
            <ac:spMk id="9" creationId="{2FDADD92-4E39-7713-520E-D88B1D53A255}"/>
          </ac:spMkLst>
        </pc:spChg>
        <pc:picChg chg="add mod">
          <ac:chgData name="Suraj Chopade" userId="S::suraj.chopade@bostoninstituteofanalytics.org::dcc44ee8-6a65-4538-a5e1-c87e14ca7a61" providerId="AD" clId="Web-{42A6E2D6-91D0-59DF-ED35-F9C2F00ACF86}" dt="2023-10-05T08:21:17.073" v="871" actId="1076"/>
          <ac:picMkLst>
            <pc:docMk/>
            <pc:sldMk cId="2383408920" sldId="353"/>
            <ac:picMk id="3" creationId="{9266A67D-1211-8D25-D282-DAB5A15CC935}"/>
          </ac:picMkLst>
        </pc:picChg>
      </pc:sldChg>
      <pc:sldChg chg="addSp delSp modSp add replId">
        <pc:chgData name="Suraj Chopade" userId="S::suraj.chopade@bostoninstituteofanalytics.org::dcc44ee8-6a65-4538-a5e1-c87e14ca7a61" providerId="AD" clId="Web-{42A6E2D6-91D0-59DF-ED35-F9C2F00ACF86}" dt="2023-10-05T08:39:32.226" v="985" actId="1076"/>
        <pc:sldMkLst>
          <pc:docMk/>
          <pc:sldMk cId="1637956367" sldId="354"/>
        </pc:sldMkLst>
        <pc:spChg chg="mod">
          <ac:chgData name="Suraj Chopade" userId="S::suraj.chopade@bostoninstituteofanalytics.org::dcc44ee8-6a65-4538-a5e1-c87e14ca7a61" providerId="AD" clId="Web-{42A6E2D6-91D0-59DF-ED35-F9C2F00ACF86}" dt="2023-10-05T08:36:15.830" v="976" actId="1076"/>
          <ac:spMkLst>
            <pc:docMk/>
            <pc:sldMk cId="1637956367" sldId="354"/>
            <ac:spMk id="2" creationId="{F7761F45-99CF-5094-8BAE-64DDA34139B5}"/>
          </ac:spMkLst>
        </pc:spChg>
        <pc:picChg chg="del">
          <ac:chgData name="Suraj Chopade" userId="S::suraj.chopade@bostoninstituteofanalytics.org::dcc44ee8-6a65-4538-a5e1-c87e14ca7a61" providerId="AD" clId="Web-{42A6E2D6-91D0-59DF-ED35-F9C2F00ACF86}" dt="2023-10-05T08:34:42.859" v="952"/>
          <ac:picMkLst>
            <pc:docMk/>
            <pc:sldMk cId="1637956367" sldId="354"/>
            <ac:picMk id="4" creationId="{80459A4B-5527-F2AA-2F2A-F5A24DCD1CCD}"/>
          </ac:picMkLst>
        </pc:picChg>
        <pc:picChg chg="add mod">
          <ac:chgData name="Suraj Chopade" userId="S::suraj.chopade@bostoninstituteofanalytics.org::dcc44ee8-6a65-4538-a5e1-c87e14ca7a61" providerId="AD" clId="Web-{42A6E2D6-91D0-59DF-ED35-F9C2F00ACF86}" dt="2023-10-05T08:39:32.226" v="985" actId="1076"/>
          <ac:picMkLst>
            <pc:docMk/>
            <pc:sldMk cId="1637956367" sldId="354"/>
            <ac:picMk id="5" creationId="{7E4F4B43-5A1D-64AD-BC9E-B0FDD18FA44A}"/>
          </ac:picMkLst>
        </pc:picChg>
      </pc:sldChg>
      <pc:sldChg chg="addSp delSp modSp add replId">
        <pc:chgData name="Suraj Chopade" userId="S::suraj.chopade@bostoninstituteofanalytics.org::dcc44ee8-6a65-4538-a5e1-c87e14ca7a61" providerId="AD" clId="Web-{42A6E2D6-91D0-59DF-ED35-F9C2F00ACF86}" dt="2023-10-05T08:43:03.435" v="1026" actId="1076"/>
        <pc:sldMkLst>
          <pc:docMk/>
          <pc:sldMk cId="543563370" sldId="355"/>
        </pc:sldMkLst>
        <pc:spChg chg="mod">
          <ac:chgData name="Suraj Chopade" userId="S::suraj.chopade@bostoninstituteofanalytics.org::dcc44ee8-6a65-4538-a5e1-c87e14ca7a61" providerId="AD" clId="Web-{42A6E2D6-91D0-59DF-ED35-F9C2F00ACF86}" dt="2023-10-05T08:41:28.432" v="1019" actId="14100"/>
          <ac:spMkLst>
            <pc:docMk/>
            <pc:sldMk cId="543563370" sldId="355"/>
            <ac:spMk id="2" creationId="{F7761F45-99CF-5094-8BAE-64DDA34139B5}"/>
          </ac:spMkLst>
        </pc:spChg>
        <pc:picChg chg="add mod">
          <ac:chgData name="Suraj Chopade" userId="S::suraj.chopade@bostoninstituteofanalytics.org::dcc44ee8-6a65-4538-a5e1-c87e14ca7a61" providerId="AD" clId="Web-{42A6E2D6-91D0-59DF-ED35-F9C2F00ACF86}" dt="2023-10-05T08:43:03.435" v="1026" actId="1076"/>
          <ac:picMkLst>
            <pc:docMk/>
            <pc:sldMk cId="543563370" sldId="355"/>
            <ac:picMk id="4" creationId="{B19FA76C-6B7F-37AF-B2E5-C51412A12D08}"/>
          </ac:picMkLst>
        </pc:picChg>
        <pc:picChg chg="del">
          <ac:chgData name="Suraj Chopade" userId="S::suraj.chopade@bostoninstituteofanalytics.org::dcc44ee8-6a65-4538-a5e1-c87e14ca7a61" providerId="AD" clId="Web-{42A6E2D6-91D0-59DF-ED35-F9C2F00ACF86}" dt="2023-10-05T08:41:19.573" v="1018"/>
          <ac:picMkLst>
            <pc:docMk/>
            <pc:sldMk cId="543563370" sldId="355"/>
            <ac:picMk id="5" creationId="{7E4F4B43-5A1D-64AD-BC9E-B0FDD18FA44A}"/>
          </ac:picMkLst>
        </pc:picChg>
        <pc:picChg chg="mod">
          <ac:chgData name="Suraj Chopade" userId="S::suraj.chopade@bostoninstituteofanalytics.org::dcc44ee8-6a65-4538-a5e1-c87e14ca7a61" providerId="AD" clId="Web-{42A6E2D6-91D0-59DF-ED35-F9C2F00ACF86}" dt="2023-10-05T08:40:58.541" v="1010" actId="1076"/>
          <ac:picMkLst>
            <pc:docMk/>
            <pc:sldMk cId="543563370" sldId="355"/>
            <ac:picMk id="6" creationId="{00000000-0000-0000-0000-000000000000}"/>
          </ac:picMkLst>
        </pc:picChg>
      </pc:sldChg>
      <pc:sldChg chg="addSp delSp modSp add replId">
        <pc:chgData name="Suraj Chopade" userId="S::suraj.chopade@bostoninstituteofanalytics.org::dcc44ee8-6a65-4538-a5e1-c87e14ca7a61" providerId="AD" clId="Web-{42A6E2D6-91D0-59DF-ED35-F9C2F00ACF86}" dt="2023-10-05T08:54:35.047" v="1288"/>
        <pc:sldMkLst>
          <pc:docMk/>
          <pc:sldMk cId="3509703634" sldId="356"/>
        </pc:sldMkLst>
        <pc:spChg chg="del mod">
          <ac:chgData name="Suraj Chopade" userId="S::suraj.chopade@bostoninstituteofanalytics.org::dcc44ee8-6a65-4538-a5e1-c87e14ca7a61" providerId="AD" clId="Web-{42A6E2D6-91D0-59DF-ED35-F9C2F00ACF86}" dt="2023-10-05T08:46:05.549" v="1043"/>
          <ac:spMkLst>
            <pc:docMk/>
            <pc:sldMk cId="3509703634" sldId="356"/>
            <ac:spMk id="2" creationId="{F7761F45-99CF-5094-8BAE-64DDA34139B5}"/>
          </ac:spMkLst>
        </pc:spChg>
        <pc:spChg chg="mod">
          <ac:chgData name="Suraj Chopade" userId="S::suraj.chopade@bostoninstituteofanalytics.org::dcc44ee8-6a65-4538-a5e1-c87e14ca7a61" providerId="AD" clId="Web-{42A6E2D6-91D0-59DF-ED35-F9C2F00ACF86}" dt="2023-10-05T08:45:30.923" v="1038" actId="20577"/>
          <ac:spMkLst>
            <pc:docMk/>
            <pc:sldMk cId="3509703634" sldId="356"/>
            <ac:spMk id="3" creationId="{39A0719D-FF26-C8B0-15D7-26754E0CE008}"/>
          </ac:spMkLst>
        </pc:spChg>
        <pc:spChg chg="add del mod">
          <ac:chgData name="Suraj Chopade" userId="S::suraj.chopade@bostoninstituteofanalytics.org::dcc44ee8-6a65-4538-a5e1-c87e14ca7a61" providerId="AD" clId="Web-{42A6E2D6-91D0-59DF-ED35-F9C2F00ACF86}" dt="2023-10-05T08:48:18.834" v="1069"/>
          <ac:spMkLst>
            <pc:docMk/>
            <pc:sldMk cId="3509703634" sldId="356"/>
            <ac:spMk id="7" creationId="{9E5539D1-E91F-3D94-4D27-13CE321AB02E}"/>
          </ac:spMkLst>
        </pc:spChg>
        <pc:graphicFrameChg chg="add mod modGraphic">
          <ac:chgData name="Suraj Chopade" userId="S::suraj.chopade@bostoninstituteofanalytics.org::dcc44ee8-6a65-4538-a5e1-c87e14ca7a61" providerId="AD" clId="Web-{42A6E2D6-91D0-59DF-ED35-F9C2F00ACF86}" dt="2023-10-05T08:54:35.047" v="1288"/>
          <ac:graphicFrameMkLst>
            <pc:docMk/>
            <pc:sldMk cId="3509703634" sldId="356"/>
            <ac:graphicFrameMk id="5" creationId="{6BB52B11-AD8D-72AA-A637-AAAA2EF361D0}"/>
          </ac:graphicFrameMkLst>
        </pc:graphicFrameChg>
        <pc:picChg chg="del">
          <ac:chgData name="Suraj Chopade" userId="S::suraj.chopade@bostoninstituteofanalytics.org::dcc44ee8-6a65-4538-a5e1-c87e14ca7a61" providerId="AD" clId="Web-{42A6E2D6-91D0-59DF-ED35-F9C2F00ACF86}" dt="2023-10-05T08:45:35.470" v="1039"/>
          <ac:picMkLst>
            <pc:docMk/>
            <pc:sldMk cId="3509703634" sldId="356"/>
            <ac:picMk id="4" creationId="{B19FA76C-6B7F-37AF-B2E5-C51412A12D08}"/>
          </ac:picMkLst>
        </pc:picChg>
      </pc:sldChg>
      <pc:sldChg chg="addSp modSp add replId">
        <pc:chgData name="Suraj Chopade" userId="S::suraj.chopade@bostoninstituteofanalytics.org::dcc44ee8-6a65-4538-a5e1-c87e14ca7a61" providerId="AD" clId="Web-{42A6E2D6-91D0-59DF-ED35-F9C2F00ACF86}" dt="2023-10-05T09:08:06.225" v="1391" actId="1076"/>
        <pc:sldMkLst>
          <pc:docMk/>
          <pc:sldMk cId="3979241048" sldId="357"/>
        </pc:sldMkLst>
        <pc:spChg chg="mod">
          <ac:chgData name="Suraj Chopade" userId="S::suraj.chopade@bostoninstituteofanalytics.org::dcc44ee8-6a65-4538-a5e1-c87e14ca7a61" providerId="AD" clId="Web-{42A6E2D6-91D0-59DF-ED35-F9C2F00ACF86}" dt="2023-10-05T09:08:06.225" v="1391" actId="1076"/>
          <ac:spMkLst>
            <pc:docMk/>
            <pc:sldMk cId="3979241048" sldId="357"/>
            <ac:spMk id="2" creationId="{F7761F45-99CF-5094-8BAE-64DDA34139B5}"/>
          </ac:spMkLst>
        </pc:spChg>
        <pc:spChg chg="mod">
          <ac:chgData name="Suraj Chopade" userId="S::suraj.chopade@bostoninstituteofanalytics.org::dcc44ee8-6a65-4538-a5e1-c87e14ca7a61" providerId="AD" clId="Web-{42A6E2D6-91D0-59DF-ED35-F9C2F00ACF86}" dt="2023-10-05T09:06:15.410" v="1354" actId="1076"/>
          <ac:spMkLst>
            <pc:docMk/>
            <pc:sldMk cId="3979241048" sldId="357"/>
            <ac:spMk id="3" creationId="{39A0719D-FF26-C8B0-15D7-26754E0CE008}"/>
          </ac:spMkLst>
        </pc:spChg>
        <pc:picChg chg="add mod">
          <ac:chgData name="Suraj Chopade" userId="S::suraj.chopade@bostoninstituteofanalytics.org::dcc44ee8-6a65-4538-a5e1-c87e14ca7a61" providerId="AD" clId="Web-{42A6E2D6-91D0-59DF-ED35-F9C2F00ACF86}" dt="2023-10-05T09:07:58.584" v="1390" actId="1076"/>
          <ac:picMkLst>
            <pc:docMk/>
            <pc:sldMk cId="3979241048" sldId="357"/>
            <ac:picMk id="4" creationId="{EFC4D815-8933-B295-F110-AAFD63235D8F}"/>
          </ac:picMkLst>
        </pc:picChg>
      </pc:sldChg>
      <pc:sldChg chg="delSp modSp add replId">
        <pc:chgData name="Suraj Chopade" userId="S::suraj.chopade@bostoninstituteofanalytics.org::dcc44ee8-6a65-4538-a5e1-c87e14ca7a61" providerId="AD" clId="Web-{42A6E2D6-91D0-59DF-ED35-F9C2F00ACF86}" dt="2023-10-05T09:12:13.716" v="1446" actId="20577"/>
        <pc:sldMkLst>
          <pc:docMk/>
          <pc:sldMk cId="1574886388" sldId="358"/>
        </pc:sldMkLst>
        <pc:spChg chg="mod">
          <ac:chgData name="Suraj Chopade" userId="S::suraj.chopade@bostoninstituteofanalytics.org::dcc44ee8-6a65-4538-a5e1-c87e14ca7a61" providerId="AD" clId="Web-{42A6E2D6-91D0-59DF-ED35-F9C2F00ACF86}" dt="2023-10-05T09:12:13.716" v="1446" actId="20577"/>
          <ac:spMkLst>
            <pc:docMk/>
            <pc:sldMk cId="1574886388" sldId="358"/>
            <ac:spMk id="2" creationId="{F7761F45-99CF-5094-8BAE-64DDA34139B5}"/>
          </ac:spMkLst>
        </pc:spChg>
        <pc:spChg chg="mod">
          <ac:chgData name="Suraj Chopade" userId="S::suraj.chopade@bostoninstituteofanalytics.org::dcc44ee8-6a65-4538-a5e1-c87e14ca7a61" providerId="AD" clId="Web-{42A6E2D6-91D0-59DF-ED35-F9C2F00ACF86}" dt="2023-10-05T09:09:28.634" v="1407" actId="20577"/>
          <ac:spMkLst>
            <pc:docMk/>
            <pc:sldMk cId="1574886388" sldId="358"/>
            <ac:spMk id="3" creationId="{39A0719D-FF26-C8B0-15D7-26754E0CE008}"/>
          </ac:spMkLst>
        </pc:spChg>
        <pc:picChg chg="del">
          <ac:chgData name="Suraj Chopade" userId="S::suraj.chopade@bostoninstituteofanalytics.org::dcc44ee8-6a65-4538-a5e1-c87e14ca7a61" providerId="AD" clId="Web-{42A6E2D6-91D0-59DF-ED35-F9C2F00ACF86}" dt="2023-10-05T09:08:21.569" v="1393"/>
          <ac:picMkLst>
            <pc:docMk/>
            <pc:sldMk cId="1574886388" sldId="358"/>
            <ac:picMk id="4" creationId="{EFC4D815-8933-B295-F110-AAFD63235D8F}"/>
          </ac:picMkLst>
        </pc:picChg>
      </pc:sldChg>
      <pc:sldChg chg="addSp modSp add replId">
        <pc:chgData name="Suraj Chopade" userId="S::suraj.chopade@bostoninstituteofanalytics.org::dcc44ee8-6a65-4538-a5e1-c87e14ca7a61" providerId="AD" clId="Web-{42A6E2D6-91D0-59DF-ED35-F9C2F00ACF86}" dt="2023-10-05T09:44:02.210" v="1506" actId="1076"/>
        <pc:sldMkLst>
          <pc:docMk/>
          <pc:sldMk cId="3275230534" sldId="359"/>
        </pc:sldMkLst>
        <pc:spChg chg="mod">
          <ac:chgData name="Suraj Chopade" userId="S::suraj.chopade@bostoninstituteofanalytics.org::dcc44ee8-6a65-4538-a5e1-c87e14ca7a61" providerId="AD" clId="Web-{42A6E2D6-91D0-59DF-ED35-F9C2F00ACF86}" dt="2023-10-05T09:14:00.094" v="1483" actId="20577"/>
          <ac:spMkLst>
            <pc:docMk/>
            <pc:sldMk cId="3275230534" sldId="359"/>
            <ac:spMk id="2" creationId="{F7761F45-99CF-5094-8BAE-64DDA34139B5}"/>
          </ac:spMkLst>
        </pc:spChg>
        <pc:spChg chg="mod">
          <ac:chgData name="Suraj Chopade" userId="S::suraj.chopade@bostoninstituteofanalytics.org::dcc44ee8-6a65-4538-a5e1-c87e14ca7a61" providerId="AD" clId="Web-{42A6E2D6-91D0-59DF-ED35-F9C2F00ACF86}" dt="2023-10-05T09:13:23.437" v="1469" actId="1076"/>
          <ac:spMkLst>
            <pc:docMk/>
            <pc:sldMk cId="3275230534" sldId="359"/>
            <ac:spMk id="3" creationId="{39A0719D-FF26-C8B0-15D7-26754E0CE008}"/>
          </ac:spMkLst>
        </pc:spChg>
        <pc:spChg chg="add mod">
          <ac:chgData name="Suraj Chopade" userId="S::suraj.chopade@bostoninstituteofanalytics.org::dcc44ee8-6a65-4538-a5e1-c87e14ca7a61" providerId="AD" clId="Web-{42A6E2D6-91D0-59DF-ED35-F9C2F00ACF86}" dt="2023-10-05T09:14:38.736" v="1501" actId="1076"/>
          <ac:spMkLst>
            <pc:docMk/>
            <pc:sldMk cId="3275230534" sldId="359"/>
            <ac:spMk id="4" creationId="{551DFAF4-BC8F-2B04-1FB7-4B2FC318AB97}"/>
          </ac:spMkLst>
        </pc:spChg>
        <pc:picChg chg="add mod">
          <ac:chgData name="Suraj Chopade" userId="S::suraj.chopade@bostoninstituteofanalytics.org::dcc44ee8-6a65-4538-a5e1-c87e14ca7a61" providerId="AD" clId="Web-{42A6E2D6-91D0-59DF-ED35-F9C2F00ACF86}" dt="2023-10-05T09:44:02.210" v="1506" actId="1076"/>
          <ac:picMkLst>
            <pc:docMk/>
            <pc:sldMk cId="3275230534" sldId="359"/>
            <ac:picMk id="5" creationId="{1EAE1B0A-7F9F-373C-3C38-DE2E111E7237}"/>
          </ac:picMkLst>
        </pc:picChg>
      </pc:sldChg>
      <pc:sldChg chg="addSp delSp modSp add mod ord replId setBg">
        <pc:chgData name="Suraj Chopade" userId="S::suraj.chopade@bostoninstituteofanalytics.org::dcc44ee8-6a65-4538-a5e1-c87e14ca7a61" providerId="AD" clId="Web-{42A6E2D6-91D0-59DF-ED35-F9C2F00ACF86}" dt="2023-10-05T09:48:58.595" v="1597"/>
        <pc:sldMkLst>
          <pc:docMk/>
          <pc:sldMk cId="3209345293" sldId="360"/>
        </pc:sldMkLst>
        <pc:spChg chg="ord">
          <ac:chgData name="Suraj Chopade" userId="S::suraj.chopade@bostoninstituteofanalytics.org::dcc44ee8-6a65-4538-a5e1-c87e14ca7a61" providerId="AD" clId="Web-{42A6E2D6-91D0-59DF-ED35-F9C2F00ACF86}" dt="2023-10-05T09:46:05.042" v="1540"/>
          <ac:spMkLst>
            <pc:docMk/>
            <pc:sldMk cId="3209345293" sldId="360"/>
            <ac:spMk id="2" creationId="{F7761F45-99CF-5094-8BAE-64DDA34139B5}"/>
          </ac:spMkLst>
        </pc:spChg>
        <pc:spChg chg="mod">
          <ac:chgData name="Suraj Chopade" userId="S::suraj.chopade@bostoninstituteofanalytics.org::dcc44ee8-6a65-4538-a5e1-c87e14ca7a61" providerId="AD" clId="Web-{42A6E2D6-91D0-59DF-ED35-F9C2F00ACF86}" dt="2023-10-05T09:46:05.042" v="1540"/>
          <ac:spMkLst>
            <pc:docMk/>
            <pc:sldMk cId="3209345293" sldId="360"/>
            <ac:spMk id="3" creationId="{39A0719D-FF26-C8B0-15D7-26754E0CE008}"/>
          </ac:spMkLst>
        </pc:spChg>
        <pc:spChg chg="mod">
          <ac:chgData name="Suraj Chopade" userId="S::suraj.chopade@bostoninstituteofanalytics.org::dcc44ee8-6a65-4538-a5e1-c87e14ca7a61" providerId="AD" clId="Web-{42A6E2D6-91D0-59DF-ED35-F9C2F00ACF86}" dt="2023-10-05T09:46:05.042" v="1540"/>
          <ac:spMkLst>
            <pc:docMk/>
            <pc:sldMk cId="3209345293" sldId="360"/>
            <ac:spMk id="4" creationId="{551DFAF4-BC8F-2B04-1FB7-4B2FC318AB97}"/>
          </ac:spMkLst>
        </pc:spChg>
        <pc:spChg chg="add del">
          <ac:chgData name="Suraj Chopade" userId="S::suraj.chopade@bostoninstituteofanalytics.org::dcc44ee8-6a65-4538-a5e1-c87e14ca7a61" providerId="AD" clId="Web-{42A6E2D6-91D0-59DF-ED35-F9C2F00ACF86}" dt="2023-10-05T09:46:05.042" v="1540"/>
          <ac:spMkLst>
            <pc:docMk/>
            <pc:sldMk cId="3209345293" sldId="360"/>
            <ac:spMk id="13" creationId="{8761DDFE-071F-4200-B0AA-394476C2D2D6}"/>
          </ac:spMkLst>
        </pc:spChg>
        <pc:picChg chg="del">
          <ac:chgData name="Suraj Chopade" userId="S::suraj.chopade@bostoninstituteofanalytics.org::dcc44ee8-6a65-4538-a5e1-c87e14ca7a61" providerId="AD" clId="Web-{42A6E2D6-91D0-59DF-ED35-F9C2F00ACF86}" dt="2023-10-05T09:44:37.758" v="1520"/>
          <ac:picMkLst>
            <pc:docMk/>
            <pc:sldMk cId="3209345293" sldId="360"/>
            <ac:picMk id="5" creationId="{1EAE1B0A-7F9F-373C-3C38-DE2E111E7237}"/>
          </ac:picMkLst>
        </pc:picChg>
        <pc:picChg chg="mod ord">
          <ac:chgData name="Suraj Chopade" userId="S::suraj.chopade@bostoninstituteofanalytics.org::dcc44ee8-6a65-4538-a5e1-c87e14ca7a61" providerId="AD" clId="Web-{42A6E2D6-91D0-59DF-ED35-F9C2F00ACF86}" dt="2023-10-05T09:46:05.042" v="1540"/>
          <ac:picMkLst>
            <pc:docMk/>
            <pc:sldMk cId="3209345293" sldId="360"/>
            <ac:picMk id="6" creationId="{00000000-0000-0000-0000-000000000000}"/>
          </ac:picMkLst>
        </pc:picChg>
        <pc:picChg chg="add mod">
          <ac:chgData name="Suraj Chopade" userId="S::suraj.chopade@bostoninstituteofanalytics.org::dcc44ee8-6a65-4538-a5e1-c87e14ca7a61" providerId="AD" clId="Web-{42A6E2D6-91D0-59DF-ED35-F9C2F00ACF86}" dt="2023-10-05T09:46:17.933" v="1544" actId="1076"/>
          <ac:picMkLst>
            <pc:docMk/>
            <pc:sldMk cId="3209345293" sldId="360"/>
            <ac:picMk id="7" creationId="{6D118B6B-082D-EACF-A288-08D74EC5D731}"/>
          </ac:picMkLst>
        </pc:picChg>
        <pc:picChg chg="ord">
          <ac:chgData name="Suraj Chopade" userId="S::suraj.chopade@bostoninstituteofanalytics.org::dcc44ee8-6a65-4538-a5e1-c87e14ca7a61" providerId="AD" clId="Web-{42A6E2D6-91D0-59DF-ED35-F9C2F00ACF86}" dt="2023-10-05T09:46:05.042" v="1540"/>
          <ac:picMkLst>
            <pc:docMk/>
            <pc:sldMk cId="3209345293" sldId="360"/>
            <ac:picMk id="8" creationId="{00000000-0000-0000-0000-000000000000}"/>
          </ac:picMkLst>
        </pc:picChg>
      </pc:sldChg>
      <pc:sldChg chg="addSp delSp modSp add replId">
        <pc:chgData name="Suraj Chopade" userId="S::suraj.chopade@bostoninstituteofanalytics.org::dcc44ee8-6a65-4538-a5e1-c87e14ca7a61" providerId="AD" clId="Web-{42A6E2D6-91D0-59DF-ED35-F9C2F00ACF86}" dt="2023-10-05T09:48:37.375" v="1595" actId="1076"/>
        <pc:sldMkLst>
          <pc:docMk/>
          <pc:sldMk cId="3052401839" sldId="361"/>
        </pc:sldMkLst>
        <pc:spChg chg="mod">
          <ac:chgData name="Suraj Chopade" userId="S::suraj.chopade@bostoninstituteofanalytics.org::dcc44ee8-6a65-4538-a5e1-c87e14ca7a61" providerId="AD" clId="Web-{42A6E2D6-91D0-59DF-ED35-F9C2F00ACF86}" dt="2023-10-05T09:47:49.593" v="1590" actId="20577"/>
          <ac:spMkLst>
            <pc:docMk/>
            <pc:sldMk cId="3052401839" sldId="361"/>
            <ac:spMk id="4" creationId="{551DFAF4-BC8F-2B04-1FB7-4B2FC318AB97}"/>
          </ac:spMkLst>
        </pc:spChg>
        <pc:picChg chg="add mod">
          <ac:chgData name="Suraj Chopade" userId="S::suraj.chopade@bostoninstituteofanalytics.org::dcc44ee8-6a65-4538-a5e1-c87e14ca7a61" providerId="AD" clId="Web-{42A6E2D6-91D0-59DF-ED35-F9C2F00ACF86}" dt="2023-10-05T09:48:37.375" v="1595" actId="1076"/>
          <ac:picMkLst>
            <pc:docMk/>
            <pc:sldMk cId="3052401839" sldId="361"/>
            <ac:picMk id="5" creationId="{16B7DB54-D2DD-FB41-6E6B-12077935D93C}"/>
          </ac:picMkLst>
        </pc:picChg>
        <pc:picChg chg="mod">
          <ac:chgData name="Suraj Chopade" userId="S::suraj.chopade@bostoninstituteofanalytics.org::dcc44ee8-6a65-4538-a5e1-c87e14ca7a61" providerId="AD" clId="Web-{42A6E2D6-91D0-59DF-ED35-F9C2F00ACF86}" dt="2023-10-05T09:46:50.325" v="1554" actId="1076"/>
          <ac:picMkLst>
            <pc:docMk/>
            <pc:sldMk cId="3052401839" sldId="361"/>
            <ac:picMk id="6" creationId="{00000000-0000-0000-0000-000000000000}"/>
          </ac:picMkLst>
        </pc:picChg>
        <pc:picChg chg="del">
          <ac:chgData name="Suraj Chopade" userId="S::suraj.chopade@bostoninstituteofanalytics.org::dcc44ee8-6a65-4538-a5e1-c87e14ca7a61" providerId="AD" clId="Web-{42A6E2D6-91D0-59DF-ED35-F9C2F00ACF86}" dt="2023-10-05T09:47:50.671" v="1591"/>
          <ac:picMkLst>
            <pc:docMk/>
            <pc:sldMk cId="3052401839" sldId="361"/>
            <ac:picMk id="7" creationId="{6D118B6B-082D-EACF-A288-08D74EC5D731}"/>
          </ac:picMkLst>
        </pc:picChg>
      </pc:sldChg>
      <pc:sldChg chg="delSp modSp add replId">
        <pc:chgData name="Suraj Chopade" userId="S::suraj.chopade@bostoninstituteofanalytics.org::dcc44ee8-6a65-4538-a5e1-c87e14ca7a61" providerId="AD" clId="Web-{42A6E2D6-91D0-59DF-ED35-F9C2F00ACF86}" dt="2023-10-05T09:55:15.310" v="1645" actId="1076"/>
        <pc:sldMkLst>
          <pc:docMk/>
          <pc:sldMk cId="1604005518" sldId="362"/>
        </pc:sldMkLst>
        <pc:spChg chg="mod">
          <ac:chgData name="Suraj Chopade" userId="S::suraj.chopade@bostoninstituteofanalytics.org::dcc44ee8-6a65-4538-a5e1-c87e14ca7a61" providerId="AD" clId="Web-{42A6E2D6-91D0-59DF-ED35-F9C2F00ACF86}" dt="2023-10-05T09:53:54.167" v="1619" actId="1076"/>
          <ac:spMkLst>
            <pc:docMk/>
            <pc:sldMk cId="1604005518" sldId="362"/>
            <ac:spMk id="3" creationId="{39A0719D-FF26-C8B0-15D7-26754E0CE008}"/>
          </ac:spMkLst>
        </pc:spChg>
        <pc:spChg chg="mod">
          <ac:chgData name="Suraj Chopade" userId="S::suraj.chopade@bostoninstituteofanalytics.org::dcc44ee8-6a65-4538-a5e1-c87e14ca7a61" providerId="AD" clId="Web-{42A6E2D6-91D0-59DF-ED35-F9C2F00ACF86}" dt="2023-10-05T09:55:15.310" v="1645" actId="1076"/>
          <ac:spMkLst>
            <pc:docMk/>
            <pc:sldMk cId="1604005518" sldId="362"/>
            <ac:spMk id="4" creationId="{551DFAF4-BC8F-2B04-1FB7-4B2FC318AB97}"/>
          </ac:spMkLst>
        </pc:spChg>
        <pc:picChg chg="del">
          <ac:chgData name="Suraj Chopade" userId="S::suraj.chopade@bostoninstituteofanalytics.org::dcc44ee8-6a65-4538-a5e1-c87e14ca7a61" providerId="AD" clId="Web-{42A6E2D6-91D0-59DF-ED35-F9C2F00ACF86}" dt="2023-10-05T09:53:57.682" v="1620"/>
          <ac:picMkLst>
            <pc:docMk/>
            <pc:sldMk cId="1604005518" sldId="362"/>
            <ac:picMk id="5" creationId="{16B7DB54-D2DD-FB41-6E6B-12077935D93C}"/>
          </ac:picMkLst>
        </pc:picChg>
      </pc:sldChg>
      <pc:sldChg chg="addSp modSp add replId">
        <pc:chgData name="Suraj Chopade" userId="S::suraj.chopade@bostoninstituteofanalytics.org::dcc44ee8-6a65-4538-a5e1-c87e14ca7a61" providerId="AD" clId="Web-{42A6E2D6-91D0-59DF-ED35-F9C2F00ACF86}" dt="2023-10-05T09:57:40.924" v="1670" actId="1076"/>
        <pc:sldMkLst>
          <pc:docMk/>
          <pc:sldMk cId="246319354" sldId="363"/>
        </pc:sldMkLst>
        <pc:spChg chg="mod">
          <ac:chgData name="Suraj Chopade" userId="S::suraj.chopade@bostoninstituteofanalytics.org::dcc44ee8-6a65-4538-a5e1-c87e14ca7a61" providerId="AD" clId="Web-{42A6E2D6-91D0-59DF-ED35-F9C2F00ACF86}" dt="2023-10-05T09:57:40.924" v="1670" actId="1076"/>
          <ac:spMkLst>
            <pc:docMk/>
            <pc:sldMk cId="246319354" sldId="363"/>
            <ac:spMk id="3" creationId="{39A0719D-FF26-C8B0-15D7-26754E0CE008}"/>
          </ac:spMkLst>
        </pc:spChg>
        <pc:spChg chg="mod">
          <ac:chgData name="Suraj Chopade" userId="S::suraj.chopade@bostoninstituteofanalytics.org::dcc44ee8-6a65-4538-a5e1-c87e14ca7a61" providerId="AD" clId="Web-{42A6E2D6-91D0-59DF-ED35-F9C2F00ACF86}" dt="2023-10-05T09:57:37.548" v="1669" actId="1076"/>
          <ac:spMkLst>
            <pc:docMk/>
            <pc:sldMk cId="246319354" sldId="363"/>
            <ac:spMk id="4" creationId="{551DFAF4-BC8F-2B04-1FB7-4B2FC318AB97}"/>
          </ac:spMkLst>
        </pc:spChg>
        <pc:picChg chg="add mod">
          <ac:chgData name="Suraj Chopade" userId="S::suraj.chopade@bostoninstituteofanalytics.org::dcc44ee8-6a65-4538-a5e1-c87e14ca7a61" providerId="AD" clId="Web-{42A6E2D6-91D0-59DF-ED35-F9C2F00ACF86}" dt="2023-10-05T09:57:09.391" v="1665" actId="1076"/>
          <ac:picMkLst>
            <pc:docMk/>
            <pc:sldMk cId="246319354" sldId="363"/>
            <ac:picMk id="5" creationId="{875FA1FC-DB61-268A-FF68-431555EBA891}"/>
          </ac:picMkLst>
        </pc:picChg>
      </pc:sldChg>
      <pc:sldChg chg="addSp delSp modSp add replId">
        <pc:chgData name="Suraj Chopade" userId="S::suraj.chopade@bostoninstituteofanalytics.org::dcc44ee8-6a65-4538-a5e1-c87e14ca7a61" providerId="AD" clId="Web-{42A6E2D6-91D0-59DF-ED35-F9C2F00ACF86}" dt="2023-10-05T10:03:18.387" v="1740" actId="14100"/>
        <pc:sldMkLst>
          <pc:docMk/>
          <pc:sldMk cId="39136322" sldId="364"/>
        </pc:sldMkLst>
        <pc:spChg chg="mod">
          <ac:chgData name="Suraj Chopade" userId="S::suraj.chopade@bostoninstituteofanalytics.org::dcc44ee8-6a65-4538-a5e1-c87e14ca7a61" providerId="AD" clId="Web-{42A6E2D6-91D0-59DF-ED35-F9C2F00ACF86}" dt="2023-10-05T10:03:18.387" v="1740" actId="14100"/>
          <ac:spMkLst>
            <pc:docMk/>
            <pc:sldMk cId="39136322" sldId="364"/>
            <ac:spMk id="4" creationId="{551DFAF4-BC8F-2B04-1FB7-4B2FC318AB97}"/>
          </ac:spMkLst>
        </pc:spChg>
        <pc:picChg chg="del">
          <ac:chgData name="Suraj Chopade" userId="S::suraj.chopade@bostoninstituteofanalytics.org::dcc44ee8-6a65-4538-a5e1-c87e14ca7a61" providerId="AD" clId="Web-{42A6E2D6-91D0-59DF-ED35-F9C2F00ACF86}" dt="2023-10-05T09:58:19.815" v="1672"/>
          <ac:picMkLst>
            <pc:docMk/>
            <pc:sldMk cId="39136322" sldId="364"/>
            <ac:picMk id="5" creationId="{875FA1FC-DB61-268A-FF68-431555EBA891}"/>
          </ac:picMkLst>
        </pc:picChg>
        <pc:picChg chg="mod">
          <ac:chgData name="Suraj Chopade" userId="S::suraj.chopade@bostoninstituteofanalytics.org::dcc44ee8-6a65-4538-a5e1-c87e14ca7a61" providerId="AD" clId="Web-{42A6E2D6-91D0-59DF-ED35-F9C2F00ACF86}" dt="2023-10-05T10:02:54.465" v="1735" actId="1076"/>
          <ac:picMkLst>
            <pc:docMk/>
            <pc:sldMk cId="39136322" sldId="364"/>
            <ac:picMk id="6" creationId="{00000000-0000-0000-0000-000000000000}"/>
          </ac:picMkLst>
        </pc:picChg>
        <pc:picChg chg="add mod">
          <ac:chgData name="Suraj Chopade" userId="S::suraj.chopade@bostoninstituteofanalytics.org::dcc44ee8-6a65-4538-a5e1-c87e14ca7a61" providerId="AD" clId="Web-{42A6E2D6-91D0-59DF-ED35-F9C2F00ACF86}" dt="2023-10-05T10:03:10.403" v="1739" actId="14100"/>
          <ac:picMkLst>
            <pc:docMk/>
            <pc:sldMk cId="39136322" sldId="364"/>
            <ac:picMk id="7" creationId="{F42C1DAF-2741-9A58-8C85-EA14B00122C4}"/>
          </ac:picMkLst>
        </pc:picChg>
      </pc:sldChg>
      <pc:sldChg chg="modSp add ord replId">
        <pc:chgData name="Suraj Chopade" userId="S::suraj.chopade@bostoninstituteofanalytics.org::dcc44ee8-6a65-4538-a5e1-c87e14ca7a61" providerId="AD" clId="Web-{42A6E2D6-91D0-59DF-ED35-F9C2F00ACF86}" dt="2023-10-05T09:59:53.490" v="1709" actId="20577"/>
        <pc:sldMkLst>
          <pc:docMk/>
          <pc:sldMk cId="189908799" sldId="365"/>
        </pc:sldMkLst>
        <pc:spChg chg="mod">
          <ac:chgData name="Suraj Chopade" userId="S::suraj.chopade@bostoninstituteofanalytics.org::dcc44ee8-6a65-4538-a5e1-c87e14ca7a61" providerId="AD" clId="Web-{42A6E2D6-91D0-59DF-ED35-F9C2F00ACF86}" dt="2023-10-05T09:59:53.490" v="1709" actId="20577"/>
          <ac:spMkLst>
            <pc:docMk/>
            <pc:sldMk cId="189908799" sldId="365"/>
            <ac:spMk id="4" creationId="{551DFAF4-BC8F-2B04-1FB7-4B2FC318AB97}"/>
          </ac:spMkLst>
        </pc:spChg>
      </pc:sldChg>
      <pc:sldChg chg="add del replId">
        <pc:chgData name="Suraj Chopade" userId="S::suraj.chopade@bostoninstituteofanalytics.org::dcc44ee8-6a65-4538-a5e1-c87e14ca7a61" providerId="AD" clId="Web-{42A6E2D6-91D0-59DF-ED35-F9C2F00ACF86}" dt="2023-10-05T10:24:48.730" v="1744"/>
        <pc:sldMkLst>
          <pc:docMk/>
          <pc:sldMk cId="2930423653" sldId="366"/>
        </pc:sldMkLst>
      </pc:sldChg>
    </pc:docChg>
  </pc:docChgLst>
  <pc:docChgLst>
    <pc:chgData name="Suraj Chopade" userId="S::suraj.chopade@bostoninstituteofanalytics.org::dcc44ee8-6a65-4538-a5e1-c87e14ca7a61" providerId="AD" clId="Web-{79E99A0B-E89E-FE9B-ACD5-3761BDB18D36}"/>
    <pc:docChg chg="addSld delSld modSld sldOrd">
      <pc:chgData name="Suraj Chopade" userId="S::suraj.chopade@bostoninstituteofanalytics.org::dcc44ee8-6a65-4538-a5e1-c87e14ca7a61" providerId="AD" clId="Web-{79E99A0B-E89E-FE9B-ACD5-3761BDB18D36}" dt="2023-10-06T09:30:34.181" v="1868" actId="20577"/>
      <pc:docMkLst>
        <pc:docMk/>
      </pc:docMkLst>
      <pc:sldChg chg="modSp">
        <pc:chgData name="Suraj Chopade" userId="S::suraj.chopade@bostoninstituteofanalytics.org::dcc44ee8-6a65-4538-a5e1-c87e14ca7a61" providerId="AD" clId="Web-{79E99A0B-E89E-FE9B-ACD5-3761BDB18D36}" dt="2023-10-06T07:51:11.782" v="1288" actId="20577"/>
        <pc:sldMkLst>
          <pc:docMk/>
          <pc:sldMk cId="2503897231" sldId="283"/>
        </pc:sldMkLst>
        <pc:spChg chg="mod">
          <ac:chgData name="Suraj Chopade" userId="S::suraj.chopade@bostoninstituteofanalytics.org::dcc44ee8-6a65-4538-a5e1-c87e14ca7a61" providerId="AD" clId="Web-{79E99A0B-E89E-FE9B-ACD5-3761BDB18D36}" dt="2023-10-06T07:51:11.782" v="1288" actId="20577"/>
          <ac:spMkLst>
            <pc:docMk/>
            <pc:sldMk cId="2503897231" sldId="283"/>
            <ac:spMk id="5" creationId="{F1E094BE-D838-D72B-D901-D29AF46966E7}"/>
          </ac:spMkLst>
        </pc:spChg>
      </pc:sldChg>
      <pc:sldChg chg="modSp">
        <pc:chgData name="Suraj Chopade" userId="S::suraj.chopade@bostoninstituteofanalytics.org::dcc44ee8-6a65-4538-a5e1-c87e14ca7a61" providerId="AD" clId="Web-{79E99A0B-E89E-FE9B-ACD5-3761BDB18D36}" dt="2023-10-06T05:39:46.033" v="29" actId="20577"/>
        <pc:sldMkLst>
          <pc:docMk/>
          <pc:sldMk cId="4235558439" sldId="287"/>
        </pc:sldMkLst>
        <pc:spChg chg="mod">
          <ac:chgData name="Suraj Chopade" userId="S::suraj.chopade@bostoninstituteofanalytics.org::dcc44ee8-6a65-4538-a5e1-c87e14ca7a61" providerId="AD" clId="Web-{79E99A0B-E89E-FE9B-ACD5-3761BDB18D36}" dt="2023-10-06T05:39:40.798" v="28" actId="1076"/>
          <ac:spMkLst>
            <pc:docMk/>
            <pc:sldMk cId="4235558439" sldId="287"/>
            <ac:spMk id="3" creationId="{5FAF0B8B-2FA0-7D88-B529-85CF2FDB866C}"/>
          </ac:spMkLst>
        </pc:spChg>
        <pc:spChg chg="mod">
          <ac:chgData name="Suraj Chopade" userId="S::suraj.chopade@bostoninstituteofanalytics.org::dcc44ee8-6a65-4538-a5e1-c87e14ca7a61" providerId="AD" clId="Web-{79E99A0B-E89E-FE9B-ACD5-3761BDB18D36}" dt="2023-10-06T05:39:46.033" v="29" actId="20577"/>
          <ac:spMkLst>
            <pc:docMk/>
            <pc:sldMk cId="4235558439" sldId="287"/>
            <ac:spMk id="9" creationId="{2FDADD92-4E39-7713-520E-D88B1D53A255}"/>
          </ac:spMkLst>
        </pc:spChg>
        <pc:picChg chg="mod">
          <ac:chgData name="Suraj Chopade" userId="S::suraj.chopade@bostoninstituteofanalytics.org::dcc44ee8-6a65-4538-a5e1-c87e14ca7a61" providerId="AD" clId="Web-{79E99A0B-E89E-FE9B-ACD5-3761BDB18D36}" dt="2023-10-06T05:39:30.533" v="25" actId="1076"/>
          <ac:picMkLst>
            <pc:docMk/>
            <pc:sldMk cId="4235558439" sldId="287"/>
            <ac:picMk id="6" creationId="{00000000-0000-0000-0000-000000000000}"/>
          </ac:picMkLst>
        </pc:picChg>
      </pc:sldChg>
      <pc:sldChg chg="addSp delSp modSp">
        <pc:chgData name="Suraj Chopade" userId="S::suraj.chopade@bostoninstituteofanalytics.org::dcc44ee8-6a65-4538-a5e1-c87e14ca7a61" providerId="AD" clId="Web-{79E99A0B-E89E-FE9B-ACD5-3761BDB18D36}" dt="2023-10-06T05:49:17.102" v="103" actId="1076"/>
        <pc:sldMkLst>
          <pc:docMk/>
          <pc:sldMk cId="1726830" sldId="314"/>
        </pc:sldMkLst>
        <pc:spChg chg="mod">
          <ac:chgData name="Suraj Chopade" userId="S::suraj.chopade@bostoninstituteofanalytics.org::dcc44ee8-6a65-4538-a5e1-c87e14ca7a61" providerId="AD" clId="Web-{79E99A0B-E89E-FE9B-ACD5-3761BDB18D36}" dt="2023-10-06T05:49:08.430" v="100" actId="1076"/>
          <ac:spMkLst>
            <pc:docMk/>
            <pc:sldMk cId="1726830" sldId="314"/>
            <ac:spMk id="2" creationId="{F7761F45-99CF-5094-8BAE-64DDA34139B5}"/>
          </ac:spMkLst>
        </pc:spChg>
        <pc:spChg chg="del mod">
          <ac:chgData name="Suraj Chopade" userId="S::suraj.chopade@bostoninstituteofanalytics.org::dcc44ee8-6a65-4538-a5e1-c87e14ca7a61" providerId="AD" clId="Web-{79E99A0B-E89E-FE9B-ACD5-3761BDB18D36}" dt="2023-10-06T05:41:36.331" v="46"/>
          <ac:spMkLst>
            <pc:docMk/>
            <pc:sldMk cId="1726830" sldId="314"/>
            <ac:spMk id="3" creationId="{1065F7F5-0662-8B7F-C981-331BAFCF0D3C}"/>
          </ac:spMkLst>
        </pc:spChg>
        <pc:spChg chg="mod">
          <ac:chgData name="Suraj Chopade" userId="S::suraj.chopade@bostoninstituteofanalytics.org::dcc44ee8-6a65-4538-a5e1-c87e14ca7a61" providerId="AD" clId="Web-{79E99A0B-E89E-FE9B-ACD5-3761BDB18D36}" dt="2023-10-06T05:41:30.909" v="44" actId="1076"/>
          <ac:spMkLst>
            <pc:docMk/>
            <pc:sldMk cId="1726830" sldId="314"/>
            <ac:spMk id="9" creationId="{2FDADD92-4E39-7713-520E-D88B1D53A255}"/>
          </ac:spMkLst>
        </pc:spChg>
        <pc:picChg chg="add mod">
          <ac:chgData name="Suraj Chopade" userId="S::suraj.chopade@bostoninstituteofanalytics.org::dcc44ee8-6a65-4538-a5e1-c87e14ca7a61" providerId="AD" clId="Web-{79E99A0B-E89E-FE9B-ACD5-3761BDB18D36}" dt="2023-10-06T05:49:17.102" v="103" actId="1076"/>
          <ac:picMkLst>
            <pc:docMk/>
            <pc:sldMk cId="1726830" sldId="314"/>
            <ac:picMk id="4" creationId="{5EA61A63-65C1-FED2-3A4B-00628A98ACD7}"/>
          </ac:picMkLst>
        </pc:picChg>
        <pc:picChg chg="del">
          <ac:chgData name="Suraj Chopade" userId="S::suraj.chopade@bostoninstituteofanalytics.org::dcc44ee8-6a65-4538-a5e1-c87e14ca7a61" providerId="AD" clId="Web-{79E99A0B-E89E-FE9B-ACD5-3761BDB18D36}" dt="2023-10-06T05:48:36.227" v="97"/>
          <ac:picMkLst>
            <pc:docMk/>
            <pc:sldMk cId="1726830" sldId="314"/>
            <ac:picMk id="8" creationId="{00000000-0000-0000-0000-000000000000}"/>
          </ac:picMkLst>
        </pc:picChg>
      </pc:sldChg>
      <pc:sldChg chg="modSp">
        <pc:chgData name="Suraj Chopade" userId="S::suraj.chopade@bostoninstituteofanalytics.org::dcc44ee8-6a65-4538-a5e1-c87e14ca7a61" providerId="AD" clId="Web-{79E99A0B-E89E-FE9B-ACD5-3761BDB18D36}" dt="2023-10-06T07:51:07.126" v="1287" actId="20577"/>
        <pc:sldMkLst>
          <pc:docMk/>
          <pc:sldMk cId="4059647043" sldId="408"/>
        </pc:sldMkLst>
        <pc:spChg chg="mod">
          <ac:chgData name="Suraj Chopade" userId="S::suraj.chopade@bostoninstituteofanalytics.org::dcc44ee8-6a65-4538-a5e1-c87e14ca7a61" providerId="AD" clId="Web-{79E99A0B-E89E-FE9B-ACD5-3761BDB18D36}" dt="2023-10-06T07:51:07.126" v="1287" actId="20577"/>
          <ac:spMkLst>
            <pc:docMk/>
            <pc:sldMk cId="4059647043" sldId="408"/>
            <ac:spMk id="5" creationId="{F1E094BE-D838-D72B-D901-D29AF46966E7}"/>
          </ac:spMkLst>
        </pc:spChg>
      </pc:sldChg>
      <pc:sldChg chg="modSp">
        <pc:chgData name="Suraj Chopade" userId="S::suraj.chopade@bostoninstituteofanalytics.org::dcc44ee8-6a65-4538-a5e1-c87e14ca7a61" providerId="AD" clId="Web-{79E99A0B-E89E-FE9B-ACD5-3761BDB18D36}" dt="2023-10-06T05:37:59.032" v="1"/>
        <pc:sldMkLst>
          <pc:docMk/>
          <pc:sldMk cId="876099985" sldId="409"/>
        </pc:sldMkLst>
        <pc:graphicFrameChg chg="mod modGraphic">
          <ac:chgData name="Suraj Chopade" userId="S::suraj.chopade@bostoninstituteofanalytics.org::dcc44ee8-6a65-4538-a5e1-c87e14ca7a61" providerId="AD" clId="Web-{79E99A0B-E89E-FE9B-ACD5-3761BDB18D36}" dt="2023-10-06T05:37:59.032" v="1"/>
          <ac:graphicFrameMkLst>
            <pc:docMk/>
            <pc:sldMk cId="876099985" sldId="409"/>
            <ac:graphicFrameMk id="7" creationId="{FBF120AC-CEA3-E6FB-1F60-5853288C1B5C}"/>
          </ac:graphicFrameMkLst>
        </pc:graphicFrameChg>
      </pc:sldChg>
      <pc:sldChg chg="addSp delSp modSp add del replId">
        <pc:chgData name="Suraj Chopade" userId="S::suraj.chopade@bostoninstituteofanalytics.org::dcc44ee8-6a65-4538-a5e1-c87e14ca7a61" providerId="AD" clId="Web-{79E99A0B-E89E-FE9B-ACD5-3761BDB18D36}" dt="2023-10-06T05:58:28.515" v="179"/>
        <pc:sldMkLst>
          <pc:docMk/>
          <pc:sldMk cId="3606357210" sldId="411"/>
        </pc:sldMkLst>
        <pc:spChg chg="mod">
          <ac:chgData name="Suraj Chopade" userId="S::suraj.chopade@bostoninstituteofanalytics.org::dcc44ee8-6a65-4538-a5e1-c87e14ca7a61" providerId="AD" clId="Web-{79E99A0B-E89E-FE9B-ACD5-3761BDB18D36}" dt="2023-10-06T05:53:39.746" v="151" actId="20577"/>
          <ac:spMkLst>
            <pc:docMk/>
            <pc:sldMk cId="3606357210" sldId="411"/>
            <ac:spMk id="2" creationId="{F7761F45-99CF-5094-8BAE-64DDA34139B5}"/>
          </ac:spMkLst>
        </pc:spChg>
        <pc:spChg chg="add mod">
          <ac:chgData name="Suraj Chopade" userId="S::suraj.chopade@bostoninstituteofanalytics.org::dcc44ee8-6a65-4538-a5e1-c87e14ca7a61" providerId="AD" clId="Web-{79E99A0B-E89E-FE9B-ACD5-3761BDB18D36}" dt="2023-10-06T05:53:04.511" v="144" actId="20577"/>
          <ac:spMkLst>
            <pc:docMk/>
            <pc:sldMk cId="3606357210" sldId="411"/>
            <ac:spMk id="3" creationId="{7BBA8A75-F3CC-D908-D2B3-842720557A9A}"/>
          </ac:spMkLst>
        </pc:spChg>
        <pc:spChg chg="mod">
          <ac:chgData name="Suraj Chopade" userId="S::suraj.chopade@bostoninstituteofanalytics.org::dcc44ee8-6a65-4538-a5e1-c87e14ca7a61" providerId="AD" clId="Web-{79E99A0B-E89E-FE9B-ACD5-3761BDB18D36}" dt="2023-10-06T05:51:23.260" v="121" actId="1076"/>
          <ac:spMkLst>
            <pc:docMk/>
            <pc:sldMk cId="3606357210" sldId="411"/>
            <ac:spMk id="9" creationId="{2FDADD92-4E39-7713-520E-D88B1D53A255}"/>
          </ac:spMkLst>
        </pc:spChg>
        <pc:picChg chg="del">
          <ac:chgData name="Suraj Chopade" userId="S::suraj.chopade@bostoninstituteofanalytics.org::dcc44ee8-6a65-4538-a5e1-c87e14ca7a61" providerId="AD" clId="Web-{79E99A0B-E89E-FE9B-ACD5-3761BDB18D36}" dt="2023-10-06T05:50:37.384" v="105"/>
          <ac:picMkLst>
            <pc:docMk/>
            <pc:sldMk cId="3606357210" sldId="411"/>
            <ac:picMk id="4" creationId="{5EA61A63-65C1-FED2-3A4B-00628A98ACD7}"/>
          </ac:picMkLst>
        </pc:picChg>
      </pc:sldChg>
      <pc:sldChg chg="addSp delSp modSp add replId">
        <pc:chgData name="Suraj Chopade" userId="S::suraj.chopade@bostoninstituteofanalytics.org::dcc44ee8-6a65-4538-a5e1-c87e14ca7a61" providerId="AD" clId="Web-{79E99A0B-E89E-FE9B-ACD5-3761BDB18D36}" dt="2023-10-06T05:58:01.468" v="176" actId="1076"/>
        <pc:sldMkLst>
          <pc:docMk/>
          <pc:sldMk cId="1716880795" sldId="412"/>
        </pc:sldMkLst>
        <pc:spChg chg="del">
          <ac:chgData name="Suraj Chopade" userId="S::suraj.chopade@bostoninstituteofanalytics.org::dcc44ee8-6a65-4538-a5e1-c87e14ca7a61" providerId="AD" clId="Web-{79E99A0B-E89E-FE9B-ACD5-3761BDB18D36}" dt="2023-10-06T05:54:51.294" v="153"/>
          <ac:spMkLst>
            <pc:docMk/>
            <pc:sldMk cId="1716880795" sldId="412"/>
            <ac:spMk id="2" creationId="{F7761F45-99CF-5094-8BAE-64DDA34139B5}"/>
          </ac:spMkLst>
        </pc:spChg>
        <pc:spChg chg="del">
          <ac:chgData name="Suraj Chopade" userId="S::suraj.chopade@bostoninstituteofanalytics.org::dcc44ee8-6a65-4538-a5e1-c87e14ca7a61" providerId="AD" clId="Web-{79E99A0B-E89E-FE9B-ACD5-3761BDB18D36}" dt="2023-10-06T05:54:53.028" v="154"/>
          <ac:spMkLst>
            <pc:docMk/>
            <pc:sldMk cId="1716880795" sldId="412"/>
            <ac:spMk id="3" creationId="{7BBA8A75-F3CC-D908-D2B3-842720557A9A}"/>
          </ac:spMkLst>
        </pc:spChg>
        <pc:picChg chg="add del mod">
          <ac:chgData name="Suraj Chopade" userId="S::suraj.chopade@bostoninstituteofanalytics.org::dcc44ee8-6a65-4538-a5e1-c87e14ca7a61" providerId="AD" clId="Web-{79E99A0B-E89E-FE9B-ACD5-3761BDB18D36}" dt="2023-10-06T05:56:28.498" v="162"/>
          <ac:picMkLst>
            <pc:docMk/>
            <pc:sldMk cId="1716880795" sldId="412"/>
            <ac:picMk id="4" creationId="{B280F8D9-4555-28CD-BA16-B081372BFBC8}"/>
          </ac:picMkLst>
        </pc:picChg>
        <pc:picChg chg="add del mod">
          <ac:chgData name="Suraj Chopade" userId="S::suraj.chopade@bostoninstituteofanalytics.org::dcc44ee8-6a65-4538-a5e1-c87e14ca7a61" providerId="AD" clId="Web-{79E99A0B-E89E-FE9B-ACD5-3761BDB18D36}" dt="2023-10-06T05:56:46.764" v="169"/>
          <ac:picMkLst>
            <pc:docMk/>
            <pc:sldMk cId="1716880795" sldId="412"/>
            <ac:picMk id="5" creationId="{A5A46FFD-0BF3-3020-7652-969956F79603}"/>
          </ac:picMkLst>
        </pc:picChg>
        <pc:picChg chg="mod">
          <ac:chgData name="Suraj Chopade" userId="S::suraj.chopade@bostoninstituteofanalytics.org::dcc44ee8-6a65-4538-a5e1-c87e14ca7a61" providerId="AD" clId="Web-{79E99A0B-E89E-FE9B-ACD5-3761BDB18D36}" dt="2023-10-06T05:55:03.559" v="157" actId="1076"/>
          <ac:picMkLst>
            <pc:docMk/>
            <pc:sldMk cId="1716880795" sldId="412"/>
            <ac:picMk id="6" creationId="{00000000-0000-0000-0000-000000000000}"/>
          </ac:picMkLst>
        </pc:picChg>
        <pc:picChg chg="add mod">
          <ac:chgData name="Suraj Chopade" userId="S::suraj.chopade@bostoninstituteofanalytics.org::dcc44ee8-6a65-4538-a5e1-c87e14ca7a61" providerId="AD" clId="Web-{79E99A0B-E89E-FE9B-ACD5-3761BDB18D36}" dt="2023-10-06T05:58:01.468" v="176" actId="1076"/>
          <ac:picMkLst>
            <pc:docMk/>
            <pc:sldMk cId="1716880795" sldId="412"/>
            <ac:picMk id="7" creationId="{3FE07F17-869D-8D18-D9A2-C6BA93E6A55D}"/>
          </ac:picMkLst>
        </pc:picChg>
      </pc:sldChg>
      <pc:sldChg chg="delSp modSp add ord replId">
        <pc:chgData name="Suraj Chopade" userId="S::suraj.chopade@bostoninstituteofanalytics.org::dcc44ee8-6a65-4538-a5e1-c87e14ca7a61" providerId="AD" clId="Web-{79E99A0B-E89E-FE9B-ACD5-3761BDB18D36}" dt="2023-10-06T06:08:47.210" v="246" actId="20577"/>
        <pc:sldMkLst>
          <pc:docMk/>
          <pc:sldMk cId="2788898658" sldId="413"/>
        </pc:sldMkLst>
        <pc:spChg chg="mod">
          <ac:chgData name="Suraj Chopade" userId="S::suraj.chopade@bostoninstituteofanalytics.org::dcc44ee8-6a65-4538-a5e1-c87e14ca7a61" providerId="AD" clId="Web-{79E99A0B-E89E-FE9B-ACD5-3761BDB18D36}" dt="2023-10-06T06:08:47.210" v="246" actId="20577"/>
          <ac:spMkLst>
            <pc:docMk/>
            <pc:sldMk cId="2788898658" sldId="413"/>
            <ac:spMk id="2" creationId="{F7761F45-99CF-5094-8BAE-64DDA34139B5}"/>
          </ac:spMkLst>
        </pc:spChg>
        <pc:spChg chg="del">
          <ac:chgData name="Suraj Chopade" userId="S::suraj.chopade@bostoninstituteofanalytics.org::dcc44ee8-6a65-4538-a5e1-c87e14ca7a61" providerId="AD" clId="Web-{79E99A0B-E89E-FE9B-ACD5-3761BDB18D36}" dt="2023-10-06T06:05:41.348" v="198"/>
          <ac:spMkLst>
            <pc:docMk/>
            <pc:sldMk cId="2788898658" sldId="413"/>
            <ac:spMk id="3" creationId="{7BBA8A75-F3CC-D908-D2B3-842720557A9A}"/>
          </ac:spMkLst>
        </pc:spChg>
        <pc:spChg chg="mod">
          <ac:chgData name="Suraj Chopade" userId="S::suraj.chopade@bostoninstituteofanalytics.org::dcc44ee8-6a65-4538-a5e1-c87e14ca7a61" providerId="AD" clId="Web-{79E99A0B-E89E-FE9B-ACD5-3761BDB18D36}" dt="2023-10-06T06:07:38.349" v="234" actId="1076"/>
          <ac:spMkLst>
            <pc:docMk/>
            <pc:sldMk cId="2788898658" sldId="413"/>
            <ac:spMk id="9" creationId="{2FDADD92-4E39-7713-520E-D88B1D53A255}"/>
          </ac:spMkLst>
        </pc:spChg>
      </pc:sldChg>
      <pc:sldChg chg="addSp delSp modSp add replId">
        <pc:chgData name="Suraj Chopade" userId="S::suraj.chopade@bostoninstituteofanalytics.org::dcc44ee8-6a65-4538-a5e1-c87e14ca7a61" providerId="AD" clId="Web-{79E99A0B-E89E-FE9B-ACD5-3761BDB18D36}" dt="2023-10-06T06:31:05.304" v="526" actId="1076"/>
        <pc:sldMkLst>
          <pc:docMk/>
          <pc:sldMk cId="3599271236" sldId="414"/>
        </pc:sldMkLst>
        <pc:spChg chg="del mod">
          <ac:chgData name="Suraj Chopade" userId="S::suraj.chopade@bostoninstituteofanalytics.org::dcc44ee8-6a65-4538-a5e1-c87e14ca7a61" providerId="AD" clId="Web-{79E99A0B-E89E-FE9B-ACD5-3761BDB18D36}" dt="2023-10-06T06:30:18.772" v="522"/>
          <ac:spMkLst>
            <pc:docMk/>
            <pc:sldMk cId="3599271236" sldId="414"/>
            <ac:spMk id="2" creationId="{F7761F45-99CF-5094-8BAE-64DDA34139B5}"/>
          </ac:spMkLst>
        </pc:spChg>
        <pc:spChg chg="add mod">
          <ac:chgData name="Suraj Chopade" userId="S::suraj.chopade@bostoninstituteofanalytics.org::dcc44ee8-6a65-4538-a5e1-c87e14ca7a61" providerId="AD" clId="Web-{79E99A0B-E89E-FE9B-ACD5-3761BDB18D36}" dt="2023-10-06T06:17:08.497" v="333" actId="14100"/>
          <ac:spMkLst>
            <pc:docMk/>
            <pc:sldMk cId="3599271236" sldId="414"/>
            <ac:spMk id="4" creationId="{940CD870-AE67-23D8-C88F-A3BC62949A80}"/>
          </ac:spMkLst>
        </pc:spChg>
        <pc:spChg chg="add mod topLvl">
          <ac:chgData name="Suraj Chopade" userId="S::suraj.chopade@bostoninstituteofanalytics.org::dcc44ee8-6a65-4538-a5e1-c87e14ca7a61" providerId="AD" clId="Web-{79E99A0B-E89E-FE9B-ACD5-3761BDB18D36}" dt="2023-10-06T06:27:05.301" v="499"/>
          <ac:spMkLst>
            <pc:docMk/>
            <pc:sldMk cId="3599271236" sldId="414"/>
            <ac:spMk id="5" creationId="{E5B78B91-3908-CBA5-4EE3-855573E5269A}"/>
          </ac:spMkLst>
        </pc:spChg>
        <pc:spChg chg="add del">
          <ac:chgData name="Suraj Chopade" userId="S::suraj.chopade@bostoninstituteofanalytics.org::dcc44ee8-6a65-4538-a5e1-c87e14ca7a61" providerId="AD" clId="Web-{79E99A0B-E89E-FE9B-ACD5-3761BDB18D36}" dt="2023-10-06T06:18:25.029" v="345"/>
          <ac:spMkLst>
            <pc:docMk/>
            <pc:sldMk cId="3599271236" sldId="414"/>
            <ac:spMk id="7" creationId="{6F11F779-D656-4DE3-F7D9-1365448D2269}"/>
          </ac:spMkLst>
        </pc:spChg>
        <pc:spChg chg="add del">
          <ac:chgData name="Suraj Chopade" userId="S::suraj.chopade@bostoninstituteofanalytics.org::dcc44ee8-6a65-4538-a5e1-c87e14ca7a61" providerId="AD" clId="Web-{79E99A0B-E89E-FE9B-ACD5-3761BDB18D36}" dt="2023-10-06T06:18:22.263" v="344"/>
          <ac:spMkLst>
            <pc:docMk/>
            <pc:sldMk cId="3599271236" sldId="414"/>
            <ac:spMk id="8" creationId="{973A9F05-0CA1-A74F-786D-7925254FB333}"/>
          </ac:spMkLst>
        </pc:spChg>
        <pc:spChg chg="mod">
          <ac:chgData name="Suraj Chopade" userId="S::suraj.chopade@bostoninstituteofanalytics.org::dcc44ee8-6a65-4538-a5e1-c87e14ca7a61" providerId="AD" clId="Web-{79E99A0B-E89E-FE9B-ACD5-3761BDB18D36}" dt="2023-10-06T06:28:40.958" v="510" actId="1076"/>
          <ac:spMkLst>
            <pc:docMk/>
            <pc:sldMk cId="3599271236" sldId="414"/>
            <ac:spMk id="9" creationId="{2FDADD92-4E39-7713-520E-D88B1D53A255}"/>
          </ac:spMkLst>
        </pc:spChg>
        <pc:spChg chg="add del">
          <ac:chgData name="Suraj Chopade" userId="S::suraj.chopade@bostoninstituteofanalytics.org::dcc44ee8-6a65-4538-a5e1-c87e14ca7a61" providerId="AD" clId="Web-{79E99A0B-E89E-FE9B-ACD5-3761BDB18D36}" dt="2023-10-06T06:18:21.045" v="343"/>
          <ac:spMkLst>
            <pc:docMk/>
            <pc:sldMk cId="3599271236" sldId="414"/>
            <ac:spMk id="10" creationId="{5CDE3D55-C7D2-90A7-73B9-A8E36070483D}"/>
          </ac:spMkLst>
        </pc:spChg>
        <pc:spChg chg="add del mod">
          <ac:chgData name="Suraj Chopade" userId="S::suraj.chopade@bostoninstituteofanalytics.org::dcc44ee8-6a65-4538-a5e1-c87e14ca7a61" providerId="AD" clId="Web-{79E99A0B-E89E-FE9B-ACD5-3761BDB18D36}" dt="2023-10-06T06:18:18.076" v="342"/>
          <ac:spMkLst>
            <pc:docMk/>
            <pc:sldMk cId="3599271236" sldId="414"/>
            <ac:spMk id="11" creationId="{C269328A-EC79-8669-6419-733F226EE0A3}"/>
          </ac:spMkLst>
        </pc:spChg>
        <pc:spChg chg="add mod">
          <ac:chgData name="Suraj Chopade" userId="S::suraj.chopade@bostoninstituteofanalytics.org::dcc44ee8-6a65-4538-a5e1-c87e14ca7a61" providerId="AD" clId="Web-{79E99A0B-E89E-FE9B-ACD5-3761BDB18D36}" dt="2023-10-06T06:24:48.299" v="477" actId="1076"/>
          <ac:spMkLst>
            <pc:docMk/>
            <pc:sldMk cId="3599271236" sldId="414"/>
            <ac:spMk id="14" creationId="{3FC50C57-AC3C-83E0-3AD4-D10DC8047C9A}"/>
          </ac:spMkLst>
        </pc:spChg>
        <pc:spChg chg="add mod">
          <ac:chgData name="Suraj Chopade" userId="S::suraj.chopade@bostoninstituteofanalytics.org::dcc44ee8-6a65-4538-a5e1-c87e14ca7a61" providerId="AD" clId="Web-{79E99A0B-E89E-FE9B-ACD5-3761BDB18D36}" dt="2023-10-06T06:24:53.487" v="479" actId="1076"/>
          <ac:spMkLst>
            <pc:docMk/>
            <pc:sldMk cId="3599271236" sldId="414"/>
            <ac:spMk id="15" creationId="{ECB6AC0C-D8DE-0FBA-274A-2C3216E71720}"/>
          </ac:spMkLst>
        </pc:spChg>
        <pc:spChg chg="add mod">
          <ac:chgData name="Suraj Chopade" userId="S::suraj.chopade@bostoninstituteofanalytics.org::dcc44ee8-6a65-4538-a5e1-c87e14ca7a61" providerId="AD" clId="Web-{79E99A0B-E89E-FE9B-ACD5-3761BDB18D36}" dt="2023-10-06T06:24:50.862" v="478" actId="1076"/>
          <ac:spMkLst>
            <pc:docMk/>
            <pc:sldMk cId="3599271236" sldId="414"/>
            <ac:spMk id="16" creationId="{94D71B9C-5399-3173-3240-ABF3F92337B2}"/>
          </ac:spMkLst>
        </pc:spChg>
        <pc:spChg chg="add mod topLvl">
          <ac:chgData name="Suraj Chopade" userId="S::suraj.chopade@bostoninstituteofanalytics.org::dcc44ee8-6a65-4538-a5e1-c87e14ca7a61" providerId="AD" clId="Web-{79E99A0B-E89E-FE9B-ACD5-3761BDB18D36}" dt="2023-10-06T06:27:42.411" v="503" actId="1076"/>
          <ac:spMkLst>
            <pc:docMk/>
            <pc:sldMk cId="3599271236" sldId="414"/>
            <ac:spMk id="17" creationId="{32CE4387-E548-ED42-25B7-94BD839D9863}"/>
          </ac:spMkLst>
        </pc:spChg>
        <pc:spChg chg="add mod topLvl">
          <ac:chgData name="Suraj Chopade" userId="S::suraj.chopade@bostoninstituteofanalytics.org::dcc44ee8-6a65-4538-a5e1-c87e14ca7a61" providerId="AD" clId="Web-{79E99A0B-E89E-FE9B-ACD5-3761BDB18D36}" dt="2023-10-06T06:27:05.301" v="499"/>
          <ac:spMkLst>
            <pc:docMk/>
            <pc:sldMk cId="3599271236" sldId="414"/>
            <ac:spMk id="18" creationId="{EB0E7637-534D-D354-CFAD-B82252BC5AC4}"/>
          </ac:spMkLst>
        </pc:spChg>
        <pc:spChg chg="add mod topLvl">
          <ac:chgData name="Suraj Chopade" userId="S::suraj.chopade@bostoninstituteofanalytics.org::dcc44ee8-6a65-4538-a5e1-c87e14ca7a61" providerId="AD" clId="Web-{79E99A0B-E89E-FE9B-ACD5-3761BDB18D36}" dt="2023-10-06T06:27:05.301" v="499"/>
          <ac:spMkLst>
            <pc:docMk/>
            <pc:sldMk cId="3599271236" sldId="414"/>
            <ac:spMk id="19" creationId="{E440F50B-B3ED-8A1C-E829-CBB0A8E54E3D}"/>
          </ac:spMkLst>
        </pc:spChg>
        <pc:spChg chg="add mod topLvl">
          <ac:chgData name="Suraj Chopade" userId="S::suraj.chopade@bostoninstituteofanalytics.org::dcc44ee8-6a65-4538-a5e1-c87e14ca7a61" providerId="AD" clId="Web-{79E99A0B-E89E-FE9B-ACD5-3761BDB18D36}" dt="2023-10-06T06:27:05.301" v="499"/>
          <ac:spMkLst>
            <pc:docMk/>
            <pc:sldMk cId="3599271236" sldId="414"/>
            <ac:spMk id="20" creationId="{37AAE1DA-12D9-F109-9B49-C0CDFB909263}"/>
          </ac:spMkLst>
        </pc:spChg>
        <pc:grpChg chg="add mod">
          <ac:chgData name="Suraj Chopade" userId="S::suraj.chopade@bostoninstituteofanalytics.org::dcc44ee8-6a65-4538-a5e1-c87e14ca7a61" providerId="AD" clId="Web-{79E99A0B-E89E-FE9B-ACD5-3761BDB18D36}" dt="2023-10-06T06:28:18.614" v="508" actId="1076"/>
          <ac:grpSpMkLst>
            <pc:docMk/>
            <pc:sldMk cId="3599271236" sldId="414"/>
            <ac:grpSpMk id="28" creationId="{8CFA5530-2B80-EB39-9BAC-535DDC6D969E}"/>
          </ac:grpSpMkLst>
        </pc:grpChg>
        <pc:grpChg chg="add del">
          <ac:chgData name="Suraj Chopade" userId="S::suraj.chopade@bostoninstituteofanalytics.org::dcc44ee8-6a65-4538-a5e1-c87e14ca7a61" providerId="AD" clId="Web-{79E99A0B-E89E-FE9B-ACD5-3761BDB18D36}" dt="2023-10-06T06:27:05.301" v="499"/>
          <ac:grpSpMkLst>
            <pc:docMk/>
            <pc:sldMk cId="3599271236" sldId="414"/>
            <ac:grpSpMk id="29" creationId="{9306DB1D-71FC-432D-D8D8-6451DD1157F9}"/>
          </ac:grpSpMkLst>
        </pc:grpChg>
        <pc:grpChg chg="add mod">
          <ac:chgData name="Suraj Chopade" userId="S::suraj.chopade@bostoninstituteofanalytics.org::dcc44ee8-6a65-4538-a5e1-c87e14ca7a61" providerId="AD" clId="Web-{79E99A0B-E89E-FE9B-ACD5-3761BDB18D36}" dt="2023-10-06T06:28:28.114" v="509" actId="1076"/>
          <ac:grpSpMkLst>
            <pc:docMk/>
            <pc:sldMk cId="3599271236" sldId="414"/>
            <ac:grpSpMk id="30" creationId="{2322F036-B154-EB55-E337-AD960CE3F595}"/>
          </ac:grpSpMkLst>
        </pc:grpChg>
        <pc:grpChg chg="add mod">
          <ac:chgData name="Suraj Chopade" userId="S::suraj.chopade@bostoninstituteofanalytics.org::dcc44ee8-6a65-4538-a5e1-c87e14ca7a61" providerId="AD" clId="Web-{79E99A0B-E89E-FE9B-ACD5-3761BDB18D36}" dt="2023-10-06T06:29:02.255" v="512" actId="1076"/>
          <ac:grpSpMkLst>
            <pc:docMk/>
            <pc:sldMk cId="3599271236" sldId="414"/>
            <ac:grpSpMk id="31" creationId="{8EB4EF59-F02F-3174-E884-27976EF9A3AF}"/>
          </ac:grpSpMkLst>
        </pc:grpChg>
        <pc:grpChg chg="add mod">
          <ac:chgData name="Suraj Chopade" userId="S::suraj.chopade@bostoninstituteofanalytics.org::dcc44ee8-6a65-4538-a5e1-c87e14ca7a61" providerId="AD" clId="Web-{79E99A0B-E89E-FE9B-ACD5-3761BDB18D36}" dt="2023-10-06T06:31:05.304" v="526" actId="1076"/>
          <ac:grpSpMkLst>
            <pc:docMk/>
            <pc:sldMk cId="3599271236" sldId="414"/>
            <ac:grpSpMk id="35" creationId="{0E23EA80-0DF5-CB84-BC0B-2DBABC31849C}"/>
          </ac:grpSpMkLst>
        </pc:grpChg>
        <pc:picChg chg="add del mod modCrop">
          <ac:chgData name="Suraj Chopade" userId="S::suraj.chopade@bostoninstituteofanalytics.org::dcc44ee8-6a65-4538-a5e1-c87e14ca7a61" providerId="AD" clId="Web-{79E99A0B-E89E-FE9B-ACD5-3761BDB18D36}" dt="2023-10-06T06:15:52.043" v="301"/>
          <ac:picMkLst>
            <pc:docMk/>
            <pc:sldMk cId="3599271236" sldId="414"/>
            <ac:picMk id="3" creationId="{015DA699-21A7-09C7-067F-C37BB508DC54}"/>
          </ac:picMkLst>
        </pc:picChg>
        <pc:picChg chg="mod">
          <ac:chgData name="Suraj Chopade" userId="S::suraj.chopade@bostoninstituteofanalytics.org::dcc44ee8-6a65-4538-a5e1-c87e14ca7a61" providerId="AD" clId="Web-{79E99A0B-E89E-FE9B-ACD5-3761BDB18D36}" dt="2023-10-06T06:28:13.942" v="507" actId="1076"/>
          <ac:picMkLst>
            <pc:docMk/>
            <pc:sldMk cId="3599271236" sldId="414"/>
            <ac:picMk id="6" creationId="{00000000-0000-0000-0000-000000000000}"/>
          </ac:picMkLst>
        </pc:picChg>
        <pc:cxnChg chg="add mod">
          <ac:chgData name="Suraj Chopade" userId="S::suraj.chopade@bostoninstituteofanalytics.org::dcc44ee8-6a65-4538-a5e1-c87e14ca7a61" providerId="AD" clId="Web-{79E99A0B-E89E-FE9B-ACD5-3761BDB18D36}" dt="2023-10-06T06:21:06.875" v="388" actId="14100"/>
          <ac:cxnSpMkLst>
            <pc:docMk/>
            <pc:sldMk cId="3599271236" sldId="414"/>
            <ac:cxnSpMk id="12" creationId="{9CB7E62A-583A-0B57-58D6-3CCE9B95679A}"/>
          </ac:cxnSpMkLst>
        </pc:cxnChg>
        <pc:cxnChg chg="add mod topLvl">
          <ac:chgData name="Suraj Chopade" userId="S::suraj.chopade@bostoninstituteofanalytics.org::dcc44ee8-6a65-4538-a5e1-c87e14ca7a61" providerId="AD" clId="Web-{79E99A0B-E89E-FE9B-ACD5-3761BDB18D36}" dt="2023-10-06T06:27:05.301" v="499"/>
          <ac:cxnSpMkLst>
            <pc:docMk/>
            <pc:sldMk cId="3599271236" sldId="414"/>
            <ac:cxnSpMk id="13" creationId="{E14BA2F3-A1C6-7B78-9393-18B358F9B380}"/>
          </ac:cxnSpMkLst>
        </pc:cxnChg>
        <pc:cxnChg chg="add mod topLvl">
          <ac:chgData name="Suraj Chopade" userId="S::suraj.chopade@bostoninstituteofanalytics.org::dcc44ee8-6a65-4538-a5e1-c87e14ca7a61" providerId="AD" clId="Web-{79E99A0B-E89E-FE9B-ACD5-3761BDB18D36}" dt="2023-10-06T06:27:05.301" v="499"/>
          <ac:cxnSpMkLst>
            <pc:docMk/>
            <pc:sldMk cId="3599271236" sldId="414"/>
            <ac:cxnSpMk id="21" creationId="{5E44639F-8DD7-F3AA-6689-FAC4883094BF}"/>
          </ac:cxnSpMkLst>
        </pc:cxnChg>
        <pc:cxnChg chg="add mod topLvl">
          <ac:chgData name="Suraj Chopade" userId="S::suraj.chopade@bostoninstituteofanalytics.org::dcc44ee8-6a65-4538-a5e1-c87e14ca7a61" providerId="AD" clId="Web-{79E99A0B-E89E-FE9B-ACD5-3761BDB18D36}" dt="2023-10-06T06:27:05.301" v="499"/>
          <ac:cxnSpMkLst>
            <pc:docMk/>
            <pc:sldMk cId="3599271236" sldId="414"/>
            <ac:cxnSpMk id="22" creationId="{40D5EE23-14D7-C540-F334-63EC4D99ADB5}"/>
          </ac:cxnSpMkLst>
        </pc:cxnChg>
        <pc:cxnChg chg="add mod topLvl">
          <ac:chgData name="Suraj Chopade" userId="S::suraj.chopade@bostoninstituteofanalytics.org::dcc44ee8-6a65-4538-a5e1-c87e14ca7a61" providerId="AD" clId="Web-{79E99A0B-E89E-FE9B-ACD5-3761BDB18D36}" dt="2023-10-06T06:27:05.301" v="499"/>
          <ac:cxnSpMkLst>
            <pc:docMk/>
            <pc:sldMk cId="3599271236" sldId="414"/>
            <ac:cxnSpMk id="23" creationId="{CC0049E4-F893-AEAB-BC00-994878614313}"/>
          </ac:cxnSpMkLst>
        </pc:cxnChg>
        <pc:cxnChg chg="add mod topLvl">
          <ac:chgData name="Suraj Chopade" userId="S::suraj.chopade@bostoninstituteofanalytics.org::dcc44ee8-6a65-4538-a5e1-c87e14ca7a61" providerId="AD" clId="Web-{79E99A0B-E89E-FE9B-ACD5-3761BDB18D36}" dt="2023-10-06T06:27:05.301" v="499"/>
          <ac:cxnSpMkLst>
            <pc:docMk/>
            <pc:sldMk cId="3599271236" sldId="414"/>
            <ac:cxnSpMk id="24" creationId="{B1EB2C2B-FB21-F7E5-DD7E-2F81F94B0DAE}"/>
          </ac:cxnSpMkLst>
        </pc:cxnChg>
        <pc:cxnChg chg="add mod">
          <ac:chgData name="Suraj Chopade" userId="S::suraj.chopade@bostoninstituteofanalytics.org::dcc44ee8-6a65-4538-a5e1-c87e14ca7a61" providerId="AD" clId="Web-{79E99A0B-E89E-FE9B-ACD5-3761BDB18D36}" dt="2023-10-06T06:24:59.831" v="480" actId="1076"/>
          <ac:cxnSpMkLst>
            <pc:docMk/>
            <pc:sldMk cId="3599271236" sldId="414"/>
            <ac:cxnSpMk id="25" creationId="{DBA8370B-F59D-A021-F6DD-31209350A9DE}"/>
          </ac:cxnSpMkLst>
        </pc:cxnChg>
        <pc:cxnChg chg="add mod">
          <ac:chgData name="Suraj Chopade" userId="S::suraj.chopade@bostoninstituteofanalytics.org::dcc44ee8-6a65-4538-a5e1-c87e14ca7a61" providerId="AD" clId="Web-{79E99A0B-E89E-FE9B-ACD5-3761BDB18D36}" dt="2023-10-06T06:25:19.346" v="486" actId="1076"/>
          <ac:cxnSpMkLst>
            <pc:docMk/>
            <pc:sldMk cId="3599271236" sldId="414"/>
            <ac:cxnSpMk id="26" creationId="{99F7AA88-A29D-B3A8-6612-EC5CC361647D}"/>
          </ac:cxnSpMkLst>
        </pc:cxnChg>
        <pc:cxnChg chg="add mod">
          <ac:chgData name="Suraj Chopade" userId="S::suraj.chopade@bostoninstituteofanalytics.org::dcc44ee8-6a65-4538-a5e1-c87e14ca7a61" providerId="AD" clId="Web-{79E99A0B-E89E-FE9B-ACD5-3761BDB18D36}" dt="2023-10-06T06:25:15.159" v="485" actId="1076"/>
          <ac:cxnSpMkLst>
            <pc:docMk/>
            <pc:sldMk cId="3599271236" sldId="414"/>
            <ac:cxnSpMk id="27" creationId="{E64E7688-8183-8382-10BC-93E8CAF91323}"/>
          </ac:cxnSpMkLst>
        </pc:cxnChg>
        <pc:cxnChg chg="add del mod">
          <ac:chgData name="Suraj Chopade" userId="S::suraj.chopade@bostoninstituteofanalytics.org::dcc44ee8-6a65-4538-a5e1-c87e14ca7a61" providerId="AD" clId="Web-{79E99A0B-E89E-FE9B-ACD5-3761BDB18D36}" dt="2023-10-06T06:29:39.928" v="515"/>
          <ac:cxnSpMkLst>
            <pc:docMk/>
            <pc:sldMk cId="3599271236" sldId="414"/>
            <ac:cxnSpMk id="32" creationId="{32CEA1A0-EB92-9594-D482-435637868D14}"/>
          </ac:cxnSpMkLst>
        </pc:cxnChg>
        <pc:cxnChg chg="add mod">
          <ac:chgData name="Suraj Chopade" userId="S::suraj.chopade@bostoninstituteofanalytics.org::dcc44ee8-6a65-4538-a5e1-c87e14ca7a61" providerId="AD" clId="Web-{79E99A0B-E89E-FE9B-ACD5-3761BDB18D36}" dt="2023-10-06T06:30:05.569" v="518" actId="14100"/>
          <ac:cxnSpMkLst>
            <pc:docMk/>
            <pc:sldMk cId="3599271236" sldId="414"/>
            <ac:cxnSpMk id="33" creationId="{F3574FDE-2313-8562-DA15-F76AF1B7D9E9}"/>
          </ac:cxnSpMkLst>
        </pc:cxnChg>
        <pc:cxnChg chg="add mod">
          <ac:chgData name="Suraj Chopade" userId="S::suraj.chopade@bostoninstituteofanalytics.org::dcc44ee8-6a65-4538-a5e1-c87e14ca7a61" providerId="AD" clId="Web-{79E99A0B-E89E-FE9B-ACD5-3761BDB18D36}" dt="2023-10-06T06:30:33.366" v="524" actId="14100"/>
          <ac:cxnSpMkLst>
            <pc:docMk/>
            <pc:sldMk cId="3599271236" sldId="414"/>
            <ac:cxnSpMk id="34" creationId="{A0AEDD3E-DDB0-F7F3-3280-046A188C7E99}"/>
          </ac:cxnSpMkLst>
        </pc:cxnChg>
      </pc:sldChg>
      <pc:sldChg chg="modSp add ord replId">
        <pc:chgData name="Suraj Chopade" userId="S::suraj.chopade@bostoninstituteofanalytics.org::dcc44ee8-6a65-4538-a5e1-c87e14ca7a61" providerId="AD" clId="Web-{79E99A0B-E89E-FE9B-ACD5-3761BDB18D36}" dt="2023-10-06T06:33:05.758" v="567" actId="1076"/>
        <pc:sldMkLst>
          <pc:docMk/>
          <pc:sldMk cId="1862185736" sldId="415"/>
        </pc:sldMkLst>
        <pc:spChg chg="mod">
          <ac:chgData name="Suraj Chopade" userId="S::suraj.chopade@bostoninstituteofanalytics.org::dcc44ee8-6a65-4538-a5e1-c87e14ca7a61" providerId="AD" clId="Web-{79E99A0B-E89E-FE9B-ACD5-3761BDB18D36}" dt="2023-10-06T06:33:05.758" v="567" actId="1076"/>
          <ac:spMkLst>
            <pc:docMk/>
            <pc:sldMk cId="1862185736" sldId="415"/>
            <ac:spMk id="2" creationId="{F7761F45-99CF-5094-8BAE-64DDA34139B5}"/>
          </ac:spMkLst>
        </pc:spChg>
        <pc:spChg chg="mod">
          <ac:chgData name="Suraj Chopade" userId="S::suraj.chopade@bostoninstituteofanalytics.org::dcc44ee8-6a65-4538-a5e1-c87e14ca7a61" providerId="AD" clId="Web-{79E99A0B-E89E-FE9B-ACD5-3761BDB18D36}" dt="2023-10-06T06:31:47.898" v="542" actId="14100"/>
          <ac:spMkLst>
            <pc:docMk/>
            <pc:sldMk cId="1862185736" sldId="415"/>
            <ac:spMk id="9" creationId="{2FDADD92-4E39-7713-520E-D88B1D53A255}"/>
          </ac:spMkLst>
        </pc:spChg>
      </pc:sldChg>
      <pc:sldChg chg="addSp modSp add replId">
        <pc:chgData name="Suraj Chopade" userId="S::suraj.chopade@bostoninstituteofanalytics.org::dcc44ee8-6a65-4538-a5e1-c87e14ca7a61" providerId="AD" clId="Web-{79E99A0B-E89E-FE9B-ACD5-3761BDB18D36}" dt="2023-10-06T06:52:41.663" v="842" actId="1076"/>
        <pc:sldMkLst>
          <pc:docMk/>
          <pc:sldMk cId="473788288" sldId="416"/>
        </pc:sldMkLst>
        <pc:spChg chg="mod">
          <ac:chgData name="Suraj Chopade" userId="S::suraj.chopade@bostoninstituteofanalytics.org::dcc44ee8-6a65-4538-a5e1-c87e14ca7a61" providerId="AD" clId="Web-{79E99A0B-E89E-FE9B-ACD5-3761BDB18D36}" dt="2023-10-06T06:52:29.475" v="838" actId="20577"/>
          <ac:spMkLst>
            <pc:docMk/>
            <pc:sldMk cId="473788288" sldId="416"/>
            <ac:spMk id="2" creationId="{F7761F45-99CF-5094-8BAE-64DDA34139B5}"/>
          </ac:spMkLst>
        </pc:spChg>
        <pc:spChg chg="mod">
          <ac:chgData name="Suraj Chopade" userId="S::suraj.chopade@bostoninstituteofanalytics.org::dcc44ee8-6a65-4538-a5e1-c87e14ca7a61" providerId="AD" clId="Web-{79E99A0B-E89E-FE9B-ACD5-3761BDB18D36}" dt="2023-10-06T06:38:14.746" v="620" actId="1076"/>
          <ac:spMkLst>
            <pc:docMk/>
            <pc:sldMk cId="473788288" sldId="416"/>
            <ac:spMk id="9" creationId="{2FDADD92-4E39-7713-520E-D88B1D53A255}"/>
          </ac:spMkLst>
        </pc:spChg>
        <pc:picChg chg="add mod">
          <ac:chgData name="Suraj Chopade" userId="S::suraj.chopade@bostoninstituteofanalytics.org::dcc44ee8-6a65-4538-a5e1-c87e14ca7a61" providerId="AD" clId="Web-{79E99A0B-E89E-FE9B-ACD5-3761BDB18D36}" dt="2023-10-06T06:52:41.663" v="842" actId="1076"/>
          <ac:picMkLst>
            <pc:docMk/>
            <pc:sldMk cId="473788288" sldId="416"/>
            <ac:picMk id="3" creationId="{79D7470E-4F1A-51F3-2189-7D1E1D6C633D}"/>
          </ac:picMkLst>
        </pc:picChg>
      </pc:sldChg>
      <pc:sldChg chg="addSp modSp add replId">
        <pc:chgData name="Suraj Chopade" userId="S::suraj.chopade@bostoninstituteofanalytics.org::dcc44ee8-6a65-4538-a5e1-c87e14ca7a61" providerId="AD" clId="Web-{79E99A0B-E89E-FE9B-ACD5-3761BDB18D36}" dt="2023-10-06T06:51:23.302" v="809" actId="1076"/>
        <pc:sldMkLst>
          <pc:docMk/>
          <pc:sldMk cId="1830556282" sldId="417"/>
        </pc:sldMkLst>
        <pc:spChg chg="mod">
          <ac:chgData name="Suraj Chopade" userId="S::suraj.chopade@bostoninstituteofanalytics.org::dcc44ee8-6a65-4538-a5e1-c87e14ca7a61" providerId="AD" clId="Web-{79E99A0B-E89E-FE9B-ACD5-3761BDB18D36}" dt="2023-10-06T06:47:38.487" v="692" actId="20577"/>
          <ac:spMkLst>
            <pc:docMk/>
            <pc:sldMk cId="1830556282" sldId="417"/>
            <ac:spMk id="2" creationId="{F7761F45-99CF-5094-8BAE-64DDA34139B5}"/>
          </ac:spMkLst>
        </pc:spChg>
        <pc:spChg chg="mod">
          <ac:chgData name="Suraj Chopade" userId="S::suraj.chopade@bostoninstituteofanalytics.org::dcc44ee8-6a65-4538-a5e1-c87e14ca7a61" providerId="AD" clId="Web-{79E99A0B-E89E-FE9B-ACD5-3761BDB18D36}" dt="2023-10-06T06:43:42.672" v="637" actId="1076"/>
          <ac:spMkLst>
            <pc:docMk/>
            <pc:sldMk cId="1830556282" sldId="417"/>
            <ac:spMk id="9" creationId="{2FDADD92-4E39-7713-520E-D88B1D53A255}"/>
          </ac:spMkLst>
        </pc:spChg>
        <pc:picChg chg="add mod modCrop">
          <ac:chgData name="Suraj Chopade" userId="S::suraj.chopade@bostoninstituteofanalytics.org::dcc44ee8-6a65-4538-a5e1-c87e14ca7a61" providerId="AD" clId="Web-{79E99A0B-E89E-FE9B-ACD5-3761BDB18D36}" dt="2023-10-06T06:51:23.302" v="809" actId="1076"/>
          <ac:picMkLst>
            <pc:docMk/>
            <pc:sldMk cId="1830556282" sldId="417"/>
            <ac:picMk id="3" creationId="{E15D979B-831E-D767-00AB-1F0930F7B253}"/>
          </ac:picMkLst>
        </pc:picChg>
      </pc:sldChg>
      <pc:sldChg chg="addSp modSp add del replId">
        <pc:chgData name="Suraj Chopade" userId="S::suraj.chopade@bostoninstituteofanalytics.org::dcc44ee8-6a65-4538-a5e1-c87e14ca7a61" providerId="AD" clId="Web-{79E99A0B-E89E-FE9B-ACD5-3761BDB18D36}" dt="2023-10-06T06:56:44.978" v="911" actId="1076"/>
        <pc:sldMkLst>
          <pc:docMk/>
          <pc:sldMk cId="3759979835" sldId="418"/>
        </pc:sldMkLst>
        <pc:spChg chg="mod">
          <ac:chgData name="Suraj Chopade" userId="S::suraj.chopade@bostoninstituteofanalytics.org::dcc44ee8-6a65-4538-a5e1-c87e14ca7a61" providerId="AD" clId="Web-{79E99A0B-E89E-FE9B-ACD5-3761BDB18D36}" dt="2023-10-06T06:55:27.961" v="894" actId="20577"/>
          <ac:spMkLst>
            <pc:docMk/>
            <pc:sldMk cId="3759979835" sldId="418"/>
            <ac:spMk id="2" creationId="{F7761F45-99CF-5094-8BAE-64DDA34139B5}"/>
          </ac:spMkLst>
        </pc:spChg>
        <pc:picChg chg="add mod modCrop">
          <ac:chgData name="Suraj Chopade" userId="S::suraj.chopade@bostoninstituteofanalytics.org::dcc44ee8-6a65-4538-a5e1-c87e14ca7a61" providerId="AD" clId="Web-{79E99A0B-E89E-FE9B-ACD5-3761BDB18D36}" dt="2023-10-06T06:56:42.556" v="910" actId="1076"/>
          <ac:picMkLst>
            <pc:docMk/>
            <pc:sldMk cId="3759979835" sldId="418"/>
            <ac:picMk id="3" creationId="{786DF826-893C-0014-2C84-56A2D15B953D}"/>
          </ac:picMkLst>
        </pc:picChg>
        <pc:picChg chg="add mod modCrop">
          <ac:chgData name="Suraj Chopade" userId="S::suraj.chopade@bostoninstituteofanalytics.org::dcc44ee8-6a65-4538-a5e1-c87e14ca7a61" providerId="AD" clId="Web-{79E99A0B-E89E-FE9B-ACD5-3761BDB18D36}" dt="2023-10-06T06:56:03.931" v="902" actId="1076"/>
          <ac:picMkLst>
            <pc:docMk/>
            <pc:sldMk cId="3759979835" sldId="418"/>
            <ac:picMk id="4" creationId="{E3A9DAE9-4AB1-8B84-C4C2-5FEE08F2D3BB}"/>
          </ac:picMkLst>
        </pc:picChg>
        <pc:picChg chg="add mod">
          <ac:chgData name="Suraj Chopade" userId="S::suraj.chopade@bostoninstituteofanalytics.org::dcc44ee8-6a65-4538-a5e1-c87e14ca7a61" providerId="AD" clId="Web-{79E99A0B-E89E-FE9B-ACD5-3761BDB18D36}" dt="2023-10-06T06:56:44.978" v="911" actId="1076"/>
          <ac:picMkLst>
            <pc:docMk/>
            <pc:sldMk cId="3759979835" sldId="418"/>
            <ac:picMk id="5" creationId="{4E327D36-D83D-06A9-F973-F8B772ED02FB}"/>
          </ac:picMkLst>
        </pc:picChg>
      </pc:sldChg>
      <pc:sldChg chg="modSp add del ord replId">
        <pc:chgData name="Suraj Chopade" userId="S::suraj.chopade@bostoninstituteofanalytics.org::dcc44ee8-6a65-4538-a5e1-c87e14ca7a61" providerId="AD" clId="Web-{79E99A0B-E89E-FE9B-ACD5-3761BDB18D36}" dt="2023-10-06T07:04:52.124" v="973"/>
        <pc:sldMkLst>
          <pc:docMk/>
          <pc:sldMk cId="4269819218" sldId="419"/>
        </pc:sldMkLst>
        <pc:spChg chg="mod">
          <ac:chgData name="Suraj Chopade" userId="S::suraj.chopade@bostoninstituteofanalytics.org::dcc44ee8-6a65-4538-a5e1-c87e14ca7a61" providerId="AD" clId="Web-{79E99A0B-E89E-FE9B-ACD5-3761BDB18D36}" dt="2023-10-06T07:04:27.062" v="972" actId="20577"/>
          <ac:spMkLst>
            <pc:docMk/>
            <pc:sldMk cId="4269819218" sldId="419"/>
            <ac:spMk id="2" creationId="{F7761F45-99CF-5094-8BAE-64DDA34139B5}"/>
          </ac:spMkLst>
        </pc:spChg>
        <pc:spChg chg="mod">
          <ac:chgData name="Suraj Chopade" userId="S::suraj.chopade@bostoninstituteofanalytics.org::dcc44ee8-6a65-4538-a5e1-c87e14ca7a61" providerId="AD" clId="Web-{79E99A0B-E89E-FE9B-ACD5-3761BDB18D36}" dt="2023-10-06T07:01:55.544" v="922" actId="1076"/>
          <ac:spMkLst>
            <pc:docMk/>
            <pc:sldMk cId="4269819218" sldId="419"/>
            <ac:spMk id="9" creationId="{2FDADD92-4E39-7713-520E-D88B1D53A255}"/>
          </ac:spMkLst>
        </pc:spChg>
      </pc:sldChg>
      <pc:sldChg chg="modSp add del replId">
        <pc:chgData name="Suraj Chopade" userId="S::suraj.chopade@bostoninstituteofanalytics.org::dcc44ee8-6a65-4538-a5e1-c87e14ca7a61" providerId="AD" clId="Web-{79E99A0B-E89E-FE9B-ACD5-3761BDB18D36}" dt="2023-10-06T07:07:58.689" v="998"/>
        <pc:sldMkLst>
          <pc:docMk/>
          <pc:sldMk cId="2206983601" sldId="420"/>
        </pc:sldMkLst>
        <pc:spChg chg="mod">
          <ac:chgData name="Suraj Chopade" userId="S::suraj.chopade@bostoninstituteofanalytics.org::dcc44ee8-6a65-4538-a5e1-c87e14ca7a61" providerId="AD" clId="Web-{79E99A0B-E89E-FE9B-ACD5-3761BDB18D36}" dt="2023-10-06T07:03:35.639" v="957" actId="1076"/>
          <ac:spMkLst>
            <pc:docMk/>
            <pc:sldMk cId="2206983601" sldId="420"/>
            <ac:spMk id="2" creationId="{F7761F45-99CF-5094-8BAE-64DDA34139B5}"/>
          </ac:spMkLst>
        </pc:spChg>
      </pc:sldChg>
      <pc:sldChg chg="modSp add replId modNotes">
        <pc:chgData name="Suraj Chopade" userId="S::suraj.chopade@bostoninstituteofanalytics.org::dcc44ee8-6a65-4538-a5e1-c87e14ca7a61" providerId="AD" clId="Web-{79E99A0B-E89E-FE9B-ACD5-3761BDB18D36}" dt="2023-10-06T07:07:45.439" v="996" actId="20577"/>
        <pc:sldMkLst>
          <pc:docMk/>
          <pc:sldMk cId="2201374662" sldId="421"/>
        </pc:sldMkLst>
        <pc:spChg chg="mod">
          <ac:chgData name="Suraj Chopade" userId="S::suraj.chopade@bostoninstituteofanalytics.org::dcc44ee8-6a65-4538-a5e1-c87e14ca7a61" providerId="AD" clId="Web-{79E99A0B-E89E-FE9B-ACD5-3761BDB18D36}" dt="2023-10-06T07:07:45.439" v="996" actId="20577"/>
          <ac:spMkLst>
            <pc:docMk/>
            <pc:sldMk cId="2201374662" sldId="421"/>
            <ac:spMk id="2" creationId="{F7761F45-99CF-5094-8BAE-64DDA34139B5}"/>
          </ac:spMkLst>
        </pc:spChg>
      </pc:sldChg>
      <pc:sldChg chg="addSp modSp add replId modNotes">
        <pc:chgData name="Suraj Chopade" userId="S::suraj.chopade@bostoninstituteofanalytics.org::dcc44ee8-6a65-4538-a5e1-c87e14ca7a61" providerId="AD" clId="Web-{79E99A0B-E89E-FE9B-ACD5-3761BDB18D36}" dt="2023-10-06T07:17:36.211" v="1101" actId="20577"/>
        <pc:sldMkLst>
          <pc:docMk/>
          <pc:sldMk cId="3628698905" sldId="422"/>
        </pc:sldMkLst>
        <pc:spChg chg="mod">
          <ac:chgData name="Suraj Chopade" userId="S::suraj.chopade@bostoninstituteofanalytics.org::dcc44ee8-6a65-4538-a5e1-c87e14ca7a61" providerId="AD" clId="Web-{79E99A0B-E89E-FE9B-ACD5-3761BDB18D36}" dt="2023-10-06T07:17:36.211" v="1101" actId="20577"/>
          <ac:spMkLst>
            <pc:docMk/>
            <pc:sldMk cId="3628698905" sldId="422"/>
            <ac:spMk id="2" creationId="{F7761F45-99CF-5094-8BAE-64DDA34139B5}"/>
          </ac:spMkLst>
        </pc:spChg>
        <pc:spChg chg="add mod">
          <ac:chgData name="Suraj Chopade" userId="S::suraj.chopade@bostoninstituteofanalytics.org::dcc44ee8-6a65-4538-a5e1-c87e14ca7a61" providerId="AD" clId="Web-{79E99A0B-E89E-FE9B-ACD5-3761BDB18D36}" dt="2023-10-06T07:15:35.382" v="1084" actId="1076"/>
          <ac:spMkLst>
            <pc:docMk/>
            <pc:sldMk cId="3628698905" sldId="422"/>
            <ac:spMk id="4" creationId="{2086DAE7-4184-13BD-A374-B3B74CFBF5D7}"/>
          </ac:spMkLst>
        </pc:spChg>
        <pc:spChg chg="mod">
          <ac:chgData name="Suraj Chopade" userId="S::suraj.chopade@bostoninstituteofanalytics.org::dcc44ee8-6a65-4538-a5e1-c87e14ca7a61" providerId="AD" clId="Web-{79E99A0B-E89E-FE9B-ACD5-3761BDB18D36}" dt="2023-10-06T07:10:33.691" v="1019" actId="1076"/>
          <ac:spMkLst>
            <pc:docMk/>
            <pc:sldMk cId="3628698905" sldId="422"/>
            <ac:spMk id="9" creationId="{2FDADD92-4E39-7713-520E-D88B1D53A255}"/>
          </ac:spMkLst>
        </pc:spChg>
        <pc:picChg chg="add mod">
          <ac:chgData name="Suraj Chopade" userId="S::suraj.chopade@bostoninstituteofanalytics.org::dcc44ee8-6a65-4538-a5e1-c87e14ca7a61" providerId="AD" clId="Web-{79E99A0B-E89E-FE9B-ACD5-3761BDB18D36}" dt="2023-10-06T07:15:38.538" v="1085" actId="1076"/>
          <ac:picMkLst>
            <pc:docMk/>
            <pc:sldMk cId="3628698905" sldId="422"/>
            <ac:picMk id="3" creationId="{7410B02C-68A6-75F6-D628-0BB51E2C3F59}"/>
          </ac:picMkLst>
        </pc:picChg>
      </pc:sldChg>
      <pc:sldChg chg="addSp delSp modSp add ord replId modNotes">
        <pc:chgData name="Suraj Chopade" userId="S::suraj.chopade@bostoninstituteofanalytics.org::dcc44ee8-6a65-4538-a5e1-c87e14ca7a61" providerId="AD" clId="Web-{79E99A0B-E89E-FE9B-ACD5-3761BDB18D36}" dt="2023-10-06T07:50:35" v="1284"/>
        <pc:sldMkLst>
          <pc:docMk/>
          <pc:sldMk cId="3719171295" sldId="423"/>
        </pc:sldMkLst>
        <pc:spChg chg="mod">
          <ac:chgData name="Suraj Chopade" userId="S::suraj.chopade@bostoninstituteofanalytics.org::dcc44ee8-6a65-4538-a5e1-c87e14ca7a61" providerId="AD" clId="Web-{79E99A0B-E89E-FE9B-ACD5-3761BDB18D36}" dt="2023-10-06T07:16:54.508" v="1096" actId="1076"/>
          <ac:spMkLst>
            <pc:docMk/>
            <pc:sldMk cId="3719171295" sldId="423"/>
            <ac:spMk id="2" creationId="{F7761F45-99CF-5094-8BAE-64DDA34139B5}"/>
          </ac:spMkLst>
        </pc:spChg>
        <pc:spChg chg="add del mod">
          <ac:chgData name="Suraj Chopade" userId="S::suraj.chopade@bostoninstituteofanalytics.org::dcc44ee8-6a65-4538-a5e1-c87e14ca7a61" providerId="AD" clId="Web-{79E99A0B-E89E-FE9B-ACD5-3761BDB18D36}" dt="2023-10-06T07:16:38.695" v="1091"/>
          <ac:spMkLst>
            <pc:docMk/>
            <pc:sldMk cId="3719171295" sldId="423"/>
            <ac:spMk id="3" creationId="{2E0375BB-94A8-3EF1-9D6B-5E159AFCBEC4}"/>
          </ac:spMkLst>
        </pc:spChg>
        <pc:picChg chg="add mod">
          <ac:chgData name="Suraj Chopade" userId="S::suraj.chopade@bostoninstituteofanalytics.org::dcc44ee8-6a65-4538-a5e1-c87e14ca7a61" providerId="AD" clId="Web-{79E99A0B-E89E-FE9B-ACD5-3761BDB18D36}" dt="2023-10-06T07:17:02.070" v="1099" actId="1076"/>
          <ac:picMkLst>
            <pc:docMk/>
            <pc:sldMk cId="3719171295" sldId="423"/>
            <ac:picMk id="4" creationId="{3A4A93A5-3A9F-65CF-3FFF-2C53F5307652}"/>
          </ac:picMkLst>
        </pc:picChg>
      </pc:sldChg>
      <pc:sldChg chg="delSp modSp add replId">
        <pc:chgData name="Suraj Chopade" userId="S::suraj.chopade@bostoninstituteofanalytics.org::dcc44ee8-6a65-4538-a5e1-c87e14ca7a61" providerId="AD" clId="Web-{79E99A0B-E89E-FE9B-ACD5-3761BDB18D36}" dt="2023-10-06T07:24:12.982" v="1189" actId="20577"/>
        <pc:sldMkLst>
          <pc:docMk/>
          <pc:sldMk cId="3099422123" sldId="424"/>
        </pc:sldMkLst>
        <pc:spChg chg="del">
          <ac:chgData name="Suraj Chopade" userId="S::suraj.chopade@bostoninstituteofanalytics.org::dcc44ee8-6a65-4538-a5e1-c87e14ca7a61" providerId="AD" clId="Web-{79E99A0B-E89E-FE9B-ACD5-3761BDB18D36}" dt="2023-10-06T07:19:23.447" v="1104"/>
          <ac:spMkLst>
            <pc:docMk/>
            <pc:sldMk cId="3099422123" sldId="424"/>
            <ac:spMk id="2" creationId="{F7761F45-99CF-5094-8BAE-64DDA34139B5}"/>
          </ac:spMkLst>
        </pc:spChg>
        <pc:spChg chg="mod">
          <ac:chgData name="Suraj Chopade" userId="S::suraj.chopade@bostoninstituteofanalytics.org::dcc44ee8-6a65-4538-a5e1-c87e14ca7a61" providerId="AD" clId="Web-{79E99A0B-E89E-FE9B-ACD5-3761BDB18D36}" dt="2023-10-06T07:24:12.982" v="1189" actId="20577"/>
          <ac:spMkLst>
            <pc:docMk/>
            <pc:sldMk cId="3099422123" sldId="424"/>
            <ac:spMk id="4" creationId="{2086DAE7-4184-13BD-A374-B3B74CFBF5D7}"/>
          </ac:spMkLst>
        </pc:spChg>
        <pc:picChg chg="del">
          <ac:chgData name="Suraj Chopade" userId="S::suraj.chopade@bostoninstituteofanalytics.org::dcc44ee8-6a65-4538-a5e1-c87e14ca7a61" providerId="AD" clId="Web-{79E99A0B-E89E-FE9B-ACD5-3761BDB18D36}" dt="2023-10-06T07:19:16.978" v="1103"/>
          <ac:picMkLst>
            <pc:docMk/>
            <pc:sldMk cId="3099422123" sldId="424"/>
            <ac:picMk id="3" creationId="{7410B02C-68A6-75F6-D628-0BB51E2C3F59}"/>
          </ac:picMkLst>
        </pc:picChg>
      </pc:sldChg>
      <pc:sldChg chg="addSp modSp add ord replId">
        <pc:chgData name="Suraj Chopade" userId="S::suraj.chopade@bostoninstituteofanalytics.org::dcc44ee8-6a65-4538-a5e1-c87e14ca7a61" providerId="AD" clId="Web-{79E99A0B-E89E-FE9B-ACD5-3761BDB18D36}" dt="2023-10-06T07:50:44.813" v="1285"/>
        <pc:sldMkLst>
          <pc:docMk/>
          <pc:sldMk cId="4285754358" sldId="425"/>
        </pc:sldMkLst>
        <pc:spChg chg="mod">
          <ac:chgData name="Suraj Chopade" userId="S::suraj.chopade@bostoninstituteofanalytics.org::dcc44ee8-6a65-4538-a5e1-c87e14ca7a61" providerId="AD" clId="Web-{79E99A0B-E89E-FE9B-ACD5-3761BDB18D36}" dt="2023-10-06T07:50:44.813" v="1285"/>
          <ac:spMkLst>
            <pc:docMk/>
            <pc:sldMk cId="4285754358" sldId="425"/>
            <ac:spMk id="4" creationId="{2086DAE7-4184-13BD-A374-B3B74CFBF5D7}"/>
          </ac:spMkLst>
        </pc:spChg>
        <pc:picChg chg="add mod">
          <ac:chgData name="Suraj Chopade" userId="S::suraj.chopade@bostoninstituteofanalytics.org::dcc44ee8-6a65-4538-a5e1-c87e14ca7a61" providerId="AD" clId="Web-{79E99A0B-E89E-FE9B-ACD5-3761BDB18D36}" dt="2023-10-06T07:42:29.370" v="1282" actId="1076"/>
          <ac:picMkLst>
            <pc:docMk/>
            <pc:sldMk cId="4285754358" sldId="425"/>
            <ac:picMk id="2" creationId="{65D88C47-E170-EE2A-74D4-690ED31174B5}"/>
          </ac:picMkLst>
        </pc:picChg>
      </pc:sldChg>
      <pc:sldChg chg="addSp modSp add ord replId">
        <pc:chgData name="Suraj Chopade" userId="S::suraj.chopade@bostoninstituteofanalytics.org::dcc44ee8-6a65-4538-a5e1-c87e14ca7a61" providerId="AD" clId="Web-{79E99A0B-E89E-FE9B-ACD5-3761BDB18D36}" dt="2023-10-06T08:01:02.383" v="1339" actId="1076"/>
        <pc:sldMkLst>
          <pc:docMk/>
          <pc:sldMk cId="3130724772" sldId="426"/>
        </pc:sldMkLst>
        <pc:spChg chg="mod">
          <ac:chgData name="Suraj Chopade" userId="S::suraj.chopade@bostoninstituteofanalytics.org::dcc44ee8-6a65-4538-a5e1-c87e14ca7a61" providerId="AD" clId="Web-{79E99A0B-E89E-FE9B-ACD5-3761BDB18D36}" dt="2023-10-06T08:00:56.305" v="1337" actId="14100"/>
          <ac:spMkLst>
            <pc:docMk/>
            <pc:sldMk cId="3130724772" sldId="426"/>
            <ac:spMk id="4" creationId="{2086DAE7-4184-13BD-A374-B3B74CFBF5D7}"/>
          </ac:spMkLst>
        </pc:spChg>
        <pc:spChg chg="mod">
          <ac:chgData name="Suraj Chopade" userId="S::suraj.chopade@bostoninstituteofanalytics.org::dcc44ee8-6a65-4538-a5e1-c87e14ca7a61" providerId="AD" clId="Web-{79E99A0B-E89E-FE9B-ACD5-3761BDB18D36}" dt="2023-10-06T07:54:41.753" v="1308" actId="1076"/>
          <ac:spMkLst>
            <pc:docMk/>
            <pc:sldMk cId="3130724772" sldId="426"/>
            <ac:spMk id="9" creationId="{2FDADD92-4E39-7713-520E-D88B1D53A255}"/>
          </ac:spMkLst>
        </pc:spChg>
        <pc:picChg chg="add mod">
          <ac:chgData name="Suraj Chopade" userId="S::suraj.chopade@bostoninstituteofanalytics.org::dcc44ee8-6a65-4538-a5e1-c87e14ca7a61" providerId="AD" clId="Web-{79E99A0B-E89E-FE9B-ACD5-3761BDB18D36}" dt="2023-10-06T08:01:02.383" v="1339" actId="1076"/>
          <ac:picMkLst>
            <pc:docMk/>
            <pc:sldMk cId="3130724772" sldId="426"/>
            <ac:picMk id="2" creationId="{40B904C5-795D-16F4-7A38-7CBA112F0CEC}"/>
          </ac:picMkLst>
        </pc:picChg>
      </pc:sldChg>
      <pc:sldChg chg="addSp delSp modSp add replId">
        <pc:chgData name="Suraj Chopade" userId="S::suraj.chopade@bostoninstituteofanalytics.org::dcc44ee8-6a65-4538-a5e1-c87e14ca7a61" providerId="AD" clId="Web-{79E99A0B-E89E-FE9B-ACD5-3761BDB18D36}" dt="2023-10-06T08:07:11.971" v="1389" actId="20577"/>
        <pc:sldMkLst>
          <pc:docMk/>
          <pc:sldMk cId="534715058" sldId="427"/>
        </pc:sldMkLst>
        <pc:spChg chg="mod">
          <ac:chgData name="Suraj Chopade" userId="S::suraj.chopade@bostoninstituteofanalytics.org::dcc44ee8-6a65-4538-a5e1-c87e14ca7a61" providerId="AD" clId="Web-{79E99A0B-E89E-FE9B-ACD5-3761BDB18D36}" dt="2023-10-06T08:07:11.971" v="1389" actId="20577"/>
          <ac:spMkLst>
            <pc:docMk/>
            <pc:sldMk cId="534715058" sldId="427"/>
            <ac:spMk id="4" creationId="{2086DAE7-4184-13BD-A374-B3B74CFBF5D7}"/>
          </ac:spMkLst>
        </pc:spChg>
        <pc:picChg chg="del">
          <ac:chgData name="Suraj Chopade" userId="S::suraj.chopade@bostoninstituteofanalytics.org::dcc44ee8-6a65-4538-a5e1-c87e14ca7a61" providerId="AD" clId="Web-{79E99A0B-E89E-FE9B-ACD5-3761BDB18D36}" dt="2023-10-06T08:04:07.994" v="1372"/>
          <ac:picMkLst>
            <pc:docMk/>
            <pc:sldMk cId="534715058" sldId="427"/>
            <ac:picMk id="2" creationId="{40B904C5-795D-16F4-7A38-7CBA112F0CEC}"/>
          </ac:picMkLst>
        </pc:picChg>
        <pc:picChg chg="add mod modCrop">
          <ac:chgData name="Suraj Chopade" userId="S::suraj.chopade@bostoninstituteofanalytics.org::dcc44ee8-6a65-4538-a5e1-c87e14ca7a61" providerId="AD" clId="Web-{79E99A0B-E89E-FE9B-ACD5-3761BDB18D36}" dt="2023-10-06T08:06:42.768" v="1386" actId="1076"/>
          <ac:picMkLst>
            <pc:docMk/>
            <pc:sldMk cId="534715058" sldId="427"/>
            <ac:picMk id="3" creationId="{8FBB3B13-9D89-1E5F-F360-1770BDBAE313}"/>
          </ac:picMkLst>
        </pc:picChg>
      </pc:sldChg>
      <pc:sldChg chg="addSp delSp modSp add del replId">
        <pc:chgData name="Suraj Chopade" userId="S::suraj.chopade@bostoninstituteofanalytics.org::dcc44ee8-6a65-4538-a5e1-c87e14ca7a61" providerId="AD" clId="Web-{79E99A0B-E89E-FE9B-ACD5-3761BDB18D36}" dt="2023-10-06T08:16:35.197" v="1433"/>
        <pc:sldMkLst>
          <pc:docMk/>
          <pc:sldMk cId="2012388065" sldId="428"/>
        </pc:sldMkLst>
        <pc:spChg chg="mod">
          <ac:chgData name="Suraj Chopade" userId="S::suraj.chopade@bostoninstituteofanalytics.org::dcc44ee8-6a65-4538-a5e1-c87e14ca7a61" providerId="AD" clId="Web-{79E99A0B-E89E-FE9B-ACD5-3761BDB18D36}" dt="2023-10-06T08:16:05.962" v="1428" actId="14100"/>
          <ac:spMkLst>
            <pc:docMk/>
            <pc:sldMk cId="2012388065" sldId="428"/>
            <ac:spMk id="4" creationId="{2086DAE7-4184-13BD-A374-B3B74CFBF5D7}"/>
          </ac:spMkLst>
        </pc:spChg>
        <pc:spChg chg="mod">
          <ac:chgData name="Suraj Chopade" userId="S::suraj.chopade@bostoninstituteofanalytics.org::dcc44ee8-6a65-4538-a5e1-c87e14ca7a61" providerId="AD" clId="Web-{79E99A0B-E89E-FE9B-ACD5-3761BDB18D36}" dt="2023-10-06T08:07:57.659" v="1397" actId="1076"/>
          <ac:spMkLst>
            <pc:docMk/>
            <pc:sldMk cId="2012388065" sldId="428"/>
            <ac:spMk id="9" creationId="{2FDADD92-4E39-7713-520E-D88B1D53A255}"/>
          </ac:spMkLst>
        </pc:spChg>
        <pc:picChg chg="add del mod">
          <ac:chgData name="Suraj Chopade" userId="S::suraj.chopade@bostoninstituteofanalytics.org::dcc44ee8-6a65-4538-a5e1-c87e14ca7a61" providerId="AD" clId="Web-{79E99A0B-E89E-FE9B-ACD5-3761BDB18D36}" dt="2023-10-06T08:14:28.539" v="1423"/>
          <ac:picMkLst>
            <pc:docMk/>
            <pc:sldMk cId="2012388065" sldId="428"/>
            <ac:picMk id="2" creationId="{85613AE8-1FB6-4F69-DBD0-3A8EBEAFA5FA}"/>
          </ac:picMkLst>
        </pc:picChg>
        <pc:picChg chg="del">
          <ac:chgData name="Suraj Chopade" userId="S::suraj.chopade@bostoninstituteofanalytics.org::dcc44ee8-6a65-4538-a5e1-c87e14ca7a61" providerId="AD" clId="Web-{79E99A0B-E89E-FE9B-ACD5-3761BDB18D36}" dt="2023-10-06T08:13:22.226" v="1398"/>
          <ac:picMkLst>
            <pc:docMk/>
            <pc:sldMk cId="2012388065" sldId="428"/>
            <ac:picMk id="3" creationId="{8FBB3B13-9D89-1E5F-F360-1770BDBAE313}"/>
          </ac:picMkLst>
        </pc:picChg>
        <pc:picChg chg="add del mod">
          <ac:chgData name="Suraj Chopade" userId="S::suraj.chopade@bostoninstituteofanalytics.org::dcc44ee8-6a65-4538-a5e1-c87e14ca7a61" providerId="AD" clId="Web-{79E99A0B-E89E-FE9B-ACD5-3761BDB18D36}" dt="2023-10-06T08:14:34.445" v="1425"/>
          <ac:picMkLst>
            <pc:docMk/>
            <pc:sldMk cId="2012388065" sldId="428"/>
            <ac:picMk id="5" creationId="{36A6EC29-76B7-FC25-1972-F82AD611EBC6}"/>
          </ac:picMkLst>
        </pc:picChg>
        <pc:picChg chg="add mod">
          <ac:chgData name="Suraj Chopade" userId="S::suraj.chopade@bostoninstituteofanalytics.org::dcc44ee8-6a65-4538-a5e1-c87e14ca7a61" providerId="AD" clId="Web-{79E99A0B-E89E-FE9B-ACD5-3761BDB18D36}" dt="2023-10-06T08:16:11.650" v="1431" actId="1076"/>
          <ac:picMkLst>
            <pc:docMk/>
            <pc:sldMk cId="2012388065" sldId="428"/>
            <ac:picMk id="7" creationId="{4CB7DF53-408D-76DE-4E08-9AD3FBD3BBE4}"/>
          </ac:picMkLst>
        </pc:picChg>
      </pc:sldChg>
      <pc:sldChg chg="delSp modSp add replId">
        <pc:chgData name="Suraj Chopade" userId="S::suraj.chopade@bostoninstituteofanalytics.org::dcc44ee8-6a65-4538-a5e1-c87e14ca7a61" providerId="AD" clId="Web-{79E99A0B-E89E-FE9B-ACD5-3761BDB18D36}" dt="2023-10-06T08:23:06.295" v="1476" actId="1076"/>
        <pc:sldMkLst>
          <pc:docMk/>
          <pc:sldMk cId="437294114" sldId="429"/>
        </pc:sldMkLst>
        <pc:spChg chg="mod">
          <ac:chgData name="Suraj Chopade" userId="S::suraj.chopade@bostoninstituteofanalytics.org::dcc44ee8-6a65-4538-a5e1-c87e14ca7a61" providerId="AD" clId="Web-{79E99A0B-E89E-FE9B-ACD5-3761BDB18D36}" dt="2023-10-06T08:22:56.826" v="1473" actId="1076"/>
          <ac:spMkLst>
            <pc:docMk/>
            <pc:sldMk cId="437294114" sldId="429"/>
            <ac:spMk id="4" creationId="{2086DAE7-4184-13BD-A374-B3B74CFBF5D7}"/>
          </ac:spMkLst>
        </pc:spChg>
        <pc:spChg chg="mod">
          <ac:chgData name="Suraj Chopade" userId="S::suraj.chopade@bostoninstituteofanalytics.org::dcc44ee8-6a65-4538-a5e1-c87e14ca7a61" providerId="AD" clId="Web-{79E99A0B-E89E-FE9B-ACD5-3761BDB18D36}" dt="2023-10-06T08:23:06.295" v="1476" actId="1076"/>
          <ac:spMkLst>
            <pc:docMk/>
            <pc:sldMk cId="437294114" sldId="429"/>
            <ac:spMk id="9" creationId="{2FDADD92-4E39-7713-520E-D88B1D53A255}"/>
          </ac:spMkLst>
        </pc:spChg>
        <pc:picChg chg="del">
          <ac:chgData name="Suraj Chopade" userId="S::suraj.chopade@bostoninstituteofanalytics.org::dcc44ee8-6a65-4538-a5e1-c87e14ca7a61" providerId="AD" clId="Web-{79E99A0B-E89E-FE9B-ACD5-3761BDB18D36}" dt="2023-10-06T08:22:11.248" v="1454"/>
          <ac:picMkLst>
            <pc:docMk/>
            <pc:sldMk cId="437294114" sldId="429"/>
            <ac:picMk id="7" creationId="{4CB7DF53-408D-76DE-4E08-9AD3FBD3BBE4}"/>
          </ac:picMkLst>
        </pc:picChg>
      </pc:sldChg>
      <pc:sldChg chg="addSp modSp add replId">
        <pc:chgData name="Suraj Chopade" userId="S::suraj.chopade@bostoninstituteofanalytics.org::dcc44ee8-6a65-4538-a5e1-c87e14ca7a61" providerId="AD" clId="Web-{79E99A0B-E89E-FE9B-ACD5-3761BDB18D36}" dt="2023-10-06T08:39:04.150" v="1609" actId="1076"/>
        <pc:sldMkLst>
          <pc:docMk/>
          <pc:sldMk cId="2327297602" sldId="430"/>
        </pc:sldMkLst>
        <pc:spChg chg="add mod">
          <ac:chgData name="Suraj Chopade" userId="S::suraj.chopade@bostoninstituteofanalytics.org::dcc44ee8-6a65-4538-a5e1-c87e14ca7a61" providerId="AD" clId="Web-{79E99A0B-E89E-FE9B-ACD5-3761BDB18D36}" dt="2023-10-06T08:37:53.649" v="1605" actId="14100"/>
          <ac:spMkLst>
            <pc:docMk/>
            <pc:sldMk cId="2327297602" sldId="430"/>
            <ac:spMk id="3" creationId="{38C023BB-7C4D-CA80-60BE-5DC072DFDA23}"/>
          </ac:spMkLst>
        </pc:spChg>
        <pc:spChg chg="mod">
          <ac:chgData name="Suraj Chopade" userId="S::suraj.chopade@bostoninstituteofanalytics.org::dcc44ee8-6a65-4538-a5e1-c87e14ca7a61" providerId="AD" clId="Web-{79E99A0B-E89E-FE9B-ACD5-3761BDB18D36}" dt="2023-10-06T08:38:37.416" v="1608"/>
          <ac:spMkLst>
            <pc:docMk/>
            <pc:sldMk cId="2327297602" sldId="430"/>
            <ac:spMk id="4" creationId="{2086DAE7-4184-13BD-A374-B3B74CFBF5D7}"/>
          </ac:spMkLst>
        </pc:spChg>
        <pc:spChg chg="mod">
          <ac:chgData name="Suraj Chopade" userId="S::suraj.chopade@bostoninstituteofanalytics.org::dcc44ee8-6a65-4538-a5e1-c87e14ca7a61" providerId="AD" clId="Web-{79E99A0B-E89E-FE9B-ACD5-3761BDB18D36}" dt="2023-10-06T08:39:04.150" v="1609" actId="1076"/>
          <ac:spMkLst>
            <pc:docMk/>
            <pc:sldMk cId="2327297602" sldId="430"/>
            <ac:spMk id="9" creationId="{2FDADD92-4E39-7713-520E-D88B1D53A255}"/>
          </ac:spMkLst>
        </pc:spChg>
        <pc:picChg chg="add mod">
          <ac:chgData name="Suraj Chopade" userId="S::suraj.chopade@bostoninstituteofanalytics.org::dcc44ee8-6a65-4538-a5e1-c87e14ca7a61" providerId="AD" clId="Web-{79E99A0B-E89E-FE9B-ACD5-3761BDB18D36}" dt="2023-10-06T08:37:59.571" v="1606" actId="1076"/>
          <ac:picMkLst>
            <pc:docMk/>
            <pc:sldMk cId="2327297602" sldId="430"/>
            <ac:picMk id="2" creationId="{44D11193-9C3D-4692-5192-EB7B90C2A9D1}"/>
          </ac:picMkLst>
        </pc:picChg>
        <pc:picChg chg="mod">
          <ac:chgData name="Suraj Chopade" userId="S::suraj.chopade@bostoninstituteofanalytics.org::dcc44ee8-6a65-4538-a5e1-c87e14ca7a61" providerId="AD" clId="Web-{79E99A0B-E89E-FE9B-ACD5-3761BDB18D36}" dt="2023-10-06T08:30:22.957" v="1561" actId="1076"/>
          <ac:picMkLst>
            <pc:docMk/>
            <pc:sldMk cId="2327297602" sldId="430"/>
            <ac:picMk id="6" creationId="{00000000-0000-0000-0000-000000000000}"/>
          </ac:picMkLst>
        </pc:picChg>
      </pc:sldChg>
      <pc:sldChg chg="addSp delSp modSp add replId">
        <pc:chgData name="Suraj Chopade" userId="S::suraj.chopade@bostoninstituteofanalytics.org::dcc44ee8-6a65-4538-a5e1-c87e14ca7a61" providerId="AD" clId="Web-{79E99A0B-E89E-FE9B-ACD5-3761BDB18D36}" dt="2023-10-06T08:43:26.091" v="1657" actId="1076"/>
        <pc:sldMkLst>
          <pc:docMk/>
          <pc:sldMk cId="1635862421" sldId="431"/>
        </pc:sldMkLst>
        <pc:spChg chg="del">
          <ac:chgData name="Suraj Chopade" userId="S::suraj.chopade@bostoninstituteofanalytics.org::dcc44ee8-6a65-4538-a5e1-c87e14ca7a61" providerId="AD" clId="Web-{79E99A0B-E89E-FE9B-ACD5-3761BDB18D36}" dt="2023-10-06T08:40:20.542" v="1622"/>
          <ac:spMkLst>
            <pc:docMk/>
            <pc:sldMk cId="1635862421" sldId="431"/>
            <ac:spMk id="3" creationId="{38C023BB-7C4D-CA80-60BE-5DC072DFDA23}"/>
          </ac:spMkLst>
        </pc:spChg>
        <pc:spChg chg="mod">
          <ac:chgData name="Suraj Chopade" userId="S::suraj.chopade@bostoninstituteofanalytics.org::dcc44ee8-6a65-4538-a5e1-c87e14ca7a61" providerId="AD" clId="Web-{79E99A0B-E89E-FE9B-ACD5-3761BDB18D36}" dt="2023-10-06T08:43:26.091" v="1657" actId="1076"/>
          <ac:spMkLst>
            <pc:docMk/>
            <pc:sldMk cId="1635862421" sldId="431"/>
            <ac:spMk id="4" creationId="{2086DAE7-4184-13BD-A374-B3B74CFBF5D7}"/>
          </ac:spMkLst>
        </pc:spChg>
        <pc:spChg chg="mod">
          <ac:chgData name="Suraj Chopade" userId="S::suraj.chopade@bostoninstituteofanalytics.org::dcc44ee8-6a65-4538-a5e1-c87e14ca7a61" providerId="AD" clId="Web-{79E99A0B-E89E-FE9B-ACD5-3761BDB18D36}" dt="2023-10-06T08:42:48.700" v="1648" actId="1076"/>
          <ac:spMkLst>
            <pc:docMk/>
            <pc:sldMk cId="1635862421" sldId="431"/>
            <ac:spMk id="9" creationId="{2FDADD92-4E39-7713-520E-D88B1D53A255}"/>
          </ac:spMkLst>
        </pc:spChg>
        <pc:picChg chg="del">
          <ac:chgData name="Suraj Chopade" userId="S::suraj.chopade@bostoninstituteofanalytics.org::dcc44ee8-6a65-4538-a5e1-c87e14ca7a61" providerId="AD" clId="Web-{79E99A0B-E89E-FE9B-ACD5-3761BDB18D36}" dt="2023-10-06T08:40:13.479" v="1621"/>
          <ac:picMkLst>
            <pc:docMk/>
            <pc:sldMk cId="1635862421" sldId="431"/>
            <ac:picMk id="2" creationId="{44D11193-9C3D-4692-5192-EB7B90C2A9D1}"/>
          </ac:picMkLst>
        </pc:picChg>
        <pc:picChg chg="add mod modCrop">
          <ac:chgData name="Suraj Chopade" userId="S::suraj.chopade@bostoninstituteofanalytics.org::dcc44ee8-6a65-4538-a5e1-c87e14ca7a61" providerId="AD" clId="Web-{79E99A0B-E89E-FE9B-ACD5-3761BDB18D36}" dt="2023-10-06T08:43:17.059" v="1655" actId="1076"/>
          <ac:picMkLst>
            <pc:docMk/>
            <pc:sldMk cId="1635862421" sldId="431"/>
            <ac:picMk id="5" creationId="{85AC0149-59A8-F811-A337-972A741A9CCB}"/>
          </ac:picMkLst>
        </pc:picChg>
      </pc:sldChg>
      <pc:sldChg chg="delSp modSp add replId">
        <pc:chgData name="Suraj Chopade" userId="S::suraj.chopade@bostoninstituteofanalytics.org::dcc44ee8-6a65-4538-a5e1-c87e14ca7a61" providerId="AD" clId="Web-{79E99A0B-E89E-FE9B-ACD5-3761BDB18D36}" dt="2023-10-06T09:22:00.409" v="1743" actId="1076"/>
        <pc:sldMkLst>
          <pc:docMk/>
          <pc:sldMk cId="728911902" sldId="432"/>
        </pc:sldMkLst>
        <pc:spChg chg="mod">
          <ac:chgData name="Suraj Chopade" userId="S::suraj.chopade@bostoninstituteofanalytics.org::dcc44ee8-6a65-4538-a5e1-c87e14ca7a61" providerId="AD" clId="Web-{79E99A0B-E89E-FE9B-ACD5-3761BDB18D36}" dt="2023-10-06T09:14:26.779" v="1690" actId="1076"/>
          <ac:spMkLst>
            <pc:docMk/>
            <pc:sldMk cId="728911902" sldId="432"/>
            <ac:spMk id="4" creationId="{2086DAE7-4184-13BD-A374-B3B74CFBF5D7}"/>
          </ac:spMkLst>
        </pc:spChg>
        <pc:spChg chg="mod">
          <ac:chgData name="Suraj Chopade" userId="S::suraj.chopade@bostoninstituteofanalytics.org::dcc44ee8-6a65-4538-a5e1-c87e14ca7a61" providerId="AD" clId="Web-{79E99A0B-E89E-FE9B-ACD5-3761BDB18D36}" dt="2023-10-06T09:22:00.409" v="1743" actId="1076"/>
          <ac:spMkLst>
            <pc:docMk/>
            <pc:sldMk cId="728911902" sldId="432"/>
            <ac:spMk id="9" creationId="{2FDADD92-4E39-7713-520E-D88B1D53A255}"/>
          </ac:spMkLst>
        </pc:spChg>
        <pc:picChg chg="del">
          <ac:chgData name="Suraj Chopade" userId="S::suraj.chopade@bostoninstituteofanalytics.org::dcc44ee8-6a65-4538-a5e1-c87e14ca7a61" providerId="AD" clId="Web-{79E99A0B-E89E-FE9B-ACD5-3761BDB18D36}" dt="2023-10-06T08:48:50.485" v="1673"/>
          <ac:picMkLst>
            <pc:docMk/>
            <pc:sldMk cId="728911902" sldId="432"/>
            <ac:picMk id="5" creationId="{85AC0149-59A8-F811-A337-972A741A9CCB}"/>
          </ac:picMkLst>
        </pc:picChg>
      </pc:sldChg>
      <pc:sldChg chg="addSp delSp modSp add ord replId">
        <pc:chgData name="Suraj Chopade" userId="S::suraj.chopade@bostoninstituteofanalytics.org::dcc44ee8-6a65-4538-a5e1-c87e14ca7a61" providerId="AD" clId="Web-{79E99A0B-E89E-FE9B-ACD5-3761BDB18D36}" dt="2023-10-06T09:22:04.128" v="1744" actId="1076"/>
        <pc:sldMkLst>
          <pc:docMk/>
          <pc:sldMk cId="2124791131" sldId="433"/>
        </pc:sldMkLst>
        <pc:spChg chg="mod">
          <ac:chgData name="Suraj Chopade" userId="S::suraj.chopade@bostoninstituteofanalytics.org::dcc44ee8-6a65-4538-a5e1-c87e14ca7a61" providerId="AD" clId="Web-{79E99A0B-E89E-FE9B-ACD5-3761BDB18D36}" dt="2023-10-06T09:21:38.347" v="1739" actId="14100"/>
          <ac:spMkLst>
            <pc:docMk/>
            <pc:sldMk cId="2124791131" sldId="433"/>
            <ac:spMk id="4" creationId="{2086DAE7-4184-13BD-A374-B3B74CFBF5D7}"/>
          </ac:spMkLst>
        </pc:spChg>
        <pc:spChg chg="mod">
          <ac:chgData name="Suraj Chopade" userId="S::suraj.chopade@bostoninstituteofanalytics.org::dcc44ee8-6a65-4538-a5e1-c87e14ca7a61" providerId="AD" clId="Web-{79E99A0B-E89E-FE9B-ACD5-3761BDB18D36}" dt="2023-10-06T09:22:04.128" v="1744" actId="1076"/>
          <ac:spMkLst>
            <pc:docMk/>
            <pc:sldMk cId="2124791131" sldId="433"/>
            <ac:spMk id="9" creationId="{2FDADD92-4E39-7713-520E-D88B1D53A255}"/>
          </ac:spMkLst>
        </pc:spChg>
        <pc:picChg chg="add mod">
          <ac:chgData name="Suraj Chopade" userId="S::suraj.chopade@bostoninstituteofanalytics.org::dcc44ee8-6a65-4538-a5e1-c87e14ca7a61" providerId="AD" clId="Web-{79E99A0B-E89E-FE9B-ACD5-3761BDB18D36}" dt="2023-10-06T09:21:45.831" v="1742" actId="1076"/>
          <ac:picMkLst>
            <pc:docMk/>
            <pc:sldMk cId="2124791131" sldId="433"/>
            <ac:picMk id="2" creationId="{9058DE11-7EAE-03A4-6CA1-662F68D0150F}"/>
          </ac:picMkLst>
        </pc:picChg>
        <pc:picChg chg="del">
          <ac:chgData name="Suraj Chopade" userId="S::suraj.chopade@bostoninstituteofanalytics.org::dcc44ee8-6a65-4538-a5e1-c87e14ca7a61" providerId="AD" clId="Web-{79E99A0B-E89E-FE9B-ACD5-3761BDB18D36}" dt="2023-10-06T09:19:50.658" v="1714"/>
          <ac:picMkLst>
            <pc:docMk/>
            <pc:sldMk cId="2124791131" sldId="433"/>
            <ac:picMk id="5" creationId="{85AC0149-59A8-F811-A337-972A741A9CCB}"/>
          </ac:picMkLst>
        </pc:picChg>
      </pc:sldChg>
      <pc:sldChg chg="delSp modSp add replId">
        <pc:chgData name="Suraj Chopade" userId="S::suraj.chopade@bostoninstituteofanalytics.org::dcc44ee8-6a65-4538-a5e1-c87e14ca7a61" providerId="AD" clId="Web-{79E99A0B-E89E-FE9B-ACD5-3761BDB18D36}" dt="2023-10-06T09:25:34.646" v="1796" actId="14100"/>
        <pc:sldMkLst>
          <pc:docMk/>
          <pc:sldMk cId="1863556272" sldId="434"/>
        </pc:sldMkLst>
        <pc:spChg chg="mod">
          <ac:chgData name="Suraj Chopade" userId="S::suraj.chopade@bostoninstituteofanalytics.org::dcc44ee8-6a65-4538-a5e1-c87e14ca7a61" providerId="AD" clId="Web-{79E99A0B-E89E-FE9B-ACD5-3761BDB18D36}" dt="2023-10-06T09:25:34.646" v="1796" actId="14100"/>
          <ac:spMkLst>
            <pc:docMk/>
            <pc:sldMk cId="1863556272" sldId="434"/>
            <ac:spMk id="4" creationId="{2086DAE7-4184-13BD-A374-B3B74CFBF5D7}"/>
          </ac:spMkLst>
        </pc:spChg>
        <pc:spChg chg="mod">
          <ac:chgData name="Suraj Chopade" userId="S::suraj.chopade@bostoninstituteofanalytics.org::dcc44ee8-6a65-4538-a5e1-c87e14ca7a61" providerId="AD" clId="Web-{79E99A0B-E89E-FE9B-ACD5-3761BDB18D36}" dt="2023-10-06T09:23:14.254" v="1759" actId="1076"/>
          <ac:spMkLst>
            <pc:docMk/>
            <pc:sldMk cId="1863556272" sldId="434"/>
            <ac:spMk id="9" creationId="{2FDADD92-4E39-7713-520E-D88B1D53A255}"/>
          </ac:spMkLst>
        </pc:spChg>
        <pc:picChg chg="del">
          <ac:chgData name="Suraj Chopade" userId="S::suraj.chopade@bostoninstituteofanalytics.org::dcc44ee8-6a65-4538-a5e1-c87e14ca7a61" providerId="AD" clId="Web-{79E99A0B-E89E-FE9B-ACD5-3761BDB18D36}" dt="2023-10-06T09:23:15.879" v="1760"/>
          <ac:picMkLst>
            <pc:docMk/>
            <pc:sldMk cId="1863556272" sldId="434"/>
            <ac:picMk id="2" creationId="{9058DE11-7EAE-03A4-6CA1-662F68D0150F}"/>
          </ac:picMkLst>
        </pc:picChg>
      </pc:sldChg>
      <pc:sldChg chg="addSp modSp add replId">
        <pc:chgData name="Suraj Chopade" userId="S::suraj.chopade@bostoninstituteofanalytics.org::dcc44ee8-6a65-4538-a5e1-c87e14ca7a61" providerId="AD" clId="Web-{79E99A0B-E89E-FE9B-ACD5-3761BDB18D36}" dt="2023-10-06T09:28:31.539" v="1827" actId="1076"/>
        <pc:sldMkLst>
          <pc:docMk/>
          <pc:sldMk cId="411251168" sldId="435"/>
        </pc:sldMkLst>
        <pc:spChg chg="mod">
          <ac:chgData name="Suraj Chopade" userId="S::suraj.chopade@bostoninstituteofanalytics.org::dcc44ee8-6a65-4538-a5e1-c87e14ca7a61" providerId="AD" clId="Web-{79E99A0B-E89E-FE9B-ACD5-3761BDB18D36}" dt="2023-10-06T09:28:26.695" v="1826" actId="1076"/>
          <ac:spMkLst>
            <pc:docMk/>
            <pc:sldMk cId="411251168" sldId="435"/>
            <ac:spMk id="4" creationId="{2086DAE7-4184-13BD-A374-B3B74CFBF5D7}"/>
          </ac:spMkLst>
        </pc:spChg>
        <pc:spChg chg="mod">
          <ac:chgData name="Suraj Chopade" userId="S::suraj.chopade@bostoninstituteofanalytics.org::dcc44ee8-6a65-4538-a5e1-c87e14ca7a61" providerId="AD" clId="Web-{79E99A0B-E89E-FE9B-ACD5-3761BDB18D36}" dt="2023-10-06T09:27:34.039" v="1817" actId="1076"/>
          <ac:spMkLst>
            <pc:docMk/>
            <pc:sldMk cId="411251168" sldId="435"/>
            <ac:spMk id="9" creationId="{2FDADD92-4E39-7713-520E-D88B1D53A255}"/>
          </ac:spMkLst>
        </pc:spChg>
        <pc:picChg chg="add mod">
          <ac:chgData name="Suraj Chopade" userId="S::suraj.chopade@bostoninstituteofanalytics.org::dcc44ee8-6a65-4538-a5e1-c87e14ca7a61" providerId="AD" clId="Web-{79E99A0B-E89E-FE9B-ACD5-3761BDB18D36}" dt="2023-10-06T09:28:31.539" v="1827" actId="1076"/>
          <ac:picMkLst>
            <pc:docMk/>
            <pc:sldMk cId="411251168" sldId="435"/>
            <ac:picMk id="2" creationId="{EDB9DACE-BB74-AA08-7D00-D574FAF89D0B}"/>
          </ac:picMkLst>
        </pc:picChg>
      </pc:sldChg>
      <pc:sldChg chg="add del replId">
        <pc:chgData name="Suraj Chopade" userId="S::suraj.chopade@bostoninstituteofanalytics.org::dcc44ee8-6a65-4538-a5e1-c87e14ca7a61" providerId="AD" clId="Web-{79E99A0B-E89E-FE9B-ACD5-3761BDB18D36}" dt="2023-10-06T09:23:22.598" v="1764"/>
        <pc:sldMkLst>
          <pc:docMk/>
          <pc:sldMk cId="4250501126" sldId="435"/>
        </pc:sldMkLst>
      </pc:sldChg>
      <pc:sldChg chg="add ord replId">
        <pc:chgData name="Suraj Chopade" userId="S::suraj.chopade@bostoninstituteofanalytics.org::dcc44ee8-6a65-4538-a5e1-c87e14ca7a61" providerId="AD" clId="Web-{79E99A0B-E89E-FE9B-ACD5-3761BDB18D36}" dt="2023-10-06T09:27:00.163" v="1816"/>
        <pc:sldMkLst>
          <pc:docMk/>
          <pc:sldMk cId="3427110777" sldId="436"/>
        </pc:sldMkLst>
      </pc:sldChg>
      <pc:sldChg chg="delSp modSp add replId">
        <pc:chgData name="Suraj Chopade" userId="S::suraj.chopade@bostoninstituteofanalytics.org::dcc44ee8-6a65-4538-a5e1-c87e14ca7a61" providerId="AD" clId="Web-{79E99A0B-E89E-FE9B-ACD5-3761BDB18D36}" dt="2023-10-06T09:30:34.181" v="1868" actId="20577"/>
        <pc:sldMkLst>
          <pc:docMk/>
          <pc:sldMk cId="2873889658" sldId="437"/>
        </pc:sldMkLst>
        <pc:spChg chg="mod">
          <ac:chgData name="Suraj Chopade" userId="S::suraj.chopade@bostoninstituteofanalytics.org::dcc44ee8-6a65-4538-a5e1-c87e14ca7a61" providerId="AD" clId="Web-{79E99A0B-E89E-FE9B-ACD5-3761BDB18D36}" dt="2023-10-06T09:30:34.181" v="1868" actId="20577"/>
          <ac:spMkLst>
            <pc:docMk/>
            <pc:sldMk cId="2873889658" sldId="437"/>
            <ac:spMk id="4" creationId="{2086DAE7-4184-13BD-A374-B3B74CFBF5D7}"/>
          </ac:spMkLst>
        </pc:spChg>
        <pc:picChg chg="del">
          <ac:chgData name="Suraj Chopade" userId="S::suraj.chopade@bostoninstituteofanalytics.org::dcc44ee8-6a65-4538-a5e1-c87e14ca7a61" providerId="AD" clId="Web-{79E99A0B-E89E-FE9B-ACD5-3761BDB18D36}" dt="2023-10-06T09:29:02.696" v="1834"/>
          <ac:picMkLst>
            <pc:docMk/>
            <pc:sldMk cId="2873889658" sldId="437"/>
            <ac:picMk id="2" creationId="{EDB9DACE-BB74-AA08-7D00-D574FAF89D0B}"/>
          </ac:picMkLst>
        </pc:picChg>
      </pc:sldChg>
    </pc:docChg>
  </pc:docChgLst>
  <pc:docChgLst>
    <pc:chgData name="Suraj Chopade" userId="S::suraj.chopade@bostoninstituteofanalytics.org::dcc44ee8-6a65-4538-a5e1-c87e14ca7a61" providerId="AD" clId="Web-{14B3E4B7-7256-1F76-B234-EDE3CAB28713}"/>
    <pc:docChg chg="modSld">
      <pc:chgData name="Suraj Chopade" userId="S::suraj.chopade@bostoninstituteofanalytics.org::dcc44ee8-6a65-4538-a5e1-c87e14ca7a61" providerId="AD" clId="Web-{14B3E4B7-7256-1F76-B234-EDE3CAB28713}" dt="2023-10-27T10:44:04.304" v="1"/>
      <pc:docMkLst>
        <pc:docMk/>
      </pc:docMkLst>
      <pc:sldChg chg="delSp modSp">
        <pc:chgData name="Suraj Chopade" userId="S::suraj.chopade@bostoninstituteofanalytics.org::dcc44ee8-6a65-4538-a5e1-c87e14ca7a61" providerId="AD" clId="Web-{14B3E4B7-7256-1F76-B234-EDE3CAB28713}" dt="2023-10-27T10:44:04.304" v="1"/>
        <pc:sldMkLst>
          <pc:docMk/>
          <pc:sldMk cId="988374458" sldId="498"/>
        </pc:sldMkLst>
        <pc:spChg chg="mod">
          <ac:chgData name="Suraj Chopade" userId="S::suraj.chopade@bostoninstituteofanalytics.org::dcc44ee8-6a65-4538-a5e1-c87e14ca7a61" providerId="AD" clId="Web-{14B3E4B7-7256-1F76-B234-EDE3CAB28713}" dt="2023-10-27T10:43:48.397" v="0"/>
          <ac:spMkLst>
            <pc:docMk/>
            <pc:sldMk cId="988374458" sldId="498"/>
            <ac:spMk id="2" creationId="{F7761F45-99CF-5094-8BAE-64DDA34139B5}"/>
          </ac:spMkLst>
        </pc:spChg>
        <pc:spChg chg="del">
          <ac:chgData name="Suraj Chopade" userId="S::suraj.chopade@bostoninstituteofanalytics.org::dcc44ee8-6a65-4538-a5e1-c87e14ca7a61" providerId="AD" clId="Web-{14B3E4B7-7256-1F76-B234-EDE3CAB28713}" dt="2023-10-27T10:44:04.304" v="1"/>
          <ac:spMkLst>
            <pc:docMk/>
            <pc:sldMk cId="988374458" sldId="498"/>
            <ac:spMk id="3" creationId="{451F4B52-307E-3F91-FDBE-DBEAB6EF88B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15-09-2024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localhost:8888/notebooks/Desktop/Multiple%20LR%20-%20Housing%20Dataset.ipynb"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localhost:8888/notebooks/Desktop/Model%20Evaluation%20-%20California%20Housing%20Prices%E2%80%8B.ipynb"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localhost:8888/notebooks/Desktop/Model%20Evaluation%20-%20California%20Housing%20Prices%E2%80%8B.ipynb"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localhost:8888/notebooks/Desktop/Multiple%20LR%20-%20Housing%20Dataset.ipynb"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Note: Use – </a:t>
            </a:r>
            <a:r>
              <a:rPr lang="en-US" dirty="0" err="1">
                <a:ea typeface="Calibri"/>
                <a:cs typeface="Calibri"/>
              </a:rPr>
              <a:t>Jupyter</a:t>
            </a:r>
            <a:r>
              <a:rPr lang="en-US" dirty="0">
                <a:ea typeface="Calibri"/>
                <a:cs typeface="Calibri"/>
              </a:rPr>
              <a:t> File for this example - </a:t>
            </a:r>
            <a:r>
              <a:rPr lang="en-US" dirty="0">
                <a:hlinkClick r:id="rId3"/>
              </a:rPr>
              <a:t>Multiple LR - Housing Dataset.ipynb</a:t>
            </a:r>
          </a:p>
        </p:txBody>
      </p:sp>
      <p:sp>
        <p:nvSpPr>
          <p:cNvPr id="4" name="Slide Number Placeholder 3"/>
          <p:cNvSpPr>
            <a:spLocks noGrp="1"/>
          </p:cNvSpPr>
          <p:nvPr>
            <p:ph type="sldNum" sz="quarter" idx="5"/>
          </p:nvPr>
        </p:nvSpPr>
        <p:spPr/>
        <p:txBody>
          <a:bodyPr/>
          <a:lstStyle/>
          <a:p>
            <a:fld id="{47FFB008-8E38-46F5-BCB9-8CFEF233CF3A}" type="slidenum">
              <a:rPr lang="en-IN" smtClean="0"/>
              <a:t>3</a:t>
            </a:fld>
            <a:endParaRPr lang="en-IN"/>
          </a:p>
        </p:txBody>
      </p:sp>
    </p:spTree>
    <p:extLst>
      <p:ext uri="{BB962C8B-B14F-4D97-AF65-F5344CB8AC3E}">
        <p14:creationId xmlns:p14="http://schemas.microsoft.com/office/powerpoint/2010/main" val="3139439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Use – </a:t>
            </a:r>
            <a:r>
              <a:rPr lang="en-US" dirty="0" err="1"/>
              <a:t>Jupyter</a:t>
            </a:r>
            <a:r>
              <a:rPr lang="en-US" dirty="0"/>
              <a:t> File for this example - </a:t>
            </a:r>
            <a:r>
              <a:rPr lang="en-US" dirty="0">
                <a:hlinkClick r:id="rId3"/>
              </a:rPr>
              <a:t>Model Evaluation - California Housing Prices .ipynb</a:t>
            </a:r>
            <a:endParaRPr lang="en-US" dirty="0"/>
          </a:p>
        </p:txBody>
      </p:sp>
      <p:sp>
        <p:nvSpPr>
          <p:cNvPr id="4" name="Slide Number Placeholder 3"/>
          <p:cNvSpPr>
            <a:spLocks noGrp="1"/>
          </p:cNvSpPr>
          <p:nvPr>
            <p:ph type="sldNum" sz="quarter" idx="5"/>
          </p:nvPr>
        </p:nvSpPr>
        <p:spPr/>
        <p:txBody>
          <a:bodyPr/>
          <a:lstStyle/>
          <a:p>
            <a:fld id="{47FFB008-8E38-46F5-BCB9-8CFEF233CF3A}" type="slidenum">
              <a:rPr lang="en-IN" smtClean="0"/>
              <a:t>12</a:t>
            </a:fld>
            <a:endParaRPr lang="en-IN"/>
          </a:p>
        </p:txBody>
      </p:sp>
    </p:spTree>
    <p:extLst>
      <p:ext uri="{BB962C8B-B14F-4D97-AF65-F5344CB8AC3E}">
        <p14:creationId xmlns:p14="http://schemas.microsoft.com/office/powerpoint/2010/main" val="2205471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13</a:t>
            </a:fld>
            <a:endParaRPr lang="en-IN"/>
          </a:p>
        </p:txBody>
      </p:sp>
    </p:spTree>
    <p:extLst>
      <p:ext uri="{BB962C8B-B14F-4D97-AF65-F5344CB8AC3E}">
        <p14:creationId xmlns:p14="http://schemas.microsoft.com/office/powerpoint/2010/main" val="1331418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14</a:t>
            </a:fld>
            <a:endParaRPr lang="en-IN"/>
          </a:p>
        </p:txBody>
      </p:sp>
    </p:spTree>
    <p:extLst>
      <p:ext uri="{BB962C8B-B14F-4D97-AF65-F5344CB8AC3E}">
        <p14:creationId xmlns:p14="http://schemas.microsoft.com/office/powerpoint/2010/main" val="1130601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4</a:t>
            </a:fld>
            <a:endParaRPr lang="en-IN"/>
          </a:p>
        </p:txBody>
      </p:sp>
    </p:spTree>
    <p:extLst>
      <p:ext uri="{BB962C8B-B14F-4D97-AF65-F5344CB8AC3E}">
        <p14:creationId xmlns:p14="http://schemas.microsoft.com/office/powerpoint/2010/main" val="4293345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5</a:t>
            </a:fld>
            <a:endParaRPr lang="en-IN"/>
          </a:p>
        </p:txBody>
      </p:sp>
    </p:spTree>
    <p:extLst>
      <p:ext uri="{BB962C8B-B14F-4D97-AF65-F5344CB8AC3E}">
        <p14:creationId xmlns:p14="http://schemas.microsoft.com/office/powerpoint/2010/main" val="4220774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6</a:t>
            </a:fld>
            <a:endParaRPr lang="en-IN"/>
          </a:p>
        </p:txBody>
      </p:sp>
    </p:spTree>
    <p:extLst>
      <p:ext uri="{BB962C8B-B14F-4D97-AF65-F5344CB8AC3E}">
        <p14:creationId xmlns:p14="http://schemas.microsoft.com/office/powerpoint/2010/main" val="2166264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Note: Use – </a:t>
            </a:r>
            <a:r>
              <a:rPr lang="en-US" dirty="0" err="1">
                <a:ea typeface="Calibri"/>
                <a:cs typeface="Calibri"/>
              </a:rPr>
              <a:t>Jupyter</a:t>
            </a:r>
            <a:r>
              <a:rPr lang="en-US" dirty="0">
                <a:ea typeface="Calibri"/>
                <a:cs typeface="Calibri"/>
              </a:rPr>
              <a:t> File for this example - </a:t>
            </a:r>
            <a:r>
              <a:rPr lang="en-US" dirty="0">
                <a:hlinkClick r:id="rId3"/>
              </a:rPr>
              <a:t>Model Evaluation - California Housing Prices .ipynb</a:t>
            </a:r>
          </a:p>
        </p:txBody>
      </p:sp>
      <p:sp>
        <p:nvSpPr>
          <p:cNvPr id="4" name="Slide Number Placeholder 3"/>
          <p:cNvSpPr>
            <a:spLocks noGrp="1"/>
          </p:cNvSpPr>
          <p:nvPr>
            <p:ph type="sldNum" sz="quarter" idx="5"/>
          </p:nvPr>
        </p:nvSpPr>
        <p:spPr/>
        <p:txBody>
          <a:bodyPr/>
          <a:lstStyle/>
          <a:p>
            <a:fld id="{47FFB008-8E38-46F5-BCB9-8CFEF233CF3A}" type="slidenum">
              <a:rPr lang="en-IN" smtClean="0"/>
              <a:t>7</a:t>
            </a:fld>
            <a:endParaRPr lang="en-IN"/>
          </a:p>
        </p:txBody>
      </p:sp>
    </p:spTree>
    <p:extLst>
      <p:ext uri="{BB962C8B-B14F-4D97-AF65-F5344CB8AC3E}">
        <p14:creationId xmlns:p14="http://schemas.microsoft.com/office/powerpoint/2010/main" val="4123646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8</a:t>
            </a:fld>
            <a:endParaRPr lang="en-IN"/>
          </a:p>
        </p:txBody>
      </p:sp>
    </p:spTree>
    <p:extLst>
      <p:ext uri="{BB962C8B-B14F-4D97-AF65-F5344CB8AC3E}">
        <p14:creationId xmlns:p14="http://schemas.microsoft.com/office/powerpoint/2010/main" val="2470532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Use – </a:t>
            </a:r>
            <a:r>
              <a:rPr lang="en-US" err="1"/>
              <a:t>Jupyter</a:t>
            </a:r>
            <a:r>
              <a:rPr lang="en-US"/>
              <a:t> File for this example - </a:t>
            </a:r>
            <a:r>
              <a:rPr lang="en-US" dirty="0">
                <a:hlinkClick r:id="rId3"/>
              </a:rPr>
              <a:t>Multiple LR - Housing Dataset.ipynb</a:t>
            </a:r>
            <a:endParaRPr lang="en-US"/>
          </a:p>
        </p:txBody>
      </p:sp>
      <p:sp>
        <p:nvSpPr>
          <p:cNvPr id="4" name="Slide Number Placeholder 3"/>
          <p:cNvSpPr>
            <a:spLocks noGrp="1"/>
          </p:cNvSpPr>
          <p:nvPr>
            <p:ph type="sldNum" sz="quarter" idx="5"/>
          </p:nvPr>
        </p:nvSpPr>
        <p:spPr/>
        <p:txBody>
          <a:bodyPr/>
          <a:lstStyle/>
          <a:p>
            <a:fld id="{47FFB008-8E38-46F5-BCB9-8CFEF233CF3A}" type="slidenum">
              <a:rPr lang="en-IN" smtClean="0"/>
              <a:t>9</a:t>
            </a:fld>
            <a:endParaRPr lang="en-IN"/>
          </a:p>
        </p:txBody>
      </p:sp>
    </p:spTree>
    <p:extLst>
      <p:ext uri="{BB962C8B-B14F-4D97-AF65-F5344CB8AC3E}">
        <p14:creationId xmlns:p14="http://schemas.microsoft.com/office/powerpoint/2010/main" val="655571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Use – </a:t>
            </a:r>
            <a:r>
              <a:rPr lang="en-US" dirty="0" err="1"/>
              <a:t>Jupyter</a:t>
            </a:r>
            <a:r>
              <a:rPr lang="en-US" dirty="0"/>
              <a:t> File for this example </a:t>
            </a:r>
          </a:p>
        </p:txBody>
      </p:sp>
      <p:sp>
        <p:nvSpPr>
          <p:cNvPr id="4" name="Slide Number Placeholder 3"/>
          <p:cNvSpPr>
            <a:spLocks noGrp="1"/>
          </p:cNvSpPr>
          <p:nvPr>
            <p:ph type="sldNum" sz="quarter" idx="5"/>
          </p:nvPr>
        </p:nvSpPr>
        <p:spPr/>
        <p:txBody>
          <a:bodyPr/>
          <a:lstStyle/>
          <a:p>
            <a:fld id="{47FFB008-8E38-46F5-BCB9-8CFEF233CF3A}" type="slidenum">
              <a:rPr lang="en-IN" smtClean="0"/>
              <a:t>10</a:t>
            </a:fld>
            <a:endParaRPr lang="en-IN"/>
          </a:p>
        </p:txBody>
      </p:sp>
    </p:spTree>
    <p:extLst>
      <p:ext uri="{BB962C8B-B14F-4D97-AF65-F5344CB8AC3E}">
        <p14:creationId xmlns:p14="http://schemas.microsoft.com/office/powerpoint/2010/main" val="206143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Use – </a:t>
            </a:r>
            <a:r>
              <a:rPr lang="en-US" dirty="0" err="1"/>
              <a:t>Jupyter</a:t>
            </a:r>
            <a:r>
              <a:rPr lang="en-US" dirty="0"/>
              <a:t> File for this example </a:t>
            </a:r>
          </a:p>
        </p:txBody>
      </p:sp>
      <p:sp>
        <p:nvSpPr>
          <p:cNvPr id="4" name="Slide Number Placeholder 3"/>
          <p:cNvSpPr>
            <a:spLocks noGrp="1"/>
          </p:cNvSpPr>
          <p:nvPr>
            <p:ph type="sldNum" sz="quarter" idx="5"/>
          </p:nvPr>
        </p:nvSpPr>
        <p:spPr/>
        <p:txBody>
          <a:bodyPr/>
          <a:lstStyle/>
          <a:p>
            <a:fld id="{47FFB008-8E38-46F5-BCB9-8CFEF233CF3A}" type="slidenum">
              <a:rPr lang="en-IN" smtClean="0"/>
              <a:t>11</a:t>
            </a:fld>
            <a:endParaRPr lang="en-IN"/>
          </a:p>
        </p:txBody>
      </p:sp>
    </p:spTree>
    <p:extLst>
      <p:ext uri="{BB962C8B-B14F-4D97-AF65-F5344CB8AC3E}">
        <p14:creationId xmlns:p14="http://schemas.microsoft.com/office/powerpoint/2010/main" val="1881803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C93EBDD-0FE3-4546-943D-06D6F760FA7E}"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93EBDD-0FE3-4546-943D-06D6F760FA7E}"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93EBDD-0FE3-4546-943D-06D6F760FA7E}"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93EBDD-0FE3-4546-943D-06D6F760FA7E}"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93EBDD-0FE3-4546-943D-06D6F760FA7E}"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pic>
        <p:nvPicPr>
          <p:cNvPr id="7" name="Picture 2">
            <a:extLst>
              <a:ext uri="{FF2B5EF4-FFF2-40B4-BE49-F238E27FC236}">
                <a16:creationId xmlns:a16="http://schemas.microsoft.com/office/drawing/2014/main" id="{917D00DA-6E47-3C9B-8B48-F4CEC894D05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347450" y="136525"/>
            <a:ext cx="734509" cy="8049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C93EBDD-0FE3-4546-943D-06D6F760FA7E}" type="datetimeFigureOut">
              <a:rPr lang="en-IN" smtClean="0"/>
              <a:t>15-09-2024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C93EBDD-0FE3-4546-943D-06D6F760FA7E}" type="datetimeFigureOut">
              <a:rPr lang="en-IN" smtClean="0"/>
              <a:t>15-09-2024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C93EBDD-0FE3-4546-943D-06D6F760FA7E}" type="datetimeFigureOut">
              <a:rPr lang="en-IN" smtClean="0"/>
              <a:t>15-09-2024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93EBDD-0FE3-4546-943D-06D6F760FA7E}" type="datetimeFigureOut">
              <a:rPr lang="en-IN" smtClean="0"/>
              <a:t>15-09-2024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93EBDD-0FE3-4546-943D-06D6F760FA7E}" type="datetimeFigureOut">
              <a:rPr lang="en-IN" smtClean="0"/>
              <a:t>15-09-2024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93EBDD-0FE3-4546-943D-06D6F760FA7E}" type="datetimeFigureOut">
              <a:rPr lang="en-IN" smtClean="0"/>
              <a:t>15-09-2024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3EBDD-0FE3-4546-943D-06D6F760FA7E}" type="datetimeFigureOut">
              <a:rPr lang="en-IN" smtClean="0"/>
              <a:t>15-09-2024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841D4-A0C3-4DB6-B311-7C29838D9CF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meter&#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20" y="10"/>
            <a:ext cx="12191980" cy="68579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761F45-99CF-5094-8BAE-64DDA34139B5}"/>
              </a:ext>
            </a:extLst>
          </p:cNvPr>
          <p:cNvSpPr txBox="1"/>
          <p:nvPr/>
        </p:nvSpPr>
        <p:spPr>
          <a:xfrm>
            <a:off x="563717" y="1103945"/>
            <a:ext cx="10927697" cy="5016758"/>
          </a:xfrm>
          <a:prstGeom prst="rect">
            <a:avLst/>
          </a:prstGeom>
          <a:noFill/>
        </p:spPr>
        <p:txBody>
          <a:bodyPr wrap="square" lIns="91440" tIns="45720" rIns="91440" bIns="45720" anchor="t">
            <a:spAutoFit/>
          </a:bodyPr>
          <a:lstStyle/>
          <a:p>
            <a:r>
              <a:rPr lang="en-US" sz="2000" dirty="0">
                <a:solidFill>
                  <a:srgbClr val="374151"/>
                </a:solidFill>
                <a:latin typeface="Nunito"/>
                <a:ea typeface="+mn-lt"/>
                <a:cs typeface="+mn-lt"/>
              </a:rPr>
              <a:t>In </a:t>
            </a:r>
            <a:r>
              <a:rPr lang="en-US" sz="2000" err="1">
                <a:solidFill>
                  <a:srgbClr val="374151"/>
                </a:solidFill>
                <a:latin typeface="Nunito"/>
                <a:ea typeface="+mn-lt"/>
                <a:cs typeface="+mn-lt"/>
              </a:rPr>
              <a:t>Jupyter</a:t>
            </a:r>
            <a:r>
              <a:rPr lang="en-US" sz="2000" dirty="0">
                <a:solidFill>
                  <a:srgbClr val="374151"/>
                </a:solidFill>
                <a:latin typeface="Nunito"/>
                <a:ea typeface="+mn-lt"/>
                <a:cs typeface="+mn-lt"/>
              </a:rPr>
              <a:t> Notebook, there are several datasets that come pre-installed with popular libraries like Seaborn and Scikit-Learn, which can be loaded and used for practice or demonstration purposes. Here's how you can check which datasets are available and how to load them:</a:t>
            </a:r>
          </a:p>
          <a:p>
            <a:endParaRPr lang="en-US" sz="2000" dirty="0">
              <a:solidFill>
                <a:srgbClr val="374151"/>
              </a:solidFill>
              <a:latin typeface="Nunito"/>
              <a:ea typeface="Calibri"/>
              <a:cs typeface="Calibri"/>
            </a:endParaRPr>
          </a:p>
          <a:p>
            <a:endParaRPr lang="en-US" sz="2000" dirty="0">
              <a:solidFill>
                <a:srgbClr val="374151"/>
              </a:solidFill>
              <a:latin typeface="Nunito"/>
              <a:ea typeface="Calibri"/>
              <a:cs typeface="Calibri"/>
            </a:endParaRPr>
          </a:p>
          <a:p>
            <a:r>
              <a:rPr lang="en-US" sz="2000" b="1" dirty="0">
                <a:solidFill>
                  <a:srgbClr val="374151"/>
                </a:solidFill>
                <a:latin typeface="Nunito"/>
                <a:ea typeface="+mn-lt"/>
                <a:cs typeface="+mn-lt"/>
              </a:rPr>
              <a:t>Using Seaborn Datasets:</a:t>
            </a:r>
            <a:endParaRPr lang="en-US" sz="2000" dirty="0">
              <a:latin typeface="Nunito"/>
            </a:endParaRPr>
          </a:p>
          <a:p>
            <a:r>
              <a:rPr lang="en-US" sz="2000" dirty="0">
                <a:solidFill>
                  <a:srgbClr val="374151"/>
                </a:solidFill>
                <a:latin typeface="Nunito"/>
                <a:ea typeface="+mn-lt"/>
                <a:cs typeface="+mn-lt"/>
              </a:rPr>
              <a:t>Seaborn is a data visualization library in Python, and it provides a few built-in datasets that you can use. To see a list of available datasets and load them, you can do the following:</a:t>
            </a:r>
            <a:endParaRPr lang="en-US" sz="2000" dirty="0">
              <a:latin typeface="Nunito"/>
            </a:endParaRPr>
          </a:p>
          <a:p>
            <a:endParaRPr lang="en-US" sz="2000" dirty="0">
              <a:solidFill>
                <a:srgbClr val="374151"/>
              </a:solidFill>
              <a:latin typeface="Nunito"/>
              <a:ea typeface="Calibri"/>
              <a:cs typeface="Calibri"/>
            </a:endParaRPr>
          </a:p>
          <a:p>
            <a:r>
              <a:rPr lang="en-US" sz="2000" dirty="0">
                <a:solidFill>
                  <a:srgbClr val="374151"/>
                </a:solidFill>
                <a:latin typeface="Nunito"/>
                <a:ea typeface="+mn-lt"/>
                <a:cs typeface="+mn-lt"/>
              </a:rPr>
              <a:t>import seaborn as </a:t>
            </a:r>
            <a:r>
              <a:rPr lang="en-US" sz="2000" dirty="0" err="1">
                <a:solidFill>
                  <a:srgbClr val="374151"/>
                </a:solidFill>
                <a:latin typeface="Nunito"/>
                <a:ea typeface="+mn-lt"/>
                <a:cs typeface="+mn-lt"/>
              </a:rPr>
              <a:t>sns</a:t>
            </a:r>
            <a:endParaRPr lang="en-US" sz="2000" dirty="0" err="1">
              <a:latin typeface="Nunito"/>
            </a:endParaRPr>
          </a:p>
          <a:p>
            <a:r>
              <a:rPr lang="en-US" sz="2000" dirty="0" err="1">
                <a:solidFill>
                  <a:srgbClr val="374151"/>
                </a:solidFill>
                <a:latin typeface="Nunito"/>
                <a:ea typeface="+mn-lt"/>
                <a:cs typeface="+mn-lt"/>
              </a:rPr>
              <a:t>sns.get_dataset_names</a:t>
            </a:r>
            <a:r>
              <a:rPr lang="en-US" sz="2000" dirty="0">
                <a:solidFill>
                  <a:srgbClr val="374151"/>
                </a:solidFill>
                <a:latin typeface="Nunito"/>
                <a:ea typeface="+mn-lt"/>
                <a:cs typeface="+mn-lt"/>
              </a:rPr>
              <a:t>()</a:t>
            </a:r>
            <a:endParaRPr lang="en-US" sz="2000" dirty="0">
              <a:latin typeface="Nunito"/>
            </a:endParaRPr>
          </a:p>
          <a:p>
            <a:endParaRPr lang="en-US" sz="2000" dirty="0">
              <a:solidFill>
                <a:srgbClr val="374151"/>
              </a:solidFill>
              <a:latin typeface="Nunito"/>
              <a:ea typeface="Calibri"/>
              <a:cs typeface="Calibri"/>
            </a:endParaRPr>
          </a:p>
          <a:p>
            <a:endParaRPr lang="en-US" sz="2000" dirty="0">
              <a:solidFill>
                <a:srgbClr val="374151"/>
              </a:solidFill>
              <a:latin typeface="Nunito"/>
              <a:ea typeface="Calibri"/>
              <a:cs typeface="Calibri"/>
            </a:endParaRPr>
          </a:p>
          <a:p>
            <a:r>
              <a:rPr lang="en-US" sz="2000" b="1" dirty="0">
                <a:solidFill>
                  <a:srgbClr val="374151"/>
                </a:solidFill>
                <a:latin typeface="Nunito"/>
                <a:ea typeface="+mn-lt"/>
                <a:cs typeface="+mn-lt"/>
              </a:rPr>
              <a:t>Load a dataset:</a:t>
            </a:r>
            <a:endParaRPr lang="en-US" sz="2000" b="1">
              <a:latin typeface="Nunito"/>
            </a:endParaRPr>
          </a:p>
          <a:p>
            <a:r>
              <a:rPr lang="en-US" sz="2000" dirty="0">
                <a:solidFill>
                  <a:srgbClr val="374151"/>
                </a:solidFill>
                <a:latin typeface="Nunito"/>
                <a:ea typeface="+mn-lt"/>
                <a:cs typeface="+mn-lt"/>
              </a:rPr>
              <a:t>For example, you can load the "tips" dataset as follows:</a:t>
            </a:r>
            <a:endParaRPr lang="en-US" sz="2000" dirty="0">
              <a:latin typeface="Nunito"/>
            </a:endParaRPr>
          </a:p>
          <a:p>
            <a:r>
              <a:rPr lang="en-US" sz="2000" dirty="0" err="1">
                <a:solidFill>
                  <a:srgbClr val="374151"/>
                </a:solidFill>
                <a:latin typeface="Nunito"/>
                <a:ea typeface="+mn-lt"/>
                <a:cs typeface="+mn-lt"/>
              </a:rPr>
              <a:t>tips_data</a:t>
            </a:r>
            <a:r>
              <a:rPr lang="en-US" sz="2000" dirty="0">
                <a:solidFill>
                  <a:srgbClr val="374151"/>
                </a:solidFill>
                <a:latin typeface="Nunito"/>
                <a:ea typeface="+mn-lt"/>
                <a:cs typeface="+mn-lt"/>
              </a:rPr>
              <a:t> = </a:t>
            </a:r>
            <a:r>
              <a:rPr lang="en-US" sz="2000" dirty="0" err="1">
                <a:solidFill>
                  <a:srgbClr val="374151"/>
                </a:solidFill>
                <a:latin typeface="Nunito"/>
                <a:ea typeface="+mn-lt"/>
                <a:cs typeface="+mn-lt"/>
              </a:rPr>
              <a:t>sns.load_dataset</a:t>
            </a:r>
            <a:r>
              <a:rPr lang="en-US" sz="2000" dirty="0">
                <a:solidFill>
                  <a:srgbClr val="374151"/>
                </a:solidFill>
                <a:latin typeface="Nunito"/>
                <a:ea typeface="+mn-lt"/>
                <a:cs typeface="+mn-lt"/>
              </a:rPr>
              <a:t>("tips")</a:t>
            </a:r>
            <a:endParaRPr lang="en-US" sz="2000" dirty="0">
              <a:latin typeface="Nunito"/>
            </a:endParaRPr>
          </a:p>
        </p:txBody>
      </p:sp>
      <p:sp>
        <p:nvSpPr>
          <p:cNvPr id="4" name="object 2">
            <a:extLst>
              <a:ext uri="{FF2B5EF4-FFF2-40B4-BE49-F238E27FC236}">
                <a16:creationId xmlns:a16="http://schemas.microsoft.com/office/drawing/2014/main" id="{AF4686F7-40AD-B2A8-0BA7-225A75A9A590}"/>
              </a:ext>
            </a:extLst>
          </p:cNvPr>
          <p:cNvSpPr txBox="1">
            <a:spLocks/>
          </p:cNvSpPr>
          <p:nvPr/>
        </p:nvSpPr>
        <p:spPr>
          <a:xfrm>
            <a:off x="3923135" y="320931"/>
            <a:ext cx="4206824"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In-Built Dataset</a:t>
            </a:r>
            <a:endParaRPr lang="en-US" dirty="0"/>
          </a:p>
        </p:txBody>
      </p:sp>
    </p:spTree>
    <p:extLst>
      <p:ext uri="{BB962C8B-B14F-4D97-AF65-F5344CB8AC3E}">
        <p14:creationId xmlns:p14="http://schemas.microsoft.com/office/powerpoint/2010/main" val="3625850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761F45-99CF-5094-8BAE-64DDA34139B5}"/>
              </a:ext>
            </a:extLst>
          </p:cNvPr>
          <p:cNvSpPr txBox="1"/>
          <p:nvPr/>
        </p:nvSpPr>
        <p:spPr>
          <a:xfrm>
            <a:off x="845071" y="1502530"/>
            <a:ext cx="10388436" cy="3477875"/>
          </a:xfrm>
          <a:prstGeom prst="rect">
            <a:avLst/>
          </a:prstGeom>
          <a:noFill/>
        </p:spPr>
        <p:txBody>
          <a:bodyPr wrap="square" lIns="91440" tIns="45720" rIns="91440" bIns="45720" anchor="t">
            <a:spAutoFit/>
          </a:bodyPr>
          <a:lstStyle/>
          <a:p>
            <a:r>
              <a:rPr lang="en-US" sz="2000" b="1" dirty="0">
                <a:solidFill>
                  <a:srgbClr val="374151"/>
                </a:solidFill>
                <a:latin typeface="Nunito"/>
                <a:ea typeface="+mn-lt"/>
                <a:cs typeface="+mn-lt"/>
              </a:rPr>
              <a:t>Using Scikit-Learn Datasets:</a:t>
            </a:r>
            <a:endParaRPr lang="en-US" sz="2000" dirty="0">
              <a:latin typeface="Nunito"/>
            </a:endParaRPr>
          </a:p>
          <a:p>
            <a:r>
              <a:rPr lang="en-US" sz="2000" dirty="0">
                <a:solidFill>
                  <a:srgbClr val="374151"/>
                </a:solidFill>
                <a:latin typeface="Nunito"/>
                <a:ea typeface="+mn-lt"/>
                <a:cs typeface="+mn-lt"/>
              </a:rPr>
              <a:t>Scikit-Learn also provides some built-in datasets primarily for machine learning practice. Here's how you can access and load Scikit-Learn datasets</a:t>
            </a:r>
            <a:endParaRPr lang="en-US" sz="2000" dirty="0">
              <a:latin typeface="Nunito"/>
            </a:endParaRPr>
          </a:p>
          <a:p>
            <a:endParaRPr lang="en-US" sz="2000" dirty="0">
              <a:solidFill>
                <a:srgbClr val="374151"/>
              </a:solidFill>
              <a:latin typeface="Nunito"/>
              <a:ea typeface="Calibri"/>
              <a:cs typeface="Calibri"/>
            </a:endParaRPr>
          </a:p>
          <a:p>
            <a:r>
              <a:rPr lang="en-US" sz="2000" dirty="0">
                <a:solidFill>
                  <a:srgbClr val="374151"/>
                </a:solidFill>
                <a:latin typeface="Nunito"/>
                <a:ea typeface="+mn-lt"/>
                <a:cs typeface="+mn-lt"/>
              </a:rPr>
              <a:t>Import Scikit-Learn:</a:t>
            </a:r>
            <a:endParaRPr lang="en-US" sz="2000" dirty="0">
              <a:latin typeface="Nunito"/>
            </a:endParaRPr>
          </a:p>
          <a:p>
            <a:r>
              <a:rPr lang="en-US" sz="2000" dirty="0">
                <a:latin typeface="Nunito"/>
                <a:ea typeface="+mn-lt"/>
                <a:cs typeface="+mn-lt"/>
              </a:rPr>
              <a:t>from </a:t>
            </a:r>
            <a:r>
              <a:rPr lang="en-US" sz="2000" dirty="0" err="1">
                <a:latin typeface="Nunito"/>
                <a:ea typeface="+mn-lt"/>
                <a:cs typeface="+mn-lt"/>
              </a:rPr>
              <a:t>sklearn.datasets</a:t>
            </a:r>
            <a:r>
              <a:rPr lang="en-US" sz="2000" dirty="0">
                <a:latin typeface="Nunito"/>
                <a:ea typeface="+mn-lt"/>
                <a:cs typeface="+mn-lt"/>
              </a:rPr>
              <a:t> import </a:t>
            </a:r>
            <a:r>
              <a:rPr lang="en-US" sz="2000" dirty="0" err="1">
                <a:latin typeface="Nunito"/>
                <a:ea typeface="+mn-lt"/>
                <a:cs typeface="+mn-lt"/>
              </a:rPr>
              <a:t>load_iris</a:t>
            </a:r>
            <a:r>
              <a:rPr lang="en-US" sz="2000" dirty="0">
                <a:latin typeface="Nunito"/>
                <a:ea typeface="+mn-lt"/>
                <a:cs typeface="+mn-lt"/>
              </a:rPr>
              <a:t>, </a:t>
            </a:r>
            <a:r>
              <a:rPr lang="en-US" sz="2000" dirty="0" err="1">
                <a:latin typeface="Nunito"/>
                <a:ea typeface="+mn-lt"/>
                <a:cs typeface="+mn-lt"/>
              </a:rPr>
              <a:t>load_digits</a:t>
            </a:r>
            <a:endParaRPr lang="en-US" sz="2000" dirty="0" err="1">
              <a:latin typeface="Nunito"/>
            </a:endParaRPr>
          </a:p>
          <a:p>
            <a:endParaRPr lang="en-US" sz="2000" dirty="0">
              <a:solidFill>
                <a:srgbClr val="000000"/>
              </a:solidFill>
              <a:latin typeface="Nunito"/>
              <a:ea typeface="+mn-lt"/>
              <a:cs typeface="+mn-lt"/>
            </a:endParaRPr>
          </a:p>
          <a:p>
            <a:r>
              <a:rPr lang="en-US" sz="2000" dirty="0">
                <a:solidFill>
                  <a:srgbClr val="374151"/>
                </a:solidFill>
                <a:latin typeface="Nunito"/>
                <a:ea typeface="+mn-lt"/>
                <a:cs typeface="+mn-lt"/>
              </a:rPr>
              <a:t>Load a dataset:</a:t>
            </a:r>
            <a:endParaRPr lang="en-US" sz="2000" dirty="0">
              <a:latin typeface="Nunito"/>
            </a:endParaRPr>
          </a:p>
          <a:p>
            <a:r>
              <a:rPr lang="en-US" sz="2000" dirty="0">
                <a:solidFill>
                  <a:srgbClr val="374151"/>
                </a:solidFill>
                <a:latin typeface="Nunito"/>
                <a:ea typeface="+mn-lt"/>
                <a:cs typeface="+mn-lt"/>
              </a:rPr>
              <a:t>For example, you can load the Iris dataset as follows:</a:t>
            </a:r>
            <a:endParaRPr lang="en-US" sz="2000" dirty="0">
              <a:latin typeface="Nunito"/>
            </a:endParaRPr>
          </a:p>
          <a:p>
            <a:r>
              <a:rPr lang="en-US" sz="2000" dirty="0" err="1">
                <a:latin typeface="Nunito"/>
                <a:ea typeface="+mn-lt"/>
                <a:cs typeface="+mn-lt"/>
              </a:rPr>
              <a:t>iris_data</a:t>
            </a:r>
            <a:r>
              <a:rPr lang="en-US" sz="2000" dirty="0">
                <a:latin typeface="Nunito"/>
                <a:ea typeface="+mn-lt"/>
                <a:cs typeface="+mn-lt"/>
              </a:rPr>
              <a:t> = </a:t>
            </a:r>
            <a:r>
              <a:rPr lang="en-US" sz="2000" dirty="0" err="1">
                <a:latin typeface="Nunito"/>
                <a:ea typeface="+mn-lt"/>
                <a:cs typeface="+mn-lt"/>
              </a:rPr>
              <a:t>load_iris</a:t>
            </a:r>
            <a:r>
              <a:rPr lang="en-US" sz="2000" dirty="0">
                <a:latin typeface="Nunito"/>
                <a:ea typeface="+mn-lt"/>
                <a:cs typeface="+mn-lt"/>
              </a:rPr>
              <a:t>()</a:t>
            </a:r>
            <a:endParaRPr lang="en-US" sz="2000" dirty="0">
              <a:latin typeface="Nunito"/>
            </a:endParaRPr>
          </a:p>
          <a:p>
            <a:endParaRPr lang="en-US" sz="2000" dirty="0">
              <a:solidFill>
                <a:srgbClr val="374151"/>
              </a:solidFill>
              <a:latin typeface="Nunito"/>
              <a:ea typeface="Calibri"/>
              <a:cs typeface="Calibri"/>
            </a:endParaRPr>
          </a:p>
        </p:txBody>
      </p:sp>
      <p:sp>
        <p:nvSpPr>
          <p:cNvPr id="4" name="object 2">
            <a:extLst>
              <a:ext uri="{FF2B5EF4-FFF2-40B4-BE49-F238E27FC236}">
                <a16:creationId xmlns:a16="http://schemas.microsoft.com/office/drawing/2014/main" id="{996E9162-58A7-7FB9-2460-53CABA3C6971}"/>
              </a:ext>
            </a:extLst>
          </p:cNvPr>
          <p:cNvSpPr txBox="1">
            <a:spLocks/>
          </p:cNvSpPr>
          <p:nvPr/>
        </p:nvSpPr>
        <p:spPr>
          <a:xfrm>
            <a:off x="3923135" y="320931"/>
            <a:ext cx="4206824"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In-Built Dataset</a:t>
            </a:r>
            <a:endParaRPr lang="en-US" dirty="0"/>
          </a:p>
        </p:txBody>
      </p:sp>
    </p:spTree>
    <p:extLst>
      <p:ext uri="{BB962C8B-B14F-4D97-AF65-F5344CB8AC3E}">
        <p14:creationId xmlns:p14="http://schemas.microsoft.com/office/powerpoint/2010/main" val="3589145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761F45-99CF-5094-8BAE-64DDA34139B5}"/>
              </a:ext>
            </a:extLst>
          </p:cNvPr>
          <p:cNvSpPr txBox="1"/>
          <p:nvPr/>
        </p:nvSpPr>
        <p:spPr>
          <a:xfrm>
            <a:off x="1032640" y="1268068"/>
            <a:ext cx="10388436" cy="5016758"/>
          </a:xfrm>
          <a:prstGeom prst="rect">
            <a:avLst/>
          </a:prstGeom>
          <a:noFill/>
        </p:spPr>
        <p:txBody>
          <a:bodyPr wrap="square" lIns="91440" tIns="45720" rIns="91440" bIns="45720" anchor="t">
            <a:spAutoFit/>
          </a:bodyPr>
          <a:lstStyle/>
          <a:p>
            <a:r>
              <a:rPr lang="en-US" sz="2000" b="1" dirty="0">
                <a:solidFill>
                  <a:srgbClr val="374151"/>
                </a:solidFill>
                <a:latin typeface="Nunito"/>
                <a:ea typeface="+mn-lt"/>
                <a:cs typeface="+mn-lt"/>
              </a:rPr>
              <a:t>Task:</a:t>
            </a:r>
            <a:r>
              <a:rPr lang="en-US" sz="2000" dirty="0">
                <a:solidFill>
                  <a:srgbClr val="374151"/>
                </a:solidFill>
                <a:latin typeface="Nunito"/>
                <a:ea typeface="+mn-lt"/>
                <a:cs typeface="+mn-lt"/>
              </a:rPr>
              <a:t> In this exercise, you will work with the California Housing dataset, which contains data related to housing prices in California. Your goal is to load the dataset, perform some data exploration, and then train and evaluate a Linear Regression model to predict housing prices.</a:t>
            </a:r>
            <a:endParaRPr lang="en-US" sz="2000" dirty="0">
              <a:latin typeface="Nunito"/>
            </a:endParaRPr>
          </a:p>
          <a:p>
            <a:endParaRPr lang="en-US" sz="2000" dirty="0">
              <a:solidFill>
                <a:srgbClr val="374151"/>
              </a:solidFill>
              <a:latin typeface="Nunito"/>
              <a:ea typeface="+mn-lt"/>
              <a:cs typeface="+mn-lt"/>
            </a:endParaRPr>
          </a:p>
          <a:p>
            <a:r>
              <a:rPr lang="en-US" sz="2000" b="1" dirty="0">
                <a:solidFill>
                  <a:srgbClr val="374151"/>
                </a:solidFill>
                <a:latin typeface="Nunito"/>
                <a:ea typeface="+mn-lt"/>
                <a:cs typeface="+mn-lt"/>
              </a:rPr>
              <a:t>Instructions:</a:t>
            </a:r>
            <a:endParaRPr lang="en-US" sz="2000" b="1" dirty="0">
              <a:latin typeface="Nunito"/>
              <a:ea typeface="+mn-lt"/>
              <a:cs typeface="+mn-lt"/>
            </a:endParaRPr>
          </a:p>
          <a:p>
            <a:pPr marL="342900" indent="-342900">
              <a:buFont typeface="Arial"/>
              <a:buChar char="•"/>
            </a:pPr>
            <a:r>
              <a:rPr lang="en-US" sz="2000" dirty="0">
                <a:solidFill>
                  <a:srgbClr val="374151"/>
                </a:solidFill>
                <a:latin typeface="Nunito"/>
                <a:ea typeface="+mn-lt"/>
                <a:cs typeface="+mn-lt"/>
              </a:rPr>
              <a:t>Load the California Housing dataset from Scikit-Learn.</a:t>
            </a:r>
          </a:p>
          <a:p>
            <a:pPr marL="342900" indent="-342900">
              <a:buFont typeface="Arial"/>
              <a:buChar char="•"/>
            </a:pPr>
            <a:r>
              <a:rPr lang="en-US" sz="2000" dirty="0">
                <a:solidFill>
                  <a:srgbClr val="374151"/>
                </a:solidFill>
                <a:latin typeface="Nunito"/>
                <a:ea typeface="+mn-lt"/>
                <a:cs typeface="+mn-lt"/>
              </a:rPr>
              <a:t>Explore the dataset by checking its dimensions, viewing the first few rows, and obtaining summary statistics.</a:t>
            </a:r>
            <a:endParaRPr lang="en-US" sz="2000" dirty="0">
              <a:latin typeface="Nunito"/>
            </a:endParaRPr>
          </a:p>
          <a:p>
            <a:pPr marL="342900" indent="-342900">
              <a:buFont typeface="Arial"/>
              <a:buChar char="•"/>
            </a:pPr>
            <a:r>
              <a:rPr lang="en-US" sz="2000" dirty="0">
                <a:solidFill>
                  <a:srgbClr val="374151"/>
                </a:solidFill>
                <a:latin typeface="Nunito"/>
                <a:ea typeface="+mn-lt"/>
                <a:cs typeface="+mn-lt"/>
              </a:rPr>
              <a:t>Split the dataset into features (X) and the target variable (y).</a:t>
            </a:r>
            <a:endParaRPr lang="en-US" sz="2000" dirty="0">
              <a:latin typeface="Nunito"/>
            </a:endParaRPr>
          </a:p>
          <a:p>
            <a:pPr marL="342900" indent="-342900">
              <a:buFont typeface="Arial"/>
              <a:buChar char="•"/>
            </a:pPr>
            <a:r>
              <a:rPr lang="en-US" sz="2000" dirty="0">
                <a:solidFill>
                  <a:srgbClr val="374151"/>
                </a:solidFill>
                <a:latin typeface="Nunito"/>
                <a:ea typeface="+mn-lt"/>
                <a:cs typeface="+mn-lt"/>
              </a:rPr>
              <a:t>Split the data into training and testing sets, with a test size of 20%.</a:t>
            </a:r>
            <a:endParaRPr lang="en-US" sz="2000" dirty="0">
              <a:latin typeface="Nunito"/>
            </a:endParaRPr>
          </a:p>
          <a:p>
            <a:pPr marL="342900" indent="-342900">
              <a:buFont typeface="Arial"/>
              <a:buChar char="•"/>
            </a:pPr>
            <a:r>
              <a:rPr lang="en-US" sz="2000" dirty="0">
                <a:solidFill>
                  <a:srgbClr val="374151"/>
                </a:solidFill>
                <a:latin typeface="Nunito"/>
                <a:ea typeface="+mn-lt"/>
                <a:cs typeface="+mn-lt"/>
              </a:rPr>
              <a:t>Train a Linear Regression model on the training data.</a:t>
            </a:r>
            <a:endParaRPr lang="en-US" sz="2000" dirty="0">
              <a:latin typeface="Nunito"/>
            </a:endParaRPr>
          </a:p>
          <a:p>
            <a:pPr marL="342900" indent="-342900">
              <a:buFont typeface="Arial"/>
              <a:buChar char="•"/>
            </a:pPr>
            <a:r>
              <a:rPr lang="en-US" sz="2000" dirty="0">
                <a:solidFill>
                  <a:srgbClr val="374151"/>
                </a:solidFill>
                <a:latin typeface="Nunito"/>
                <a:ea typeface="+mn-lt"/>
                <a:cs typeface="+mn-lt"/>
              </a:rPr>
              <a:t>Evaluate the model using the testing data by calculating Mean Squared Error (MSE) and R-squared (R2) scores.</a:t>
            </a:r>
            <a:endParaRPr lang="en-US" sz="2000" dirty="0">
              <a:latin typeface="Nunito"/>
            </a:endParaRPr>
          </a:p>
          <a:p>
            <a:pPr marL="342900" indent="-342900">
              <a:buFont typeface="Arial"/>
              <a:buChar char="•"/>
            </a:pPr>
            <a:r>
              <a:rPr lang="en-US" sz="2000" dirty="0">
                <a:solidFill>
                  <a:srgbClr val="374151"/>
                </a:solidFill>
                <a:latin typeface="Nunito"/>
                <a:ea typeface="+mn-lt"/>
                <a:cs typeface="+mn-lt"/>
              </a:rPr>
              <a:t>Interpret the results and provide insights into the model's performance.</a:t>
            </a:r>
            <a:endParaRPr lang="en-US" sz="2000" dirty="0">
              <a:latin typeface="Nunito"/>
            </a:endParaRPr>
          </a:p>
          <a:p>
            <a:endParaRPr lang="en-US" sz="2000" dirty="0">
              <a:solidFill>
                <a:srgbClr val="374151"/>
              </a:solidFill>
              <a:latin typeface="Nunito"/>
              <a:ea typeface="Calibri"/>
              <a:cs typeface="Calibri"/>
            </a:endParaRPr>
          </a:p>
        </p:txBody>
      </p:sp>
      <p:sp>
        <p:nvSpPr>
          <p:cNvPr id="4" name="object 2">
            <a:extLst>
              <a:ext uri="{FF2B5EF4-FFF2-40B4-BE49-F238E27FC236}">
                <a16:creationId xmlns:a16="http://schemas.microsoft.com/office/drawing/2014/main" id="{996E9162-58A7-7FB9-2460-53CABA3C6971}"/>
              </a:ext>
            </a:extLst>
          </p:cNvPr>
          <p:cNvSpPr txBox="1">
            <a:spLocks/>
          </p:cNvSpPr>
          <p:nvPr/>
        </p:nvSpPr>
        <p:spPr>
          <a:xfrm>
            <a:off x="4691135" y="338931"/>
            <a:ext cx="2814824"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Question</a:t>
            </a:r>
            <a:endParaRPr lang="en-US" dirty="0"/>
          </a:p>
        </p:txBody>
      </p:sp>
    </p:spTree>
    <p:extLst>
      <p:ext uri="{BB962C8B-B14F-4D97-AF65-F5344CB8AC3E}">
        <p14:creationId xmlns:p14="http://schemas.microsoft.com/office/powerpoint/2010/main" val="1923082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5" name="Content Placeholder 4">
            <a:extLst>
              <a:ext uri="{FF2B5EF4-FFF2-40B4-BE49-F238E27FC236}">
                <a16:creationId xmlns:a16="http://schemas.microsoft.com/office/drawing/2014/main" id="{F1E094BE-D838-D72B-D901-D29AF46966E7}"/>
              </a:ext>
            </a:extLst>
          </p:cNvPr>
          <p:cNvSpPr>
            <a:spLocks noGrp="1"/>
          </p:cNvSpPr>
          <p:nvPr>
            <p:ph idx="1"/>
          </p:nvPr>
        </p:nvSpPr>
        <p:spPr>
          <a:xfrm>
            <a:off x="838200" y="1253331"/>
            <a:ext cx="10515600" cy="4351338"/>
          </a:xfrm>
        </p:spPr>
        <p:txBody>
          <a:bodyPr vert="horz" lIns="91440" tIns="45720" rIns="91440" bIns="45720" rtlCol="0" anchor="t">
            <a:normAutofit/>
          </a:bodyPr>
          <a:lstStyle/>
          <a:p>
            <a:pPr marL="0" indent="0" algn="ctr">
              <a:buNone/>
            </a:pPr>
            <a:endParaRPr lang="en-IN" sz="9600" b="1" dirty="0">
              <a:solidFill>
                <a:schemeClr val="accent1">
                  <a:lumMod val="50000"/>
                </a:schemeClr>
              </a:solidFill>
              <a:latin typeface="Nunito" pitchFamily="2" charset="0"/>
            </a:endParaRPr>
          </a:p>
          <a:p>
            <a:pPr marL="0" indent="0" algn="ctr">
              <a:buNone/>
            </a:pPr>
            <a:r>
              <a:rPr lang="en-IN" sz="9600" b="1" dirty="0">
                <a:solidFill>
                  <a:schemeClr val="accent1">
                    <a:lumMod val="50000"/>
                  </a:schemeClr>
                </a:solidFill>
                <a:latin typeface="Nunito"/>
              </a:rPr>
              <a:t>Questions ?</a:t>
            </a:r>
            <a:endParaRPr lang="en-IN" sz="9600" b="1" dirty="0">
              <a:solidFill>
                <a:schemeClr val="accent1">
                  <a:lumMod val="50000"/>
                </a:schemeClr>
              </a:solidFill>
              <a:latin typeface="Nunito" pitchFamily="2" charset="0"/>
            </a:endParaRPr>
          </a:p>
          <a:p>
            <a:endParaRPr lang="en-IN" dirty="0">
              <a:latin typeface="Nunito" pitchFamily="2" charset="0"/>
            </a:endParaRPr>
          </a:p>
        </p:txBody>
      </p:sp>
    </p:spTree>
    <p:extLst>
      <p:ext uri="{BB962C8B-B14F-4D97-AF65-F5344CB8AC3E}">
        <p14:creationId xmlns:p14="http://schemas.microsoft.com/office/powerpoint/2010/main" val="2503897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5" name="Content Placeholder 4">
            <a:extLst>
              <a:ext uri="{FF2B5EF4-FFF2-40B4-BE49-F238E27FC236}">
                <a16:creationId xmlns:a16="http://schemas.microsoft.com/office/drawing/2014/main" id="{F1E094BE-D838-D72B-D901-D29AF46966E7}"/>
              </a:ext>
            </a:extLst>
          </p:cNvPr>
          <p:cNvSpPr>
            <a:spLocks noGrp="1"/>
          </p:cNvSpPr>
          <p:nvPr>
            <p:ph idx="1"/>
          </p:nvPr>
        </p:nvSpPr>
        <p:spPr>
          <a:xfrm>
            <a:off x="838200" y="1253331"/>
            <a:ext cx="10515600" cy="4351338"/>
          </a:xfrm>
        </p:spPr>
        <p:txBody>
          <a:bodyPr vert="horz" lIns="91440" tIns="45720" rIns="91440" bIns="45720" rtlCol="0" anchor="t">
            <a:normAutofit/>
          </a:bodyPr>
          <a:lstStyle/>
          <a:p>
            <a:pPr marL="0" indent="0" algn="ctr">
              <a:buNone/>
            </a:pPr>
            <a:endParaRPr lang="en-IN" sz="9600" b="1" dirty="0">
              <a:solidFill>
                <a:schemeClr val="accent1">
                  <a:lumMod val="50000"/>
                </a:schemeClr>
              </a:solidFill>
              <a:latin typeface="Nunito" pitchFamily="2" charset="0"/>
            </a:endParaRPr>
          </a:p>
          <a:p>
            <a:pPr marL="0" indent="0" algn="ctr">
              <a:buNone/>
            </a:pPr>
            <a:r>
              <a:rPr lang="en-IN" sz="9600" b="1" dirty="0">
                <a:solidFill>
                  <a:schemeClr val="accent1">
                    <a:lumMod val="50000"/>
                  </a:schemeClr>
                </a:solidFill>
                <a:latin typeface="Nunito"/>
              </a:rPr>
              <a:t>Thank You !</a:t>
            </a:r>
          </a:p>
          <a:p>
            <a:endParaRPr lang="en-IN" dirty="0">
              <a:latin typeface="Nunito" pitchFamily="2" charset="0"/>
            </a:endParaRPr>
          </a:p>
        </p:txBody>
      </p:sp>
    </p:spTree>
    <p:extLst>
      <p:ext uri="{BB962C8B-B14F-4D97-AF65-F5344CB8AC3E}">
        <p14:creationId xmlns:p14="http://schemas.microsoft.com/office/powerpoint/2010/main" val="405964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TextBox 2">
            <a:extLst>
              <a:ext uri="{FF2B5EF4-FFF2-40B4-BE49-F238E27FC236}">
                <a16:creationId xmlns:a16="http://schemas.microsoft.com/office/drawing/2014/main" id="{5FAF0B8B-2FA0-7D88-B529-85CF2FDB866C}"/>
              </a:ext>
            </a:extLst>
          </p:cNvPr>
          <p:cNvSpPr txBox="1"/>
          <p:nvPr/>
        </p:nvSpPr>
        <p:spPr>
          <a:xfrm>
            <a:off x="1520215" y="1250632"/>
            <a:ext cx="9042002" cy="5132174"/>
          </a:xfrm>
          <a:prstGeom prst="rect">
            <a:avLst/>
          </a:prstGeom>
          <a:noFill/>
        </p:spPr>
        <p:txBody>
          <a:bodyPr wrap="square" lIns="91440" tIns="45720" rIns="91440" bIns="45720" anchor="t">
            <a:spAutoFit/>
          </a:bodyPr>
          <a:lstStyle/>
          <a:p>
            <a:pPr marL="342900" indent="-342900">
              <a:lnSpc>
                <a:spcPct val="150000"/>
              </a:lnSpc>
              <a:buFont typeface="Arial"/>
              <a:buChar char="•"/>
            </a:pPr>
            <a:r>
              <a:rPr lang="en-US" sz="2000">
                <a:solidFill>
                  <a:srgbClr val="000000"/>
                </a:solidFill>
                <a:latin typeface="Nunito"/>
              </a:rPr>
              <a:t>Introduction to Model Evaluation Metrics</a:t>
            </a:r>
            <a:endParaRPr lang="en-US" sz="2000">
              <a:ea typeface="Calibri"/>
              <a:cs typeface="Calibri"/>
            </a:endParaRPr>
          </a:p>
          <a:p>
            <a:pPr marL="342900" indent="-342900">
              <a:lnSpc>
                <a:spcPct val="150000"/>
              </a:lnSpc>
              <a:buFont typeface="Arial"/>
              <a:buChar char="•"/>
            </a:pPr>
            <a:r>
              <a:rPr lang="en-US" sz="2000">
                <a:solidFill>
                  <a:srgbClr val="000000"/>
                </a:solidFill>
                <a:latin typeface="Nunito"/>
              </a:rPr>
              <a:t>Regression Model Evaluation Metrics</a:t>
            </a:r>
          </a:p>
          <a:p>
            <a:pPr marL="342900" indent="-342900">
              <a:lnSpc>
                <a:spcPct val="150000"/>
              </a:lnSpc>
              <a:buFont typeface="Arial"/>
              <a:buChar char="•"/>
            </a:pPr>
            <a:r>
              <a:rPr lang="en-US" sz="2000">
                <a:solidFill>
                  <a:srgbClr val="000000"/>
                </a:solidFill>
                <a:latin typeface="Nunito"/>
              </a:rPr>
              <a:t>Mean Absolute Error (MAE)</a:t>
            </a:r>
          </a:p>
          <a:p>
            <a:pPr marL="342900" indent="-342900">
              <a:lnSpc>
                <a:spcPct val="150000"/>
              </a:lnSpc>
              <a:buFont typeface="Arial"/>
              <a:buChar char="•"/>
            </a:pPr>
            <a:r>
              <a:rPr lang="en-US" sz="2000">
                <a:solidFill>
                  <a:srgbClr val="000000"/>
                </a:solidFill>
                <a:latin typeface="Nunito"/>
              </a:rPr>
              <a:t>Mean Squared Error (MSE)</a:t>
            </a:r>
          </a:p>
          <a:p>
            <a:pPr marL="342900" indent="-342900">
              <a:lnSpc>
                <a:spcPct val="150000"/>
              </a:lnSpc>
              <a:buFont typeface="Arial"/>
              <a:buChar char="•"/>
            </a:pPr>
            <a:r>
              <a:rPr lang="en-US" sz="2000">
                <a:solidFill>
                  <a:srgbClr val="000000"/>
                </a:solidFill>
                <a:latin typeface="Nunito"/>
              </a:rPr>
              <a:t>Root Mean Squared Error (RMSE)</a:t>
            </a:r>
          </a:p>
          <a:p>
            <a:pPr marL="342900" indent="-342900">
              <a:lnSpc>
                <a:spcPct val="150000"/>
              </a:lnSpc>
              <a:buFont typeface="Arial"/>
              <a:buChar char="•"/>
            </a:pPr>
            <a:r>
              <a:rPr lang="en-US" sz="2000">
                <a:solidFill>
                  <a:srgbClr val="000000"/>
                </a:solidFill>
                <a:latin typeface="Nunito"/>
              </a:rPr>
              <a:t>R-squared (Coefficient of Determination)</a:t>
            </a:r>
          </a:p>
          <a:p>
            <a:pPr marL="342900" indent="-342900">
              <a:lnSpc>
                <a:spcPct val="150000"/>
              </a:lnSpc>
              <a:buFont typeface="Arial"/>
              <a:buChar char="•"/>
            </a:pPr>
            <a:r>
              <a:rPr lang="en-US" sz="2000">
                <a:solidFill>
                  <a:srgbClr val="000000"/>
                </a:solidFill>
                <a:latin typeface="Nunito"/>
              </a:rPr>
              <a:t>Introduction to Multiple Linear Regression</a:t>
            </a:r>
          </a:p>
          <a:p>
            <a:pPr marL="342900" indent="-342900">
              <a:lnSpc>
                <a:spcPct val="150000"/>
              </a:lnSpc>
              <a:buFont typeface="Arial"/>
              <a:buChar char="•"/>
            </a:pPr>
            <a:r>
              <a:rPr lang="en-US" sz="2000">
                <a:solidFill>
                  <a:srgbClr val="000000"/>
                </a:solidFill>
                <a:latin typeface="Nunito"/>
              </a:rPr>
              <a:t>Inbuilt Dataset: California Housing</a:t>
            </a:r>
          </a:p>
          <a:p>
            <a:pPr marL="342900" indent="-342900">
              <a:lnSpc>
                <a:spcPct val="150000"/>
              </a:lnSpc>
              <a:buFont typeface="Arial"/>
              <a:buChar char="•"/>
            </a:pPr>
            <a:r>
              <a:rPr lang="en-US" sz="2000">
                <a:solidFill>
                  <a:srgbClr val="000000"/>
                </a:solidFill>
                <a:latin typeface="Nunito"/>
              </a:rPr>
              <a:t>Model Evaluation with the California Housing Dataset</a:t>
            </a:r>
          </a:p>
          <a:p>
            <a:pPr marL="342900" indent="-342900">
              <a:lnSpc>
                <a:spcPct val="150000"/>
              </a:lnSpc>
              <a:buFont typeface="Arial"/>
              <a:buChar char="•"/>
            </a:pPr>
            <a:r>
              <a:rPr lang="en-US" sz="2000">
                <a:solidFill>
                  <a:srgbClr val="000000"/>
                </a:solidFill>
                <a:latin typeface="Nunito"/>
              </a:rPr>
              <a:t>Practical Example</a:t>
            </a:r>
          </a:p>
          <a:p>
            <a:pPr marL="342900" indent="-342900">
              <a:lnSpc>
                <a:spcPct val="150000"/>
              </a:lnSpc>
              <a:buFont typeface="Arial"/>
              <a:buChar char="•"/>
            </a:pPr>
            <a:r>
              <a:rPr lang="en-US" sz="2000" dirty="0">
                <a:solidFill>
                  <a:srgbClr val="000000"/>
                </a:solidFill>
                <a:latin typeface="Nunito"/>
              </a:rPr>
              <a:t>Interpretation and Insights</a:t>
            </a: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4096824" y="359531"/>
            <a:ext cx="3979594"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Day 2: Agenda</a:t>
            </a:r>
          </a:p>
        </p:txBody>
      </p:sp>
    </p:spTree>
    <p:extLst>
      <p:ext uri="{BB962C8B-B14F-4D97-AF65-F5344CB8AC3E}">
        <p14:creationId xmlns:p14="http://schemas.microsoft.com/office/powerpoint/2010/main" val="4076578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1150791" y="297603"/>
            <a:ext cx="10489579"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Model Evaluation Metrics for Regression</a:t>
            </a:r>
          </a:p>
        </p:txBody>
      </p:sp>
      <p:sp>
        <p:nvSpPr>
          <p:cNvPr id="2" name="TextBox 1">
            <a:extLst>
              <a:ext uri="{FF2B5EF4-FFF2-40B4-BE49-F238E27FC236}">
                <a16:creationId xmlns:a16="http://schemas.microsoft.com/office/drawing/2014/main" id="{F7761F45-99CF-5094-8BAE-64DDA34139B5}"/>
              </a:ext>
            </a:extLst>
          </p:cNvPr>
          <p:cNvSpPr txBox="1"/>
          <p:nvPr/>
        </p:nvSpPr>
        <p:spPr>
          <a:xfrm>
            <a:off x="1205311" y="1232410"/>
            <a:ext cx="10388436" cy="5016758"/>
          </a:xfrm>
          <a:prstGeom prst="rect">
            <a:avLst/>
          </a:prstGeom>
          <a:noFill/>
        </p:spPr>
        <p:txBody>
          <a:bodyPr wrap="square" lIns="91440" tIns="45720" rIns="91440" bIns="45720" anchor="t">
            <a:spAutoFit/>
          </a:bodyPr>
          <a:lstStyle/>
          <a:p>
            <a:pPr marL="342900" indent="-342900">
              <a:buFont typeface="Arial"/>
              <a:buChar char="•"/>
            </a:pPr>
            <a:r>
              <a:rPr lang="en-US" sz="2000" b="1" dirty="0">
                <a:solidFill>
                  <a:srgbClr val="374151"/>
                </a:solidFill>
                <a:latin typeface="Nunito"/>
                <a:ea typeface="+mn-lt"/>
                <a:cs typeface="+mn-lt"/>
              </a:rPr>
              <a:t>Mean Squared Error (MSE):</a:t>
            </a:r>
            <a:endParaRPr lang="en-US" sz="2000" dirty="0">
              <a:latin typeface="Nunito"/>
            </a:endParaRPr>
          </a:p>
          <a:p>
            <a:pPr marL="800100" lvl="1" indent="-342900">
              <a:buFont typeface="Arial"/>
              <a:buChar char="•"/>
            </a:pPr>
            <a:r>
              <a:rPr lang="en-US" sz="2000" dirty="0">
                <a:solidFill>
                  <a:srgbClr val="374151"/>
                </a:solidFill>
                <a:latin typeface="Nunito"/>
                <a:ea typeface="+mn-lt"/>
                <a:cs typeface="+mn-lt"/>
              </a:rPr>
              <a:t>Measures the average squared difference between predicted and actual values.</a:t>
            </a:r>
            <a:endParaRPr lang="en-US" sz="2000" dirty="0">
              <a:latin typeface="Nunito"/>
            </a:endParaRPr>
          </a:p>
          <a:p>
            <a:pPr marL="800100" lvl="1" indent="-342900">
              <a:buFont typeface="Arial"/>
              <a:buChar char="•"/>
            </a:pPr>
            <a:r>
              <a:rPr lang="en-US" sz="2000" dirty="0">
                <a:solidFill>
                  <a:srgbClr val="374151"/>
                </a:solidFill>
                <a:latin typeface="Nunito"/>
                <a:ea typeface="+mn-lt"/>
                <a:cs typeface="+mn-lt"/>
              </a:rPr>
              <a:t>Larger MSE values indicate greater prediction errors.</a:t>
            </a:r>
            <a:endParaRPr lang="en-US" sz="2000" dirty="0">
              <a:latin typeface="Nunito"/>
            </a:endParaRPr>
          </a:p>
          <a:p>
            <a:pPr marL="800100" lvl="1" indent="-342900">
              <a:buFont typeface="Arial"/>
              <a:buChar char="•"/>
            </a:pPr>
            <a:endParaRPr lang="en-US" sz="2000" dirty="0">
              <a:solidFill>
                <a:srgbClr val="374151"/>
              </a:solidFill>
              <a:latin typeface="Nunito"/>
              <a:ea typeface="+mn-lt"/>
              <a:cs typeface="+mn-lt"/>
            </a:endParaRPr>
          </a:p>
          <a:p>
            <a:pPr marL="342900" indent="-342900">
              <a:buFont typeface="Arial"/>
              <a:buChar char="•"/>
            </a:pPr>
            <a:r>
              <a:rPr lang="en-US" sz="2000" b="1" dirty="0">
                <a:solidFill>
                  <a:srgbClr val="374151"/>
                </a:solidFill>
                <a:latin typeface="Nunito"/>
                <a:ea typeface="+mn-lt"/>
                <a:cs typeface="+mn-lt"/>
              </a:rPr>
              <a:t>Root Mean Squared Error (RMSE):</a:t>
            </a:r>
            <a:endParaRPr lang="en-US" sz="2000" dirty="0">
              <a:latin typeface="Nunito"/>
            </a:endParaRPr>
          </a:p>
          <a:p>
            <a:pPr marL="800100" lvl="1" indent="-342900">
              <a:buFont typeface="Arial"/>
              <a:buChar char="•"/>
            </a:pPr>
            <a:r>
              <a:rPr lang="en-US" sz="2000" dirty="0">
                <a:solidFill>
                  <a:srgbClr val="374151"/>
                </a:solidFill>
                <a:latin typeface="Nunito"/>
                <a:ea typeface="+mn-lt"/>
                <a:cs typeface="+mn-lt"/>
              </a:rPr>
              <a:t>The square root of MSE.</a:t>
            </a:r>
            <a:endParaRPr lang="en-US" sz="2000" dirty="0">
              <a:latin typeface="Nunito"/>
              <a:ea typeface="+mn-lt"/>
              <a:cs typeface="+mn-lt"/>
            </a:endParaRPr>
          </a:p>
          <a:p>
            <a:pPr marL="800100" lvl="1" indent="-342900">
              <a:buFont typeface="Arial"/>
              <a:buChar char="•"/>
            </a:pPr>
            <a:r>
              <a:rPr lang="en-US" sz="2000" dirty="0">
                <a:solidFill>
                  <a:srgbClr val="374151"/>
                </a:solidFill>
                <a:latin typeface="Nunito"/>
                <a:ea typeface="+mn-lt"/>
                <a:cs typeface="+mn-lt"/>
              </a:rPr>
              <a:t>Provides a more interpretable metric in the same units as the target variable.</a:t>
            </a:r>
            <a:endParaRPr lang="en-US" sz="2000" dirty="0">
              <a:latin typeface="Nunito"/>
              <a:ea typeface="+mn-lt"/>
              <a:cs typeface="+mn-lt"/>
            </a:endParaRPr>
          </a:p>
          <a:p>
            <a:pPr marL="800100" lvl="1" indent="-342900">
              <a:buFont typeface="Arial"/>
              <a:buChar char="•"/>
            </a:pPr>
            <a:endParaRPr lang="en-US" sz="2000" dirty="0">
              <a:solidFill>
                <a:srgbClr val="374151"/>
              </a:solidFill>
              <a:latin typeface="Nunito"/>
              <a:ea typeface="+mn-lt"/>
              <a:cs typeface="+mn-lt"/>
            </a:endParaRPr>
          </a:p>
          <a:p>
            <a:pPr marL="342900" indent="-342900">
              <a:buFont typeface="Arial"/>
              <a:buChar char="•"/>
            </a:pPr>
            <a:r>
              <a:rPr lang="en-US" sz="2000" b="1" dirty="0">
                <a:solidFill>
                  <a:srgbClr val="374151"/>
                </a:solidFill>
                <a:latin typeface="Nunito"/>
                <a:ea typeface="+mn-lt"/>
                <a:cs typeface="+mn-lt"/>
              </a:rPr>
              <a:t>Mean Absolute Error (MAE):</a:t>
            </a:r>
            <a:endParaRPr lang="en-US" sz="2000" dirty="0">
              <a:latin typeface="Nunito"/>
            </a:endParaRPr>
          </a:p>
          <a:p>
            <a:pPr marL="800100" lvl="1" indent="-342900">
              <a:buFont typeface="Arial"/>
              <a:buChar char="•"/>
            </a:pPr>
            <a:r>
              <a:rPr lang="en-US" sz="2000" dirty="0">
                <a:solidFill>
                  <a:srgbClr val="374151"/>
                </a:solidFill>
                <a:latin typeface="Nunito"/>
                <a:ea typeface="+mn-lt"/>
                <a:cs typeface="+mn-lt"/>
              </a:rPr>
              <a:t>Measures the average absolute difference between predicted and actual values.</a:t>
            </a:r>
            <a:endParaRPr lang="en-US" sz="2000" dirty="0">
              <a:latin typeface="Nunito"/>
            </a:endParaRPr>
          </a:p>
          <a:p>
            <a:pPr marL="800100" lvl="1" indent="-342900">
              <a:buFont typeface="Arial"/>
              <a:buChar char="•"/>
            </a:pPr>
            <a:r>
              <a:rPr lang="en-US" sz="2000" dirty="0">
                <a:solidFill>
                  <a:srgbClr val="374151"/>
                </a:solidFill>
                <a:latin typeface="Nunito"/>
                <a:ea typeface="+mn-lt"/>
                <a:cs typeface="+mn-lt"/>
              </a:rPr>
              <a:t>Less sensitive to outliers compared to MSE.</a:t>
            </a:r>
            <a:endParaRPr lang="en-US" sz="2000" dirty="0">
              <a:latin typeface="Nunito"/>
            </a:endParaRPr>
          </a:p>
          <a:p>
            <a:pPr marL="800100" lvl="1" indent="-342900">
              <a:buFont typeface="Arial"/>
              <a:buChar char="•"/>
            </a:pPr>
            <a:endParaRPr lang="en-US" sz="2000" dirty="0">
              <a:solidFill>
                <a:srgbClr val="374151"/>
              </a:solidFill>
              <a:latin typeface="Nunito"/>
              <a:ea typeface="+mn-lt"/>
              <a:cs typeface="+mn-lt"/>
            </a:endParaRPr>
          </a:p>
          <a:p>
            <a:pPr marL="342900" indent="-342900">
              <a:buFont typeface="Arial"/>
              <a:buChar char="•"/>
            </a:pPr>
            <a:r>
              <a:rPr lang="en-US" sz="2000" b="1" dirty="0">
                <a:solidFill>
                  <a:srgbClr val="374151"/>
                </a:solidFill>
                <a:latin typeface="Nunito"/>
                <a:ea typeface="+mn-lt"/>
                <a:cs typeface="+mn-lt"/>
              </a:rPr>
              <a:t>R-squared (R2) Score:</a:t>
            </a:r>
            <a:endParaRPr lang="en-US" sz="2000" dirty="0">
              <a:latin typeface="Nunito"/>
            </a:endParaRPr>
          </a:p>
          <a:p>
            <a:pPr marL="800100" lvl="1" indent="-342900">
              <a:buFont typeface="Arial"/>
              <a:buChar char="•"/>
            </a:pPr>
            <a:r>
              <a:rPr lang="en-US" sz="2000" dirty="0">
                <a:solidFill>
                  <a:srgbClr val="374151"/>
                </a:solidFill>
                <a:latin typeface="Nunito"/>
                <a:ea typeface="+mn-lt"/>
                <a:cs typeface="+mn-lt"/>
              </a:rPr>
              <a:t>Represents the proportion of variance in the target variable explained by the model.</a:t>
            </a:r>
            <a:endParaRPr lang="en-US" sz="2000" dirty="0">
              <a:latin typeface="Nunito"/>
            </a:endParaRPr>
          </a:p>
          <a:p>
            <a:pPr marL="800100" lvl="1" indent="-342900">
              <a:buFont typeface="Arial"/>
              <a:buChar char="•"/>
            </a:pPr>
            <a:r>
              <a:rPr lang="en-US" sz="2000" dirty="0">
                <a:solidFill>
                  <a:srgbClr val="374151"/>
                </a:solidFill>
                <a:latin typeface="Nunito"/>
                <a:ea typeface="+mn-lt"/>
                <a:cs typeface="+mn-lt"/>
              </a:rPr>
              <a:t>R2 score ranges from 0 to 1, with higher values indicating better model fit.</a:t>
            </a:r>
            <a:endParaRPr lang="en-US" sz="2000" dirty="0">
              <a:latin typeface="Nunito"/>
              <a:ea typeface="+mn-lt"/>
              <a:cs typeface="+mn-lt"/>
            </a:endParaRPr>
          </a:p>
        </p:txBody>
      </p:sp>
    </p:spTree>
    <p:extLst>
      <p:ext uri="{BB962C8B-B14F-4D97-AF65-F5344CB8AC3E}">
        <p14:creationId xmlns:p14="http://schemas.microsoft.com/office/powerpoint/2010/main" val="578900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2473708" y="228811"/>
            <a:ext cx="7245788"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Mean Absolute Error (MAE)</a:t>
            </a:r>
            <a:endParaRPr lang="en-US" dirty="0"/>
          </a:p>
        </p:txBody>
      </p:sp>
      <p:sp>
        <p:nvSpPr>
          <p:cNvPr id="2" name="TextBox 1">
            <a:extLst>
              <a:ext uri="{FF2B5EF4-FFF2-40B4-BE49-F238E27FC236}">
                <a16:creationId xmlns:a16="http://schemas.microsoft.com/office/drawing/2014/main" id="{F7761F45-99CF-5094-8BAE-64DDA34139B5}"/>
              </a:ext>
            </a:extLst>
          </p:cNvPr>
          <p:cNvSpPr txBox="1"/>
          <p:nvPr/>
        </p:nvSpPr>
        <p:spPr>
          <a:xfrm>
            <a:off x="1205311" y="1232410"/>
            <a:ext cx="10388436" cy="5016758"/>
          </a:xfrm>
          <a:prstGeom prst="rect">
            <a:avLst/>
          </a:prstGeom>
          <a:noFill/>
        </p:spPr>
        <p:txBody>
          <a:bodyPr wrap="square" lIns="91440" tIns="45720" rIns="91440" bIns="45720" anchor="t">
            <a:spAutoFit/>
          </a:bodyPr>
          <a:lstStyle/>
          <a:p>
            <a:pPr marL="285750" indent="-285750">
              <a:buFont typeface="Arial"/>
              <a:buChar char="•"/>
            </a:pPr>
            <a:r>
              <a:rPr lang="en-US" sz="2000" b="1" dirty="0">
                <a:solidFill>
                  <a:srgbClr val="374151"/>
                </a:solidFill>
                <a:latin typeface="Nunito"/>
                <a:ea typeface="+mn-lt"/>
                <a:cs typeface="+mn-lt"/>
              </a:rPr>
              <a:t>Mean Absolute Error (MAE)</a:t>
            </a:r>
            <a:endParaRPr lang="en-US" sz="2000" dirty="0">
              <a:latin typeface="Nunito"/>
            </a:endParaRPr>
          </a:p>
          <a:p>
            <a:pPr marL="742950" lvl="1" indent="-285750">
              <a:buFont typeface="Arial"/>
              <a:buChar char="•"/>
            </a:pPr>
            <a:r>
              <a:rPr lang="en-US" sz="2000" dirty="0">
                <a:solidFill>
                  <a:srgbClr val="374151"/>
                </a:solidFill>
                <a:latin typeface="Nunito"/>
                <a:ea typeface="+mn-lt"/>
                <a:cs typeface="+mn-lt"/>
              </a:rPr>
              <a:t>MAE quantifies average prediction error in regression.</a:t>
            </a:r>
            <a:endParaRPr lang="en-US" sz="2000" dirty="0">
              <a:latin typeface="Nunito"/>
            </a:endParaRPr>
          </a:p>
          <a:p>
            <a:pPr marL="742950" lvl="1" indent="-285750">
              <a:buFont typeface="Arial"/>
              <a:buChar char="•"/>
            </a:pPr>
            <a:r>
              <a:rPr lang="en-US" sz="2000" dirty="0">
                <a:solidFill>
                  <a:srgbClr val="374151"/>
                </a:solidFill>
                <a:latin typeface="Nunito"/>
                <a:ea typeface="+mn-lt"/>
                <a:cs typeface="+mn-lt"/>
              </a:rPr>
              <a:t>Formula: MAE = (1/n) Σ |actual - predicted|.</a:t>
            </a:r>
            <a:endParaRPr lang="en-US" sz="2000" dirty="0">
              <a:latin typeface="Nunito"/>
            </a:endParaRPr>
          </a:p>
          <a:p>
            <a:pPr marL="742950" lvl="1" indent="-285750">
              <a:buFont typeface="Arial"/>
              <a:buChar char="•"/>
            </a:pPr>
            <a:r>
              <a:rPr lang="en-US" sz="2000" dirty="0">
                <a:solidFill>
                  <a:srgbClr val="374151"/>
                </a:solidFill>
                <a:latin typeface="Nunito"/>
                <a:ea typeface="+mn-lt"/>
                <a:cs typeface="+mn-lt"/>
              </a:rPr>
              <a:t>Lower MAE indicates closer predictions to actual values.</a:t>
            </a:r>
            <a:endParaRPr lang="en-US" sz="2000" dirty="0">
              <a:latin typeface="Nunito"/>
            </a:endParaRPr>
          </a:p>
          <a:p>
            <a:pPr marL="742950" lvl="1" indent="-285750">
              <a:buFont typeface="Arial"/>
              <a:buChar char="•"/>
            </a:pPr>
            <a:r>
              <a:rPr lang="en-US" sz="2000" dirty="0">
                <a:solidFill>
                  <a:srgbClr val="374151"/>
                </a:solidFill>
                <a:latin typeface="Nunito"/>
                <a:ea typeface="+mn-lt"/>
                <a:cs typeface="+mn-lt"/>
              </a:rPr>
              <a:t>Units match the target variable.</a:t>
            </a:r>
            <a:endParaRPr lang="en-US" sz="2000" dirty="0">
              <a:latin typeface="Nunito"/>
            </a:endParaRPr>
          </a:p>
          <a:p>
            <a:pPr marL="285750" indent="-285750">
              <a:buFont typeface="Arial"/>
              <a:buChar char="•"/>
            </a:pPr>
            <a:r>
              <a:rPr lang="en-US" sz="2000" b="1" dirty="0">
                <a:solidFill>
                  <a:srgbClr val="374151"/>
                </a:solidFill>
                <a:latin typeface="Nunito"/>
                <a:ea typeface="+mn-lt"/>
                <a:cs typeface="+mn-lt"/>
              </a:rPr>
              <a:t>Use Cases</a:t>
            </a:r>
            <a:endParaRPr lang="en-US" sz="2000" dirty="0">
              <a:latin typeface="Nunito"/>
            </a:endParaRPr>
          </a:p>
          <a:p>
            <a:pPr marL="742950" lvl="1" indent="-285750">
              <a:buFont typeface="Arial"/>
              <a:buChar char="•"/>
            </a:pPr>
            <a:r>
              <a:rPr lang="en-US" sz="2000" dirty="0">
                <a:solidFill>
                  <a:srgbClr val="374151"/>
                </a:solidFill>
                <a:latin typeface="Nunito"/>
                <a:ea typeface="+mn-lt"/>
                <a:cs typeface="+mn-lt"/>
              </a:rPr>
              <a:t>Suitable for equal importance of overestimation and underestimation.</a:t>
            </a:r>
            <a:endParaRPr lang="en-US" sz="2000" dirty="0">
              <a:latin typeface="Nunito"/>
            </a:endParaRPr>
          </a:p>
          <a:p>
            <a:pPr marL="742950" lvl="1" indent="-285750">
              <a:buFont typeface="Arial"/>
              <a:buChar char="•"/>
            </a:pPr>
            <a:r>
              <a:rPr lang="en-US" sz="2000" dirty="0">
                <a:solidFill>
                  <a:srgbClr val="374151"/>
                </a:solidFill>
                <a:latin typeface="Nunito"/>
                <a:ea typeface="+mn-lt"/>
                <a:cs typeface="+mn-lt"/>
              </a:rPr>
              <a:t>Examples: sales, temperatures, stock prices.</a:t>
            </a:r>
            <a:endParaRPr lang="en-US" sz="2000" dirty="0">
              <a:latin typeface="Nunito"/>
            </a:endParaRPr>
          </a:p>
          <a:p>
            <a:pPr marL="285750" indent="-285750">
              <a:buFont typeface="Arial"/>
              <a:buChar char="•"/>
            </a:pPr>
            <a:r>
              <a:rPr lang="en-US" sz="2000" b="1" dirty="0">
                <a:solidFill>
                  <a:srgbClr val="374151"/>
                </a:solidFill>
                <a:latin typeface="Nunito"/>
                <a:ea typeface="+mn-lt"/>
                <a:cs typeface="+mn-lt"/>
              </a:rPr>
              <a:t>Advantages</a:t>
            </a:r>
            <a:endParaRPr lang="en-US" sz="2000" dirty="0">
              <a:latin typeface="Nunito"/>
            </a:endParaRPr>
          </a:p>
          <a:p>
            <a:pPr marL="742950" lvl="1" indent="-285750">
              <a:buFont typeface="Arial"/>
              <a:buChar char="•"/>
            </a:pPr>
            <a:r>
              <a:rPr lang="en-US" sz="2000" dirty="0">
                <a:solidFill>
                  <a:srgbClr val="374151"/>
                </a:solidFill>
                <a:latin typeface="Nunito"/>
                <a:ea typeface="+mn-lt"/>
                <a:cs typeface="+mn-lt"/>
              </a:rPr>
              <a:t>Robust to outliers.</a:t>
            </a:r>
            <a:endParaRPr lang="en-US" sz="2000" dirty="0">
              <a:latin typeface="Nunito"/>
            </a:endParaRPr>
          </a:p>
          <a:p>
            <a:pPr marL="742950" lvl="1" indent="-285750">
              <a:buFont typeface="Arial"/>
              <a:buChar char="•"/>
            </a:pPr>
            <a:r>
              <a:rPr lang="en-US" sz="2000" dirty="0">
                <a:solidFill>
                  <a:srgbClr val="374151"/>
                </a:solidFill>
                <a:latin typeface="Nunito"/>
                <a:ea typeface="+mn-lt"/>
                <a:cs typeface="+mn-lt"/>
              </a:rPr>
              <a:t>Easy to understand.</a:t>
            </a:r>
            <a:endParaRPr lang="en-US" sz="2000" dirty="0">
              <a:latin typeface="Nunito"/>
            </a:endParaRPr>
          </a:p>
          <a:p>
            <a:pPr marL="285750" indent="-285750">
              <a:buFont typeface="Arial"/>
              <a:buChar char="•"/>
            </a:pPr>
            <a:r>
              <a:rPr lang="en-US" sz="2000" b="1" dirty="0">
                <a:solidFill>
                  <a:srgbClr val="374151"/>
                </a:solidFill>
                <a:latin typeface="Nunito"/>
                <a:ea typeface="+mn-lt"/>
                <a:cs typeface="+mn-lt"/>
              </a:rPr>
              <a:t>Limitations</a:t>
            </a:r>
            <a:endParaRPr lang="en-US" sz="2000" dirty="0">
              <a:latin typeface="Nunito"/>
            </a:endParaRPr>
          </a:p>
          <a:p>
            <a:pPr marL="742950" lvl="1" indent="-285750">
              <a:buFont typeface="Arial"/>
              <a:buChar char="•"/>
            </a:pPr>
            <a:r>
              <a:rPr lang="en-US" sz="2000" dirty="0">
                <a:solidFill>
                  <a:srgbClr val="374151"/>
                </a:solidFill>
                <a:latin typeface="Nunito"/>
                <a:ea typeface="+mn-lt"/>
                <a:cs typeface="+mn-lt"/>
              </a:rPr>
              <a:t>Doesn't penalize large errors more.</a:t>
            </a:r>
            <a:endParaRPr lang="en-US" sz="2000" dirty="0">
              <a:latin typeface="Nunito"/>
            </a:endParaRPr>
          </a:p>
          <a:p>
            <a:pPr marL="742950" lvl="1" indent="-285750">
              <a:buFont typeface="Arial"/>
              <a:buChar char="•"/>
            </a:pPr>
            <a:r>
              <a:rPr lang="en-US" sz="2000" dirty="0">
                <a:solidFill>
                  <a:srgbClr val="374151"/>
                </a:solidFill>
                <a:latin typeface="Nunito"/>
                <a:ea typeface="+mn-lt"/>
                <a:cs typeface="+mn-lt"/>
              </a:rPr>
              <a:t>Doesn't reveal error direction.</a:t>
            </a:r>
            <a:endParaRPr lang="en-US" sz="2000" dirty="0">
              <a:latin typeface="Nunito"/>
            </a:endParaRPr>
          </a:p>
          <a:p>
            <a:pPr lvl="1"/>
            <a:r>
              <a:rPr lang="en-US" sz="2000" dirty="0">
                <a:solidFill>
                  <a:srgbClr val="374151"/>
                </a:solidFill>
                <a:latin typeface="Nunito"/>
                <a:ea typeface="+mn-lt"/>
                <a:cs typeface="+mn-lt"/>
              </a:rPr>
              <a:t>MAE helps gauge average prediction accuracy, especially when errors in both directions have equal significance.</a:t>
            </a:r>
            <a:endParaRPr lang="en-US" sz="2000" dirty="0">
              <a:latin typeface="Nunito"/>
            </a:endParaRPr>
          </a:p>
        </p:txBody>
      </p:sp>
    </p:spTree>
    <p:extLst>
      <p:ext uri="{BB962C8B-B14F-4D97-AF65-F5344CB8AC3E}">
        <p14:creationId xmlns:p14="http://schemas.microsoft.com/office/powerpoint/2010/main" val="1360406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2473708" y="228811"/>
            <a:ext cx="7245788"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Mean Squared Error (MSE)</a:t>
            </a:r>
            <a:endParaRPr lang="en-US" dirty="0">
              <a:solidFill>
                <a:schemeClr val="accent1">
                  <a:lumMod val="50000"/>
                </a:schemeClr>
              </a:solidFill>
            </a:endParaRPr>
          </a:p>
        </p:txBody>
      </p:sp>
      <p:sp>
        <p:nvSpPr>
          <p:cNvPr id="2" name="TextBox 1">
            <a:extLst>
              <a:ext uri="{FF2B5EF4-FFF2-40B4-BE49-F238E27FC236}">
                <a16:creationId xmlns:a16="http://schemas.microsoft.com/office/drawing/2014/main" id="{F7761F45-99CF-5094-8BAE-64DDA34139B5}"/>
              </a:ext>
            </a:extLst>
          </p:cNvPr>
          <p:cNvSpPr txBox="1"/>
          <p:nvPr/>
        </p:nvSpPr>
        <p:spPr>
          <a:xfrm>
            <a:off x="1205311" y="1232410"/>
            <a:ext cx="10388436" cy="5016758"/>
          </a:xfrm>
          <a:prstGeom prst="rect">
            <a:avLst/>
          </a:prstGeom>
          <a:noFill/>
        </p:spPr>
        <p:txBody>
          <a:bodyPr wrap="square" lIns="91440" tIns="45720" rIns="91440" bIns="45720" anchor="t">
            <a:spAutoFit/>
          </a:bodyPr>
          <a:lstStyle/>
          <a:p>
            <a:pPr marL="342900" indent="-342900">
              <a:buFont typeface="Arial"/>
              <a:buChar char="•"/>
            </a:pPr>
            <a:r>
              <a:rPr lang="en-US" sz="2000" b="1" dirty="0">
                <a:solidFill>
                  <a:srgbClr val="374151"/>
                </a:solidFill>
                <a:latin typeface="Nunito"/>
                <a:ea typeface="+mn-lt"/>
                <a:cs typeface="+mn-lt"/>
              </a:rPr>
              <a:t>Mean Squared Error (MSE)</a:t>
            </a:r>
            <a:endParaRPr lang="en-US" sz="2000" dirty="0">
              <a:latin typeface="Nunito"/>
              <a:ea typeface="+mn-lt"/>
              <a:cs typeface="+mn-lt"/>
            </a:endParaRPr>
          </a:p>
          <a:p>
            <a:pPr marL="800100" lvl="1" indent="-342900">
              <a:buFont typeface="Arial"/>
              <a:buChar char="•"/>
            </a:pPr>
            <a:r>
              <a:rPr lang="en-US" sz="2000" dirty="0">
                <a:solidFill>
                  <a:srgbClr val="374151"/>
                </a:solidFill>
                <a:latin typeface="Nunito"/>
                <a:ea typeface="+mn-lt"/>
                <a:cs typeface="+mn-lt"/>
              </a:rPr>
              <a:t>MSE assesses regression model accuracy.</a:t>
            </a:r>
            <a:endParaRPr lang="en-US" sz="2000" dirty="0">
              <a:latin typeface="Nunito"/>
              <a:ea typeface="+mn-lt"/>
              <a:cs typeface="+mn-lt"/>
            </a:endParaRPr>
          </a:p>
          <a:p>
            <a:pPr marL="800100" lvl="1" indent="-342900">
              <a:buFont typeface="Arial"/>
              <a:buChar char="•"/>
            </a:pPr>
            <a:r>
              <a:rPr lang="en-US" sz="2000" dirty="0">
                <a:solidFill>
                  <a:srgbClr val="374151"/>
                </a:solidFill>
                <a:latin typeface="Nunito"/>
                <a:ea typeface="+mn-lt"/>
                <a:cs typeface="+mn-lt"/>
              </a:rPr>
              <a:t>Formula: MSE = (1/n) Σ (actual - predicted)^2.</a:t>
            </a:r>
            <a:endParaRPr lang="en-US" sz="2000" dirty="0">
              <a:latin typeface="Nunito"/>
            </a:endParaRPr>
          </a:p>
          <a:p>
            <a:pPr marL="800100" lvl="1" indent="-342900">
              <a:buFont typeface="Arial"/>
              <a:buChar char="•"/>
            </a:pPr>
            <a:r>
              <a:rPr lang="en-US" sz="2000" dirty="0">
                <a:solidFill>
                  <a:srgbClr val="374151"/>
                </a:solidFill>
                <a:latin typeface="Nunito"/>
                <a:ea typeface="+mn-lt"/>
                <a:cs typeface="+mn-lt"/>
              </a:rPr>
              <a:t>Emphasizes larger errors more.</a:t>
            </a:r>
            <a:endParaRPr lang="en-US" sz="2000" dirty="0">
              <a:latin typeface="Nunito"/>
            </a:endParaRPr>
          </a:p>
          <a:p>
            <a:pPr marL="342900" indent="-342900">
              <a:buFont typeface="Arial"/>
              <a:buChar char="•"/>
            </a:pPr>
            <a:r>
              <a:rPr lang="en-US" sz="2000" b="1" dirty="0">
                <a:solidFill>
                  <a:srgbClr val="374151"/>
                </a:solidFill>
                <a:latin typeface="Nunito"/>
                <a:ea typeface="+mn-lt"/>
                <a:cs typeface="+mn-lt"/>
              </a:rPr>
              <a:t>Interpretation</a:t>
            </a:r>
            <a:endParaRPr lang="en-US" sz="2000" dirty="0">
              <a:latin typeface="Nunito"/>
            </a:endParaRPr>
          </a:p>
          <a:p>
            <a:pPr marL="800100" lvl="1" indent="-342900">
              <a:buFont typeface="Arial"/>
              <a:buChar char="•"/>
            </a:pPr>
            <a:r>
              <a:rPr lang="en-US" sz="2000" dirty="0">
                <a:solidFill>
                  <a:srgbClr val="374151"/>
                </a:solidFill>
                <a:latin typeface="Nunito"/>
                <a:ea typeface="+mn-lt"/>
                <a:cs typeface="+mn-lt"/>
              </a:rPr>
              <a:t>Lower MSE indicates closer predictions.</a:t>
            </a:r>
            <a:endParaRPr lang="en-US" sz="2000" dirty="0">
              <a:latin typeface="Nunito"/>
              <a:ea typeface="+mn-lt"/>
              <a:cs typeface="+mn-lt"/>
            </a:endParaRPr>
          </a:p>
          <a:p>
            <a:pPr marL="800100" lvl="1" indent="-342900">
              <a:buFont typeface="Arial"/>
              <a:buChar char="•"/>
            </a:pPr>
            <a:r>
              <a:rPr lang="en-US" sz="2000" dirty="0">
                <a:solidFill>
                  <a:srgbClr val="374151"/>
                </a:solidFill>
                <a:latin typeface="Nunito"/>
                <a:ea typeface="+mn-lt"/>
                <a:cs typeface="+mn-lt"/>
              </a:rPr>
              <a:t>Gives weight to larger errors.</a:t>
            </a:r>
            <a:endParaRPr lang="en-US" sz="2000" dirty="0">
              <a:latin typeface="Nunito"/>
              <a:ea typeface="+mn-lt"/>
              <a:cs typeface="+mn-lt"/>
            </a:endParaRPr>
          </a:p>
          <a:p>
            <a:pPr marL="342900" indent="-342900">
              <a:buFont typeface="Arial"/>
              <a:buChar char="•"/>
            </a:pPr>
            <a:r>
              <a:rPr lang="en-US" sz="2000" b="1" dirty="0">
                <a:solidFill>
                  <a:srgbClr val="374151"/>
                </a:solidFill>
                <a:latin typeface="Nunito"/>
                <a:ea typeface="+mn-lt"/>
                <a:cs typeface="+mn-lt"/>
              </a:rPr>
              <a:t>Use Cases</a:t>
            </a:r>
            <a:endParaRPr lang="en-US" sz="2000" dirty="0">
              <a:latin typeface="Nunito"/>
              <a:ea typeface="+mn-lt"/>
              <a:cs typeface="+mn-lt"/>
            </a:endParaRPr>
          </a:p>
          <a:p>
            <a:pPr marL="800100" lvl="1" indent="-342900">
              <a:buFont typeface="Arial"/>
              <a:buChar char="•"/>
            </a:pPr>
            <a:r>
              <a:rPr lang="en-US" sz="2000" dirty="0">
                <a:solidFill>
                  <a:srgbClr val="374151"/>
                </a:solidFill>
                <a:latin typeface="Nunito"/>
                <a:ea typeface="+mn-lt"/>
                <a:cs typeface="+mn-lt"/>
              </a:rPr>
              <a:t>Common in finance, engineering, and regression.</a:t>
            </a:r>
            <a:endParaRPr lang="en-US" sz="2000" dirty="0">
              <a:latin typeface="Nunito"/>
              <a:ea typeface="+mn-lt"/>
              <a:cs typeface="+mn-lt"/>
            </a:endParaRPr>
          </a:p>
          <a:p>
            <a:pPr marL="800100" lvl="1" indent="-342900">
              <a:buFont typeface="Arial"/>
              <a:buChar char="•"/>
            </a:pPr>
            <a:r>
              <a:rPr lang="en-US" sz="2000" dirty="0">
                <a:solidFill>
                  <a:srgbClr val="374151"/>
                </a:solidFill>
                <a:latin typeface="Nunito"/>
                <a:ea typeface="+mn-lt"/>
                <a:cs typeface="+mn-lt"/>
              </a:rPr>
              <a:t>Suitable for tasks with varying error magnitudes.</a:t>
            </a:r>
            <a:endParaRPr lang="en-US" sz="2000" dirty="0">
              <a:latin typeface="Nunito"/>
              <a:ea typeface="+mn-lt"/>
              <a:cs typeface="+mn-lt"/>
            </a:endParaRPr>
          </a:p>
          <a:p>
            <a:pPr marL="342900" indent="-342900">
              <a:buFont typeface="Arial"/>
              <a:buChar char="•"/>
            </a:pPr>
            <a:r>
              <a:rPr lang="en-US" sz="2000" b="1" dirty="0">
                <a:solidFill>
                  <a:srgbClr val="374151"/>
                </a:solidFill>
                <a:latin typeface="Nunito"/>
                <a:ea typeface="+mn-lt"/>
                <a:cs typeface="+mn-lt"/>
              </a:rPr>
              <a:t>Advantages</a:t>
            </a:r>
            <a:endParaRPr lang="en-US" sz="2000" dirty="0">
              <a:latin typeface="Nunito"/>
              <a:ea typeface="+mn-lt"/>
              <a:cs typeface="+mn-lt"/>
            </a:endParaRPr>
          </a:p>
          <a:p>
            <a:pPr marL="800100" lvl="1" indent="-342900">
              <a:buFont typeface="Arial"/>
              <a:buChar char="•"/>
            </a:pPr>
            <a:r>
              <a:rPr lang="en-US" sz="2000" dirty="0">
                <a:solidFill>
                  <a:srgbClr val="374151"/>
                </a:solidFill>
                <a:latin typeface="Nunito"/>
                <a:ea typeface="+mn-lt"/>
                <a:cs typeface="+mn-lt"/>
              </a:rPr>
              <a:t>Sensitivity to larger errors.</a:t>
            </a:r>
            <a:endParaRPr lang="en-US" sz="2000" dirty="0">
              <a:latin typeface="Nunito"/>
              <a:ea typeface="+mn-lt"/>
              <a:cs typeface="+mn-lt"/>
            </a:endParaRPr>
          </a:p>
          <a:p>
            <a:pPr marL="800100" lvl="1" indent="-342900">
              <a:buFont typeface="Arial"/>
              <a:buChar char="•"/>
            </a:pPr>
            <a:r>
              <a:rPr lang="en-US" sz="2000" dirty="0">
                <a:solidFill>
                  <a:srgbClr val="374151"/>
                </a:solidFill>
                <a:latin typeface="Nunito"/>
                <a:ea typeface="+mn-lt"/>
                <a:cs typeface="+mn-lt"/>
              </a:rPr>
              <a:t>Widely used in regression analysis.</a:t>
            </a:r>
            <a:endParaRPr lang="en-US" sz="2000" dirty="0">
              <a:latin typeface="Nunito"/>
              <a:ea typeface="+mn-lt"/>
              <a:cs typeface="+mn-lt"/>
            </a:endParaRPr>
          </a:p>
          <a:p>
            <a:pPr marL="342900" indent="-342900">
              <a:buFont typeface="Arial"/>
              <a:buChar char="•"/>
            </a:pPr>
            <a:r>
              <a:rPr lang="en-US" sz="2000" b="1" dirty="0">
                <a:solidFill>
                  <a:srgbClr val="374151"/>
                </a:solidFill>
                <a:latin typeface="Nunito"/>
                <a:ea typeface="+mn-lt"/>
                <a:cs typeface="+mn-lt"/>
              </a:rPr>
              <a:t>Limitations</a:t>
            </a:r>
            <a:endParaRPr lang="en-US" sz="2000" dirty="0">
              <a:latin typeface="Nunito"/>
              <a:ea typeface="+mn-lt"/>
              <a:cs typeface="+mn-lt"/>
            </a:endParaRPr>
          </a:p>
          <a:p>
            <a:pPr marL="800100" lvl="1" indent="-342900">
              <a:buFont typeface="Arial"/>
              <a:buChar char="•"/>
            </a:pPr>
            <a:r>
              <a:rPr lang="en-US" sz="2000" dirty="0">
                <a:solidFill>
                  <a:srgbClr val="374151"/>
                </a:solidFill>
                <a:latin typeface="Nunito"/>
                <a:ea typeface="+mn-lt"/>
                <a:cs typeface="+mn-lt"/>
              </a:rPr>
              <a:t>Less intuitive due to squared terms.</a:t>
            </a:r>
            <a:endParaRPr lang="en-US" sz="2000" dirty="0">
              <a:latin typeface="Nunito"/>
              <a:ea typeface="+mn-lt"/>
              <a:cs typeface="+mn-lt"/>
            </a:endParaRPr>
          </a:p>
          <a:p>
            <a:pPr marL="800100" lvl="1" indent="-342900">
              <a:buFont typeface="Arial"/>
              <a:buChar char="•"/>
            </a:pPr>
            <a:r>
              <a:rPr lang="en-US" sz="2000" dirty="0">
                <a:solidFill>
                  <a:srgbClr val="374151"/>
                </a:solidFill>
                <a:latin typeface="Nunito"/>
                <a:ea typeface="+mn-lt"/>
                <a:cs typeface="+mn-lt"/>
              </a:rPr>
              <a:t>Less robust to outliers than MAE.</a:t>
            </a:r>
            <a:endParaRPr lang="en-US" sz="2000" dirty="0">
              <a:latin typeface="Nunito"/>
              <a:ea typeface="+mn-lt"/>
              <a:cs typeface="+mn-lt"/>
            </a:endParaRPr>
          </a:p>
        </p:txBody>
      </p:sp>
    </p:spTree>
    <p:extLst>
      <p:ext uri="{BB962C8B-B14F-4D97-AF65-F5344CB8AC3E}">
        <p14:creationId xmlns:p14="http://schemas.microsoft.com/office/powerpoint/2010/main" val="1122122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4130000" y="287019"/>
            <a:ext cx="4001997"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R-squared (R²)</a:t>
            </a:r>
          </a:p>
        </p:txBody>
      </p:sp>
      <p:sp>
        <p:nvSpPr>
          <p:cNvPr id="2" name="TextBox 1">
            <a:extLst>
              <a:ext uri="{FF2B5EF4-FFF2-40B4-BE49-F238E27FC236}">
                <a16:creationId xmlns:a16="http://schemas.microsoft.com/office/drawing/2014/main" id="{F7761F45-99CF-5094-8BAE-64DDA34139B5}"/>
              </a:ext>
            </a:extLst>
          </p:cNvPr>
          <p:cNvSpPr txBox="1"/>
          <p:nvPr/>
        </p:nvSpPr>
        <p:spPr>
          <a:xfrm>
            <a:off x="1476770" y="1131869"/>
            <a:ext cx="9232019" cy="5170646"/>
          </a:xfrm>
          <a:prstGeom prst="rect">
            <a:avLst/>
          </a:prstGeom>
          <a:noFill/>
        </p:spPr>
        <p:txBody>
          <a:bodyPr wrap="square" lIns="91440" tIns="45720" rIns="91440" bIns="45720" anchor="t">
            <a:spAutoFit/>
          </a:bodyPr>
          <a:lstStyle/>
          <a:p>
            <a:pPr marL="342900" indent="-342900">
              <a:buFont typeface="Arial"/>
              <a:buChar char="•"/>
            </a:pPr>
            <a:r>
              <a:rPr lang="en-US" sz="2200" b="1" dirty="0">
                <a:solidFill>
                  <a:srgbClr val="374151"/>
                </a:solidFill>
                <a:latin typeface="Nunito"/>
                <a:ea typeface="+mn-lt"/>
                <a:cs typeface="+mn-lt"/>
              </a:rPr>
              <a:t>R-squared (R²)</a:t>
            </a:r>
            <a:endParaRPr lang="en-US">
              <a:ea typeface="Calibri"/>
              <a:cs typeface="Calibri"/>
            </a:endParaRPr>
          </a:p>
          <a:p>
            <a:pPr marL="800100" lvl="1" indent="-342900">
              <a:buFont typeface="Arial"/>
              <a:buChar char="•"/>
            </a:pPr>
            <a:r>
              <a:rPr lang="en-US" sz="2200" dirty="0">
                <a:solidFill>
                  <a:srgbClr val="374151"/>
                </a:solidFill>
                <a:latin typeface="Nunito"/>
                <a:ea typeface="+mn-lt"/>
                <a:cs typeface="+mn-lt"/>
              </a:rPr>
              <a:t>Measures variance explained by the model.</a:t>
            </a:r>
            <a:endParaRPr lang="en-US" sz="2200" dirty="0">
              <a:latin typeface="Nunito"/>
            </a:endParaRPr>
          </a:p>
          <a:p>
            <a:pPr marL="800100" lvl="1" indent="-342900">
              <a:buFont typeface="Arial"/>
              <a:buChar char="•"/>
            </a:pPr>
            <a:r>
              <a:rPr lang="en-US" sz="2200" dirty="0">
                <a:solidFill>
                  <a:srgbClr val="374151"/>
                </a:solidFill>
                <a:latin typeface="Nunito"/>
                <a:ea typeface="+mn-lt"/>
                <a:cs typeface="+mn-lt"/>
              </a:rPr>
              <a:t>Ranges from 0 (poor fit) to 1 (perfect fit).</a:t>
            </a:r>
            <a:endParaRPr lang="en-US" sz="2200" dirty="0">
              <a:latin typeface="Nunito"/>
            </a:endParaRPr>
          </a:p>
          <a:p>
            <a:pPr marL="800100" lvl="1" indent="-342900">
              <a:buFont typeface="Arial"/>
              <a:buChar char="•"/>
            </a:pPr>
            <a:r>
              <a:rPr lang="en-US" sz="2200" dirty="0">
                <a:solidFill>
                  <a:srgbClr val="374151"/>
                </a:solidFill>
                <a:latin typeface="Nunito"/>
                <a:ea typeface="+mn-lt"/>
                <a:cs typeface="+mn-lt"/>
              </a:rPr>
              <a:t>Higher R² = better fit.</a:t>
            </a:r>
            <a:endParaRPr lang="en-US" sz="2200" dirty="0">
              <a:latin typeface="Nunito"/>
            </a:endParaRPr>
          </a:p>
          <a:p>
            <a:pPr marL="800100" lvl="1" indent="-342900">
              <a:buFont typeface="Arial"/>
              <a:buChar char="•"/>
            </a:pPr>
            <a:endParaRPr lang="en-US" sz="2200" dirty="0">
              <a:solidFill>
                <a:srgbClr val="374151"/>
              </a:solidFill>
              <a:latin typeface="Nunito"/>
              <a:ea typeface="+mn-lt"/>
              <a:cs typeface="+mn-lt"/>
            </a:endParaRPr>
          </a:p>
          <a:p>
            <a:pPr marL="342900" indent="-342900">
              <a:buFont typeface="Arial"/>
              <a:buChar char="•"/>
            </a:pPr>
            <a:r>
              <a:rPr lang="en-US" sz="2200" b="1" dirty="0">
                <a:solidFill>
                  <a:srgbClr val="374151"/>
                </a:solidFill>
                <a:latin typeface="Nunito"/>
                <a:ea typeface="+mn-lt"/>
                <a:cs typeface="+mn-lt"/>
              </a:rPr>
              <a:t>Use Cases</a:t>
            </a:r>
            <a:endParaRPr lang="en-US" sz="2200" dirty="0">
              <a:latin typeface="Nunito"/>
            </a:endParaRPr>
          </a:p>
          <a:p>
            <a:pPr marL="800100" lvl="1" indent="-342900">
              <a:buFont typeface="Arial"/>
              <a:buChar char="•"/>
            </a:pPr>
            <a:r>
              <a:rPr lang="en-US" sz="2200" dirty="0">
                <a:solidFill>
                  <a:srgbClr val="374151"/>
                </a:solidFill>
                <a:latin typeface="Nunito"/>
                <a:ea typeface="+mn-lt"/>
                <a:cs typeface="+mn-lt"/>
              </a:rPr>
              <a:t>Evaluates model's explanatory power.</a:t>
            </a:r>
            <a:endParaRPr lang="en-US" sz="2200" dirty="0">
              <a:latin typeface="Nunito"/>
            </a:endParaRPr>
          </a:p>
          <a:p>
            <a:pPr marL="800100" lvl="1" indent="-342900">
              <a:buFont typeface="Arial"/>
              <a:buChar char="•"/>
            </a:pPr>
            <a:r>
              <a:rPr lang="en-US" sz="2200" dirty="0">
                <a:solidFill>
                  <a:srgbClr val="374151"/>
                </a:solidFill>
                <a:latin typeface="Nunito"/>
                <a:ea typeface="+mn-lt"/>
                <a:cs typeface="+mn-lt"/>
              </a:rPr>
              <a:t>Indicates goodness-of-fit.</a:t>
            </a:r>
            <a:endParaRPr lang="en-US" sz="2200" dirty="0">
              <a:latin typeface="Nunito"/>
            </a:endParaRPr>
          </a:p>
          <a:p>
            <a:pPr marL="800100" lvl="1" indent="-342900">
              <a:buFont typeface="Arial"/>
              <a:buChar char="•"/>
            </a:pPr>
            <a:endParaRPr lang="en-US" sz="2200" dirty="0">
              <a:solidFill>
                <a:srgbClr val="374151"/>
              </a:solidFill>
              <a:latin typeface="Nunito"/>
              <a:ea typeface="+mn-lt"/>
              <a:cs typeface="+mn-lt"/>
            </a:endParaRPr>
          </a:p>
          <a:p>
            <a:pPr marL="342900" indent="-342900">
              <a:buFont typeface="Arial"/>
              <a:buChar char="•"/>
            </a:pPr>
            <a:r>
              <a:rPr lang="en-US" sz="2200" b="1" dirty="0">
                <a:solidFill>
                  <a:srgbClr val="374151"/>
                </a:solidFill>
                <a:latin typeface="Nunito"/>
                <a:ea typeface="+mn-lt"/>
                <a:cs typeface="+mn-lt"/>
              </a:rPr>
              <a:t>Advantages</a:t>
            </a:r>
            <a:endParaRPr lang="en-US" sz="2200" dirty="0">
              <a:latin typeface="Nunito"/>
            </a:endParaRPr>
          </a:p>
          <a:p>
            <a:pPr marL="800100" lvl="1" indent="-342900">
              <a:buFont typeface="Arial"/>
              <a:buChar char="•"/>
            </a:pPr>
            <a:r>
              <a:rPr lang="en-US" sz="2200" dirty="0">
                <a:solidFill>
                  <a:srgbClr val="374151"/>
                </a:solidFill>
                <a:latin typeface="Nunito"/>
                <a:ea typeface="+mn-lt"/>
                <a:cs typeface="+mn-lt"/>
              </a:rPr>
              <a:t>Clear measure of model effectiveness.</a:t>
            </a:r>
            <a:endParaRPr lang="en-US" sz="2200" dirty="0">
              <a:latin typeface="Nunito"/>
            </a:endParaRPr>
          </a:p>
          <a:p>
            <a:pPr marL="800100" lvl="1" indent="-342900">
              <a:buFont typeface="Arial"/>
              <a:buChar char="•"/>
            </a:pPr>
            <a:endParaRPr lang="en-US" sz="2200" dirty="0">
              <a:solidFill>
                <a:srgbClr val="374151"/>
              </a:solidFill>
              <a:latin typeface="Nunito"/>
              <a:ea typeface="+mn-lt"/>
              <a:cs typeface="+mn-lt"/>
            </a:endParaRPr>
          </a:p>
          <a:p>
            <a:pPr marL="342900" indent="-342900">
              <a:buFont typeface="Arial"/>
              <a:buChar char="•"/>
            </a:pPr>
            <a:r>
              <a:rPr lang="en-US" sz="2200" b="1" dirty="0">
                <a:solidFill>
                  <a:srgbClr val="374151"/>
                </a:solidFill>
                <a:latin typeface="Nunito"/>
                <a:ea typeface="+mn-lt"/>
                <a:cs typeface="+mn-lt"/>
              </a:rPr>
              <a:t>Limitations</a:t>
            </a:r>
            <a:endParaRPr lang="en-US" sz="2200" dirty="0">
              <a:latin typeface="Nunito"/>
            </a:endParaRPr>
          </a:p>
          <a:p>
            <a:pPr marL="800100" lvl="1" indent="-342900">
              <a:buFont typeface="Arial"/>
              <a:buChar char="•"/>
            </a:pPr>
            <a:r>
              <a:rPr lang="en-US" sz="2200" dirty="0">
                <a:solidFill>
                  <a:srgbClr val="374151"/>
                </a:solidFill>
                <a:latin typeface="Nunito"/>
                <a:ea typeface="+mn-lt"/>
                <a:cs typeface="+mn-lt"/>
              </a:rPr>
              <a:t>Limited applicability beyond training data.</a:t>
            </a:r>
            <a:endParaRPr lang="en-US" sz="2200" dirty="0">
              <a:latin typeface="Nunito"/>
            </a:endParaRPr>
          </a:p>
          <a:p>
            <a:pPr>
              <a:buFont typeface="Arial"/>
              <a:buChar char="•"/>
            </a:pPr>
            <a:endParaRPr lang="en-US" sz="2200" b="1" dirty="0">
              <a:solidFill>
                <a:srgbClr val="374151"/>
              </a:solidFill>
              <a:latin typeface="Nunito"/>
              <a:ea typeface="+mn-lt"/>
              <a:cs typeface="+mn-lt"/>
            </a:endParaRPr>
          </a:p>
        </p:txBody>
      </p:sp>
    </p:spTree>
    <p:extLst>
      <p:ext uri="{BB962C8B-B14F-4D97-AF65-F5344CB8AC3E}">
        <p14:creationId xmlns:p14="http://schemas.microsoft.com/office/powerpoint/2010/main" val="518322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3156333" y="242039"/>
            <a:ext cx="5086788"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Model Evaluation</a:t>
            </a:r>
          </a:p>
        </p:txBody>
      </p:sp>
      <p:sp>
        <p:nvSpPr>
          <p:cNvPr id="2" name="TextBox 1">
            <a:extLst>
              <a:ext uri="{FF2B5EF4-FFF2-40B4-BE49-F238E27FC236}">
                <a16:creationId xmlns:a16="http://schemas.microsoft.com/office/drawing/2014/main" id="{F7761F45-99CF-5094-8BAE-64DDA34139B5}"/>
              </a:ext>
            </a:extLst>
          </p:cNvPr>
          <p:cNvSpPr txBox="1"/>
          <p:nvPr/>
        </p:nvSpPr>
        <p:spPr>
          <a:xfrm>
            <a:off x="1275687" y="1391161"/>
            <a:ext cx="9232019" cy="1785104"/>
          </a:xfrm>
          <a:prstGeom prst="rect">
            <a:avLst/>
          </a:prstGeom>
          <a:noFill/>
        </p:spPr>
        <p:txBody>
          <a:bodyPr wrap="square" lIns="91440" tIns="45720" rIns="91440" bIns="45720" anchor="t">
            <a:spAutoFit/>
          </a:bodyPr>
          <a:lstStyle/>
          <a:p>
            <a:r>
              <a:rPr lang="en-US" sz="2200" dirty="0">
                <a:solidFill>
                  <a:srgbClr val="374151"/>
                </a:solidFill>
                <a:latin typeface="Nunito"/>
                <a:ea typeface="+mn-lt"/>
                <a:cs typeface="+mn-lt"/>
              </a:rPr>
              <a:t>A practical example of model evaluation is presented, where you've built a house price prediction model, and you calculate MAE, MSE, and R2 to evaluate its performance.</a:t>
            </a:r>
            <a:endParaRPr lang="en-US" sz="2200" dirty="0">
              <a:latin typeface="Nunito"/>
              <a:ea typeface="+mn-lt"/>
              <a:cs typeface="+mn-lt"/>
            </a:endParaRPr>
          </a:p>
          <a:p>
            <a:endParaRPr lang="en-US" sz="2200" b="1" dirty="0">
              <a:solidFill>
                <a:srgbClr val="374151"/>
              </a:solidFill>
              <a:latin typeface="Nunito"/>
              <a:ea typeface="+mn-lt"/>
              <a:cs typeface="+mn-lt"/>
            </a:endParaRPr>
          </a:p>
          <a:p>
            <a:r>
              <a:rPr lang="en-US" sz="2200" b="1" dirty="0">
                <a:solidFill>
                  <a:srgbClr val="374151"/>
                </a:solidFill>
                <a:latin typeface="Nunito"/>
                <a:ea typeface="+mn-lt"/>
                <a:cs typeface="+mn-lt"/>
              </a:rPr>
              <a:t>Dataset: California Housing Prices</a:t>
            </a:r>
          </a:p>
        </p:txBody>
      </p:sp>
    </p:spTree>
    <p:extLst>
      <p:ext uri="{BB962C8B-B14F-4D97-AF65-F5344CB8AC3E}">
        <p14:creationId xmlns:p14="http://schemas.microsoft.com/office/powerpoint/2010/main" val="2194005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2600410" y="355813"/>
            <a:ext cx="6992458"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Multiple Linear Regression</a:t>
            </a:r>
          </a:p>
        </p:txBody>
      </p:sp>
      <p:sp>
        <p:nvSpPr>
          <p:cNvPr id="2" name="TextBox 1">
            <a:extLst>
              <a:ext uri="{FF2B5EF4-FFF2-40B4-BE49-F238E27FC236}">
                <a16:creationId xmlns:a16="http://schemas.microsoft.com/office/drawing/2014/main" id="{F7761F45-99CF-5094-8BAE-64DDA34139B5}"/>
              </a:ext>
            </a:extLst>
          </p:cNvPr>
          <p:cNvSpPr txBox="1"/>
          <p:nvPr/>
        </p:nvSpPr>
        <p:spPr>
          <a:xfrm>
            <a:off x="750" y="1360564"/>
            <a:ext cx="6948854" cy="4708981"/>
          </a:xfrm>
          <a:prstGeom prst="rect">
            <a:avLst/>
          </a:prstGeom>
          <a:noFill/>
        </p:spPr>
        <p:txBody>
          <a:bodyPr wrap="square" lIns="91440" tIns="45720" rIns="91440" bIns="45720" anchor="t">
            <a:spAutoFit/>
          </a:bodyPr>
          <a:lstStyle/>
          <a:p>
            <a:pPr marL="742950" lvl="1" indent="-285750">
              <a:buFont typeface="Arial"/>
              <a:buChar char="•"/>
            </a:pPr>
            <a:r>
              <a:rPr lang="en-US" sz="2000" dirty="0">
                <a:solidFill>
                  <a:srgbClr val="374151"/>
                </a:solidFill>
                <a:latin typeface="Nunito"/>
                <a:ea typeface="+mn-lt"/>
                <a:cs typeface="+mn-lt"/>
              </a:rPr>
              <a:t>Multiple Linear Regression is an extension of simple linear regression.</a:t>
            </a:r>
            <a:endParaRPr lang="en-US" sz="2000" dirty="0">
              <a:latin typeface="Nunito"/>
            </a:endParaRPr>
          </a:p>
          <a:p>
            <a:pPr marL="742950" lvl="1" indent="-285750">
              <a:buFont typeface="Arial"/>
              <a:buChar char="•"/>
            </a:pPr>
            <a:r>
              <a:rPr lang="en-US" sz="2000" dirty="0">
                <a:solidFill>
                  <a:srgbClr val="374151"/>
                </a:solidFill>
                <a:latin typeface="Nunito"/>
                <a:ea typeface="+mn-lt"/>
                <a:cs typeface="+mn-lt"/>
              </a:rPr>
              <a:t>It uses multiple input variables (features) to predict a target variable.</a:t>
            </a:r>
            <a:endParaRPr lang="en-US" sz="2000" dirty="0">
              <a:solidFill>
                <a:srgbClr val="000000"/>
              </a:solidFill>
              <a:latin typeface="Nunito"/>
              <a:ea typeface="+mn-lt"/>
              <a:cs typeface="+mn-lt"/>
            </a:endParaRPr>
          </a:p>
          <a:p>
            <a:pPr marL="742950" lvl="1" indent="-285750">
              <a:buFont typeface="Arial"/>
              <a:buChar char="•"/>
            </a:pPr>
            <a:r>
              <a:rPr lang="en-US" sz="2000" dirty="0">
                <a:solidFill>
                  <a:srgbClr val="374151"/>
                </a:solidFill>
                <a:latin typeface="Nunito"/>
                <a:ea typeface="+mn-lt"/>
                <a:cs typeface="+mn-lt"/>
              </a:rPr>
              <a:t>The relationship is expressed by the equation: </a:t>
            </a:r>
            <a:endParaRPr lang="en-US" sz="2000">
              <a:solidFill>
                <a:srgbClr val="000000"/>
              </a:solidFill>
              <a:latin typeface="Nunito"/>
              <a:ea typeface="+mn-lt"/>
              <a:cs typeface="+mn-lt"/>
            </a:endParaRPr>
          </a:p>
          <a:p>
            <a:pPr lvl="1"/>
            <a:endParaRPr lang="en-US" sz="2000" b="1" dirty="0">
              <a:solidFill>
                <a:srgbClr val="374151"/>
              </a:solidFill>
              <a:latin typeface="Nunito"/>
              <a:ea typeface="+mn-lt"/>
              <a:cs typeface="+mn-lt"/>
            </a:endParaRPr>
          </a:p>
          <a:p>
            <a:pPr lvl="1">
              <a:buFont typeface="Arial"/>
            </a:pPr>
            <a:r>
              <a:rPr lang="en-US" sz="2000" b="1" dirty="0">
                <a:solidFill>
                  <a:srgbClr val="374151"/>
                </a:solidFill>
                <a:latin typeface="Nunito"/>
                <a:ea typeface="+mn-lt"/>
                <a:cs typeface="+mn-lt"/>
              </a:rPr>
              <a:t>y = b0 + b1x1 + b2x2 + ... + </a:t>
            </a:r>
            <a:r>
              <a:rPr lang="en-US" sz="2000" b="1" dirty="0" err="1">
                <a:solidFill>
                  <a:srgbClr val="374151"/>
                </a:solidFill>
                <a:latin typeface="Nunito"/>
                <a:ea typeface="+mn-lt"/>
                <a:cs typeface="+mn-lt"/>
              </a:rPr>
              <a:t>bnxn</a:t>
            </a:r>
            <a:r>
              <a:rPr lang="en-US" sz="2000" dirty="0">
                <a:solidFill>
                  <a:srgbClr val="374151"/>
                </a:solidFill>
                <a:latin typeface="Nunito"/>
                <a:ea typeface="+mn-lt"/>
                <a:cs typeface="+mn-lt"/>
              </a:rPr>
              <a:t>.</a:t>
            </a:r>
            <a:endParaRPr lang="en-US" sz="2000">
              <a:latin typeface="Nunito"/>
            </a:endParaRPr>
          </a:p>
          <a:p>
            <a:pPr marL="742950" lvl="1" indent="-285750">
              <a:buFont typeface="Arial"/>
              <a:buChar char="•"/>
            </a:pPr>
            <a:endParaRPr lang="en-US" sz="2000" dirty="0">
              <a:solidFill>
                <a:srgbClr val="374151"/>
              </a:solidFill>
              <a:latin typeface="Nunito"/>
              <a:ea typeface="+mn-lt"/>
              <a:cs typeface="+mn-lt"/>
            </a:endParaRPr>
          </a:p>
          <a:p>
            <a:pPr marL="1200150" lvl="2" indent="-285750">
              <a:buFont typeface="Arial"/>
              <a:buChar char="•"/>
            </a:pPr>
            <a:r>
              <a:rPr lang="en-US" sz="2000" b="1" dirty="0">
                <a:solidFill>
                  <a:srgbClr val="374151"/>
                </a:solidFill>
                <a:latin typeface="Nunito"/>
                <a:ea typeface="+mn-lt"/>
                <a:cs typeface="+mn-lt"/>
              </a:rPr>
              <a:t>y</a:t>
            </a:r>
            <a:r>
              <a:rPr lang="en-US" sz="2000" dirty="0">
                <a:solidFill>
                  <a:srgbClr val="374151"/>
                </a:solidFill>
                <a:latin typeface="Nunito"/>
                <a:ea typeface="+mn-lt"/>
                <a:cs typeface="+mn-lt"/>
              </a:rPr>
              <a:t>: Target variable (what we want to predict).</a:t>
            </a:r>
            <a:endParaRPr lang="en-US" sz="2000" dirty="0">
              <a:latin typeface="Nunito"/>
            </a:endParaRPr>
          </a:p>
          <a:p>
            <a:pPr marL="1200150" lvl="2" indent="-285750">
              <a:buFont typeface="Arial"/>
              <a:buChar char="•"/>
            </a:pPr>
            <a:r>
              <a:rPr lang="en-US" sz="2000" b="1" dirty="0">
                <a:solidFill>
                  <a:srgbClr val="374151"/>
                </a:solidFill>
                <a:latin typeface="Nunito"/>
                <a:ea typeface="+mn-lt"/>
                <a:cs typeface="+mn-lt"/>
              </a:rPr>
              <a:t>xi</a:t>
            </a:r>
            <a:r>
              <a:rPr lang="en-US" sz="2000" dirty="0">
                <a:solidFill>
                  <a:srgbClr val="374151"/>
                </a:solidFill>
                <a:latin typeface="Nunito"/>
                <a:ea typeface="+mn-lt"/>
                <a:cs typeface="+mn-lt"/>
              </a:rPr>
              <a:t>: Feature or input variable (e.g., hours studied, age, previous exam scores).</a:t>
            </a:r>
            <a:endParaRPr lang="en-US" sz="2000" dirty="0">
              <a:latin typeface="Nunito"/>
            </a:endParaRPr>
          </a:p>
          <a:p>
            <a:pPr marL="1200150" lvl="2" indent="-285750">
              <a:buFont typeface="Arial"/>
              <a:buChar char="•"/>
            </a:pPr>
            <a:r>
              <a:rPr lang="en-US" sz="2000" b="1" dirty="0">
                <a:solidFill>
                  <a:srgbClr val="374151"/>
                </a:solidFill>
                <a:latin typeface="Nunito"/>
                <a:ea typeface="+mn-lt"/>
                <a:cs typeface="+mn-lt"/>
              </a:rPr>
              <a:t>bi</a:t>
            </a:r>
            <a:r>
              <a:rPr lang="en-US" sz="2000" dirty="0">
                <a:solidFill>
                  <a:srgbClr val="374151"/>
                </a:solidFill>
                <a:latin typeface="Nunito"/>
                <a:ea typeface="+mn-lt"/>
                <a:cs typeface="+mn-lt"/>
              </a:rPr>
              <a:t>: Coefficients (slopes) for each feature, indicating their impact on the target.</a:t>
            </a:r>
            <a:endParaRPr lang="en-US" sz="2000" dirty="0">
              <a:latin typeface="Nunito"/>
            </a:endParaRPr>
          </a:p>
          <a:p>
            <a:pPr marL="1200150" lvl="2" indent="-285750">
              <a:buFont typeface="Arial"/>
              <a:buChar char="•"/>
            </a:pPr>
            <a:r>
              <a:rPr lang="en-US" sz="2000" b="1" dirty="0">
                <a:solidFill>
                  <a:srgbClr val="374151"/>
                </a:solidFill>
                <a:latin typeface="Nunito"/>
                <a:ea typeface="+mn-lt"/>
                <a:cs typeface="+mn-lt"/>
              </a:rPr>
              <a:t>b0</a:t>
            </a:r>
            <a:r>
              <a:rPr lang="en-US" sz="2000" dirty="0">
                <a:solidFill>
                  <a:srgbClr val="374151"/>
                </a:solidFill>
                <a:latin typeface="Nunito"/>
                <a:ea typeface="+mn-lt"/>
                <a:cs typeface="+mn-lt"/>
              </a:rPr>
              <a:t>: Intercept (the expected target value when all features are zero).</a:t>
            </a:r>
            <a:endParaRPr lang="en-US" sz="2000" dirty="0">
              <a:solidFill>
                <a:srgbClr val="000000"/>
              </a:solidFill>
              <a:latin typeface="Nunito"/>
              <a:ea typeface="+mn-lt"/>
              <a:cs typeface="+mn-lt"/>
            </a:endParaRPr>
          </a:p>
        </p:txBody>
      </p:sp>
      <p:pic>
        <p:nvPicPr>
          <p:cNvPr id="3" name="Picture 2" descr="A graph with blue squares and red lines&#10;&#10;Description automatically generated">
            <a:extLst>
              <a:ext uri="{FF2B5EF4-FFF2-40B4-BE49-F238E27FC236}">
                <a16:creationId xmlns:a16="http://schemas.microsoft.com/office/drawing/2014/main" id="{028FE38E-9CD7-F696-D727-215F335BDA6E}"/>
              </a:ext>
            </a:extLst>
          </p:cNvPr>
          <p:cNvPicPr>
            <a:picLocks noChangeAspect="1"/>
          </p:cNvPicPr>
          <p:nvPr/>
        </p:nvPicPr>
        <p:blipFill>
          <a:blip r:embed="rId3"/>
          <a:stretch>
            <a:fillRect/>
          </a:stretch>
        </p:blipFill>
        <p:spPr>
          <a:xfrm>
            <a:off x="7216775" y="1252008"/>
            <a:ext cx="4732866" cy="3544358"/>
          </a:xfrm>
          <a:prstGeom prst="rect">
            <a:avLst/>
          </a:prstGeom>
        </p:spPr>
      </p:pic>
      <p:sp>
        <p:nvSpPr>
          <p:cNvPr id="4" name="TextBox 3">
            <a:extLst>
              <a:ext uri="{FF2B5EF4-FFF2-40B4-BE49-F238E27FC236}">
                <a16:creationId xmlns:a16="http://schemas.microsoft.com/office/drawing/2014/main" id="{EDED332E-A68F-4D02-93E0-2EA2C003198B}"/>
              </a:ext>
            </a:extLst>
          </p:cNvPr>
          <p:cNvSpPr txBox="1"/>
          <p:nvPr/>
        </p:nvSpPr>
        <p:spPr>
          <a:xfrm>
            <a:off x="6983942" y="4840817"/>
            <a:ext cx="5198533" cy="19231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374151"/>
                </a:solidFill>
                <a:latin typeface="Nunito"/>
                <a:cs typeface="Arial"/>
              </a:rPr>
              <a:t>Example Use Case</a:t>
            </a:r>
            <a:r>
              <a:rPr lang="en-US" sz="2000" dirty="0">
                <a:solidFill>
                  <a:srgbClr val="374151"/>
                </a:solidFill>
                <a:latin typeface="Nunito"/>
                <a:cs typeface="Arial"/>
              </a:rPr>
              <a:t>​</a:t>
            </a:r>
            <a:endParaRPr lang="en-US">
              <a:ea typeface="Calibri"/>
              <a:cs typeface="Calibri"/>
            </a:endParaRPr>
          </a:p>
          <a:p>
            <a:pPr marL="742950" lvl="1" indent="-285750">
              <a:buChar char="•"/>
            </a:pPr>
            <a:r>
              <a:rPr lang="en-US" sz="2000" dirty="0">
                <a:solidFill>
                  <a:srgbClr val="374151"/>
                </a:solidFill>
                <a:latin typeface="Nunito"/>
                <a:cs typeface="Arial"/>
              </a:rPr>
              <a:t>Predicting a house's price based on multiple features like square footage, number of bedrooms, and location.​</a:t>
            </a:r>
          </a:p>
          <a:p>
            <a:pPr marL="742950" lvl="1" indent="-285750">
              <a:buChar char="•"/>
            </a:pPr>
            <a:r>
              <a:rPr lang="en-US" sz="2000" dirty="0">
                <a:solidFill>
                  <a:srgbClr val="374151"/>
                </a:solidFill>
                <a:latin typeface="Nunito"/>
                <a:cs typeface="Arial"/>
              </a:rPr>
              <a:t>The model learns the best-fit coefficients (bi) to make predictions.</a:t>
            </a:r>
          </a:p>
        </p:txBody>
      </p:sp>
    </p:spTree>
    <p:extLst>
      <p:ext uri="{BB962C8B-B14F-4D97-AF65-F5344CB8AC3E}">
        <p14:creationId xmlns:p14="http://schemas.microsoft.com/office/powerpoint/2010/main" val="2004310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4907874" y="355812"/>
            <a:ext cx="2372163"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Question</a:t>
            </a:r>
          </a:p>
        </p:txBody>
      </p:sp>
      <p:sp>
        <p:nvSpPr>
          <p:cNvPr id="2" name="TextBox 1">
            <a:extLst>
              <a:ext uri="{FF2B5EF4-FFF2-40B4-BE49-F238E27FC236}">
                <a16:creationId xmlns:a16="http://schemas.microsoft.com/office/drawing/2014/main" id="{F7761F45-99CF-5094-8BAE-64DDA34139B5}"/>
              </a:ext>
            </a:extLst>
          </p:cNvPr>
          <p:cNvSpPr txBox="1"/>
          <p:nvPr/>
        </p:nvSpPr>
        <p:spPr>
          <a:xfrm>
            <a:off x="903686" y="1391160"/>
            <a:ext cx="10388436" cy="2123658"/>
          </a:xfrm>
          <a:prstGeom prst="rect">
            <a:avLst/>
          </a:prstGeom>
          <a:noFill/>
        </p:spPr>
        <p:txBody>
          <a:bodyPr wrap="square" lIns="91440" tIns="45720" rIns="91440" bIns="45720" anchor="t">
            <a:spAutoFit/>
          </a:bodyPr>
          <a:lstStyle/>
          <a:p>
            <a:r>
              <a:rPr lang="en-US" sz="2200" dirty="0">
                <a:solidFill>
                  <a:srgbClr val="374151"/>
                </a:solidFill>
                <a:latin typeface="Nunito"/>
                <a:ea typeface="+mn-lt"/>
                <a:cs typeface="+mn-lt"/>
              </a:rPr>
              <a:t>Suppose you are tasked with predicting house prices based on various features such as area, number of bedrooms, number of bathrooms, and more. You have a dataset containing this information. Explain the steps you would take to build a multiple linear regression model for this task, including data preprocessing, model training, evaluation, and interpretation of results. Additionally, how would you visualize the model's performance?</a:t>
            </a:r>
            <a:endParaRPr lang="en-US">
              <a:latin typeface="Nunito"/>
            </a:endParaRPr>
          </a:p>
        </p:txBody>
      </p:sp>
    </p:spTree>
    <p:extLst>
      <p:ext uri="{BB962C8B-B14F-4D97-AF65-F5344CB8AC3E}">
        <p14:creationId xmlns:p14="http://schemas.microsoft.com/office/powerpoint/2010/main" val="988374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1896</TotalTime>
  <Words>1165</Words>
  <Application>Microsoft Office PowerPoint</Application>
  <PresentationFormat>Widescreen</PresentationFormat>
  <Paragraphs>153</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Nunito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priyanka.raninga@portpro.io</cp:lastModifiedBy>
  <cp:revision>3711</cp:revision>
  <dcterms:created xsi:type="dcterms:W3CDTF">2020-12-23T13:36:00Z</dcterms:created>
  <dcterms:modified xsi:type="dcterms:W3CDTF">2024-09-15T04:26:50Z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