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7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BBD9-F5EA-F423-FD88-A9DB3B9E2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CE33E-5478-3ABA-BA42-0807DF91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B990-3B4C-59E0-F76A-6D4A64CF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824F-5FF3-1983-C902-32C2B273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0287-A8C5-3271-5834-BE1D4637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944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35C0-18B0-D0C6-9254-11ED0CB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27F5-7D44-0EAC-0692-163E6F49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73CF-0F84-01C1-9600-71AB8E75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32AF-1765-5F29-A3B5-32C68C24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20F6-D52E-80AD-A64E-2D71F9B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92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4EAE0-CBC9-790F-4B06-18AED5532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8133C-C389-DDBB-7CF1-93C992FC4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4E2B-73A6-72A8-1546-23F5CBCC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AD3E-ACC9-30EA-59F6-BE79A44E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C313-2FD1-6243-1455-3E4E5702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49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3706-1EAE-CEAA-7876-1B66FA7D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58E7-2BF5-D046-78A9-9ED6B8E2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4ABF-70B1-3803-5E13-D2A00248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6668-BB2D-8477-1026-EBBAF40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0519-C2AC-766B-6C0D-8AFDC31E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94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04FB-FCF6-D93C-0473-D8837D8D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C847-7065-531A-8C1A-259251B0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BB53-2142-9864-FB71-E4CC3C00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9187-1F9F-F18A-827D-25E24DD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A127-744A-59D9-909C-BE533E8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48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A2CF-808A-CA25-289A-01E95C60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9AA2-B585-E7A6-95FF-FF882C1EA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70E85-5B0C-C312-D180-B5C95518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E226-B7A5-C277-6ED5-FBDA9371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20798-7A74-9486-A48E-E22EB936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4CE9-611B-1AFD-F8A4-0C3F0D95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92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21E2-D7B5-E681-7CBC-2B1F9910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EA36-DE9C-AB20-38A3-AE3FD5E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B085-743F-5F8F-F7C5-28CA55A8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B61E2-F369-C1E8-0235-0E502BA86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E672D-9375-687F-7DC4-F0AAACE98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A25DE-6839-E9F3-B6F5-F30EA32D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DD3D7-FBAF-ADDF-D40C-98D14550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0F6DA-611E-23DE-1E50-63C0CE4B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49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5409-0392-7731-E0ED-EA42B3CA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D56C-C495-195B-7E5F-19F99641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5721E-5357-12B3-59B5-C972E50E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EC7D0-1FF0-1BD5-24D7-8CCE3DE2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88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33CE-1E05-2797-07B2-493968B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D0EC0-2430-1C39-685D-AC2C41A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7C9F-9C91-13D3-2DD0-03317422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211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A1EB-1A55-C8A4-9DAA-600EB254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0DC0-EFDA-C0D4-30B7-9DFDE3C0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7BDA7-F0CE-05A3-5EF5-B9CCA86D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EDD0-0461-D0B3-593F-06923D2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0DEE-4EAF-7870-33DF-2380520B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94EB-F9CA-64C6-2F6E-F787BF6F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FA3A-9C96-B9ED-83B8-D699D602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40F9A-97B6-380D-B292-C09AE5AEF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2458-7349-600B-9D31-E95691AF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34D3-EA96-EEFB-63F1-C55E8527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6440-5F0C-054F-1ED8-5D1A54FB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49E3-06BC-E8D4-0C30-3BFC89D0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77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76F2E-AA5C-84B2-0142-C6B1130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387E-7DAA-F460-E15D-8077E9C8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6FCA-6566-C762-D3B1-4E3A0109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D918-440F-4313-92C6-594F1508AF20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273B-0293-973E-0C0D-DA02A4CA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82DD-BB01-912E-3DDF-A22A0FC1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14-6D1A-48D4-AF9E-88825E8E052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61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14-FA50-2947-32BD-4A9A2E985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7519"/>
          </a:xfrm>
        </p:spPr>
        <p:txBody>
          <a:bodyPr/>
          <a:lstStyle/>
          <a:p>
            <a:r>
              <a:rPr lang="hr-HR" dirty="0"/>
              <a:t>SSMS and sp_xdetails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D7D9E-97C6-F201-574D-2B61C7C0E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Vedran Kesegic</a:t>
            </a:r>
          </a:p>
          <a:p>
            <a:endParaRPr lang="hr-HR" dirty="0"/>
          </a:p>
          <a:p>
            <a:r>
              <a:rPr lang="hr-HR" dirty="0"/>
              <a:t>Blog.datamaster.hr</a:t>
            </a:r>
          </a:p>
        </p:txBody>
      </p:sp>
    </p:spTree>
    <p:extLst>
      <p:ext uri="{BB962C8B-B14F-4D97-AF65-F5344CB8AC3E}">
        <p14:creationId xmlns:p14="http://schemas.microsoft.com/office/powerpoint/2010/main" val="138859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B3C9-578E-1445-5128-3C703FB8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About me</a:t>
            </a:r>
          </a:p>
        </p:txBody>
      </p:sp>
      <p:pic>
        <p:nvPicPr>
          <p:cNvPr id="5" name="Picture 4" descr="A white sports car on a road&#10;&#10;Description automatically generated">
            <a:extLst>
              <a:ext uri="{FF2B5EF4-FFF2-40B4-BE49-F238E27FC236}">
                <a16:creationId xmlns:a16="http://schemas.microsoft.com/office/drawing/2014/main" id="{0835F002-46B4-514E-7D0B-8BFD1679D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615"/>
            <a:ext cx="8031992" cy="4015996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A96E0BEC-3CD7-FD7F-8DBD-642A6417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36" y="4557357"/>
            <a:ext cx="2209800" cy="1619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8362BD-757D-096D-AC57-A63023BD3EF6}"/>
              </a:ext>
            </a:extLst>
          </p:cNvPr>
          <p:cNvSpPr txBox="1"/>
          <p:nvPr/>
        </p:nvSpPr>
        <p:spPr>
          <a:xfrm>
            <a:off x="2205374" y="4905317"/>
            <a:ext cx="245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>
                    <a:lumMod val="95000"/>
                  </a:schemeClr>
                </a:solidFill>
              </a:rPr>
              <a:t>Rimac - Nevera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604D3-8A8A-76AB-1DF8-FC71D521DA97}"/>
              </a:ext>
            </a:extLst>
          </p:cNvPr>
          <p:cNvSpPr txBox="1"/>
          <p:nvPr/>
        </p:nvSpPr>
        <p:spPr>
          <a:xfrm>
            <a:off x="2205374" y="2311233"/>
            <a:ext cx="245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bg1">
                    <a:lumMod val="95000"/>
                  </a:schemeClr>
                </a:solidFill>
              </a:rPr>
              <a:t>Croatia - Europe</a:t>
            </a:r>
          </a:p>
        </p:txBody>
      </p:sp>
      <p:pic>
        <p:nvPicPr>
          <p:cNvPr id="9" name="Picture 8" descr="Boats on a beach with rocks and trees&#10;&#10;Description automatically generated">
            <a:extLst>
              <a:ext uri="{FF2B5EF4-FFF2-40B4-BE49-F238E27FC236}">
                <a16:creationId xmlns:a16="http://schemas.microsoft.com/office/drawing/2014/main" id="{6A5313CD-483D-CD85-776A-3490E655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22" y="1021162"/>
            <a:ext cx="5836838" cy="5836838"/>
          </a:xfrm>
          <a:prstGeom prst="rect">
            <a:avLst/>
          </a:prstGeom>
        </p:spPr>
      </p:pic>
      <p:pic>
        <p:nvPicPr>
          <p:cNvPr id="11" name="Picture 10" descr="A silver cylinder with blue stripes&#10;&#10;Description automatically generated">
            <a:extLst>
              <a:ext uri="{FF2B5EF4-FFF2-40B4-BE49-F238E27FC236}">
                <a16:creationId xmlns:a16="http://schemas.microsoft.com/office/drawing/2014/main" id="{2AC63DD9-EE3B-03DB-C8F2-E96BD1075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30" y="1273790"/>
            <a:ext cx="2739211" cy="2731317"/>
          </a:xfrm>
          <a:prstGeom prst="rect">
            <a:avLst/>
          </a:prstGeom>
        </p:spPr>
      </p:pic>
      <p:pic>
        <p:nvPicPr>
          <p:cNvPr id="19" name="Picture 18" descr="A map of the world&#10;&#10;Description automatically generated">
            <a:extLst>
              <a:ext uri="{FF2B5EF4-FFF2-40B4-BE49-F238E27FC236}">
                <a16:creationId xmlns:a16="http://schemas.microsoft.com/office/drawing/2014/main" id="{DC7ED926-D58A-B9E6-A98D-D9FF76CE0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" y="762731"/>
            <a:ext cx="10725780" cy="54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B3C9-578E-1445-5128-3C703FB8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C788-EBAE-E70A-B28F-46D8C47A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 NOT use RDP to SQL server machine! (unless you have to)</a:t>
            </a:r>
          </a:p>
          <a:p>
            <a:r>
              <a:rPr lang="hr-HR" dirty="0"/>
              <a:t>Shortcuts</a:t>
            </a:r>
          </a:p>
          <a:p>
            <a:pPr lvl="1"/>
            <a:r>
              <a:rPr lang="hr-HR" dirty="0"/>
              <a:t>Drag&amp;drop column list</a:t>
            </a:r>
          </a:p>
          <a:p>
            <a:pPr lvl="1"/>
            <a:r>
              <a:rPr lang="hr-HR" dirty="0"/>
              <a:t>CTRL+R (show/hide bottom panel)</a:t>
            </a:r>
          </a:p>
          <a:p>
            <a:pPr lvl="1"/>
            <a:r>
              <a:rPr lang="hr-HR" dirty="0"/>
              <a:t>ALT+SHIFT (block selection)</a:t>
            </a:r>
          </a:p>
          <a:p>
            <a:pPr lvl="1"/>
            <a:r>
              <a:rPr lang="hr-HR" dirty="0"/>
              <a:t>ALT+F1 (sp_help)</a:t>
            </a:r>
          </a:p>
          <a:p>
            <a:pPr lvl="1"/>
            <a:r>
              <a:rPr lang="hr-HR" dirty="0"/>
              <a:t>CTRL+F1 (sp_xdetails)</a:t>
            </a:r>
          </a:p>
        </p:txBody>
      </p:sp>
    </p:spTree>
    <p:extLst>
      <p:ext uri="{BB962C8B-B14F-4D97-AF65-F5344CB8AC3E}">
        <p14:creationId xmlns:p14="http://schemas.microsoft.com/office/powerpoint/2010/main" val="415059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B3C9-578E-1445-5128-3C703FB8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sp_xdetails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C788-EBAE-E70A-B28F-46D8C47A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Why it is born?</a:t>
            </a:r>
          </a:p>
          <a:p>
            <a:r>
              <a:rPr lang="hr-HR" dirty="0"/>
              <a:t>Partitioned table details</a:t>
            </a:r>
          </a:p>
          <a:p>
            <a:r>
              <a:rPr lang="hr-HR" dirty="0"/>
              <a:t>Slow delete – small table details</a:t>
            </a:r>
          </a:p>
          <a:p>
            <a:r>
              <a:rPr lang="hr-HR" dirty="0"/>
              <a:t>Copy plan to SentryOne Plan Explorer</a:t>
            </a:r>
          </a:p>
        </p:txBody>
      </p:sp>
    </p:spTree>
    <p:extLst>
      <p:ext uri="{BB962C8B-B14F-4D97-AF65-F5344CB8AC3E}">
        <p14:creationId xmlns:p14="http://schemas.microsoft.com/office/powerpoint/2010/main" val="296180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14-FA50-2947-32BD-4A9A2E985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0166"/>
          </a:xfrm>
        </p:spPr>
        <p:txBody>
          <a:bodyPr/>
          <a:lstStyle/>
          <a:p>
            <a:r>
              <a:rPr lang="hr-HR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D7D9E-97C6-F201-574D-2B61C7C0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545"/>
            <a:ext cx="9144000" cy="2354255"/>
          </a:xfrm>
        </p:spPr>
        <p:txBody>
          <a:bodyPr>
            <a:normAutofit/>
          </a:bodyPr>
          <a:lstStyle/>
          <a:p>
            <a:endParaRPr lang="hr-HR" dirty="0"/>
          </a:p>
          <a:p>
            <a:r>
              <a:rPr lang="hr-HR" sz="2800" dirty="0"/>
              <a:t>More info:  Blog.datamaster.hr</a:t>
            </a:r>
          </a:p>
          <a:p>
            <a:endParaRPr lang="hr-HR" sz="2800" dirty="0"/>
          </a:p>
          <a:p>
            <a:r>
              <a:rPr lang="hr-HR" sz="2800" dirty="0"/>
              <a:t>vedran.kesegic@gmail.com</a:t>
            </a:r>
          </a:p>
        </p:txBody>
      </p:sp>
    </p:spTree>
    <p:extLst>
      <p:ext uri="{BB962C8B-B14F-4D97-AF65-F5344CB8AC3E}">
        <p14:creationId xmlns:p14="http://schemas.microsoft.com/office/powerpoint/2010/main" val="386507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SSMS and sp_xdetails</vt:lpstr>
      <vt:lpstr>About me</vt:lpstr>
      <vt:lpstr>SSMS</vt:lpstr>
      <vt:lpstr>sp_xdetails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SSMS and sp_xdetails</dc:title>
  <dc:creator>Vedran Kesegic</dc:creator>
  <cp:lastModifiedBy>Vedran Kesegic</cp:lastModifiedBy>
  <cp:revision>4</cp:revision>
  <dcterms:created xsi:type="dcterms:W3CDTF">2024-01-17T23:31:59Z</dcterms:created>
  <dcterms:modified xsi:type="dcterms:W3CDTF">2024-01-18T00:06:48Z</dcterms:modified>
</cp:coreProperties>
</file>