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74" r:id="rId8"/>
    <p:sldId id="275" r:id="rId9"/>
  </p:sldIdLst>
  <p:sldSz cx="12192000" cy="6858000"/>
  <p:notesSz cx="6858000" cy="9144000"/>
  <p:embeddedFontLst>
    <p:embeddedFont>
      <p:font typeface="Arial Black" panose="020B06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jIWTazRz2bhK1VV5FSg0fJRe5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27F7D6-5F5F-4BFC-9237-3BA02CB9CFBF}">
  <a:tblStyle styleId="{8F27F7D6-5F5F-4BFC-9237-3BA02CB9CFB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8"/>
    <p:restoredTop sz="94674"/>
  </p:normalViewPr>
  <p:slideViewPr>
    <p:cSldViewPr snapToGrid="0" snapToObjects="1">
      <p:cViewPr>
        <p:scale>
          <a:sx n="78" d="100"/>
          <a:sy n="78" d="100"/>
        </p:scale>
        <p:origin x="232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7;p3">
            <a:extLst>
              <a:ext uri="{FF2B5EF4-FFF2-40B4-BE49-F238E27FC236}">
                <a16:creationId xmlns:a16="http://schemas.microsoft.com/office/drawing/2014/main" id="{07227ABD-C622-2D4D-BD2A-8205C171DC28}"/>
              </a:ext>
            </a:extLst>
          </p:cNvPr>
          <p:cNvSpPr txBox="1">
            <a:spLocks/>
          </p:cNvSpPr>
          <p:nvPr/>
        </p:nvSpPr>
        <p:spPr>
          <a:xfrm>
            <a:off x="744245" y="317500"/>
            <a:ext cx="38791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lt1"/>
              </a:buClr>
              <a:buSzPts val="4400"/>
            </a:pPr>
            <a:r>
              <a:rPr lang="en-US" b="1" dirty="0">
                <a:solidFill>
                  <a:schemeClr val="lt1"/>
                </a:solidFill>
              </a:rPr>
              <a:t>Introduction</a:t>
            </a:r>
          </a:p>
        </p:txBody>
      </p:sp>
      <p:sp>
        <p:nvSpPr>
          <p:cNvPr id="16" name="Google Shape;447;p19">
            <a:extLst>
              <a:ext uri="{FF2B5EF4-FFF2-40B4-BE49-F238E27FC236}">
                <a16:creationId xmlns:a16="http://schemas.microsoft.com/office/drawing/2014/main" id="{21852D6B-8906-8A4F-8B06-AEC4041F29C1}"/>
              </a:ext>
            </a:extLst>
          </p:cNvPr>
          <p:cNvSpPr/>
          <p:nvPr/>
        </p:nvSpPr>
        <p:spPr>
          <a:xfrm rot="10800000" flipH="1">
            <a:off x="966955" y="1279634"/>
            <a:ext cx="2114253" cy="8762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744245" y="317500"/>
            <a:ext cx="31656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Problem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239697" y="6209930"/>
            <a:ext cx="443883" cy="648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10800000" flipH="1">
            <a:off x="865480" y="1266824"/>
            <a:ext cx="732053" cy="7810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720796" y="279665"/>
            <a:ext cx="2588847" cy="1325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1452461" y="6209930"/>
            <a:ext cx="443883" cy="64807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1553142" y="2411547"/>
            <a:ext cx="1279523" cy="1325558"/>
            <a:chOff x="1331406" y="1513361"/>
            <a:chExt cx="301783" cy="348606"/>
          </a:xfrm>
        </p:grpSpPr>
        <p:sp>
          <p:nvSpPr>
            <p:cNvPr id="121" name="Google Shape;121;p4"/>
            <p:cNvSpPr/>
            <p:nvPr/>
          </p:nvSpPr>
          <p:spPr>
            <a:xfrm>
              <a:off x="1473237" y="1513361"/>
              <a:ext cx="159952" cy="169076"/>
            </a:xfrm>
            <a:custGeom>
              <a:avLst/>
              <a:gdLst/>
              <a:ahLst/>
              <a:cxnLst/>
              <a:rect l="l" t="t" r="r" b="b"/>
              <a:pathLst>
                <a:path w="5049" h="5337" extrusionOk="0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331406" y="1579033"/>
              <a:ext cx="152412" cy="282934"/>
            </a:xfrm>
            <a:custGeom>
              <a:avLst/>
              <a:gdLst/>
              <a:ahLst/>
              <a:cxnLst/>
              <a:rect l="l" t="t" r="r" b="b"/>
              <a:pathLst>
                <a:path w="4811" h="8931" extrusionOk="0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373667" y="1686935"/>
              <a:ext cx="66401" cy="10581"/>
            </a:xfrm>
            <a:custGeom>
              <a:avLst/>
              <a:gdLst/>
              <a:ahLst/>
              <a:cxnLst/>
              <a:rect l="l" t="t" r="r" b="b"/>
              <a:pathLst>
                <a:path w="2096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518508" y="1536044"/>
              <a:ext cx="72452" cy="112812"/>
            </a:xfrm>
            <a:custGeom>
              <a:avLst/>
              <a:gdLst/>
              <a:ahLst/>
              <a:cxnLst/>
              <a:rect l="l" t="t" r="r" b="b"/>
              <a:pathLst>
                <a:path w="2287" h="3561" extrusionOk="0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3737290" y="2571634"/>
            <a:ext cx="1279527" cy="1325562"/>
            <a:chOff x="4212429" y="1502385"/>
            <a:chExt cx="321037" cy="353822"/>
          </a:xfrm>
        </p:grpSpPr>
        <p:sp>
          <p:nvSpPr>
            <p:cNvPr id="126" name="Google Shape;126;p4"/>
            <p:cNvSpPr/>
            <p:nvPr/>
          </p:nvSpPr>
          <p:spPr>
            <a:xfrm>
              <a:off x="4310592" y="1585938"/>
              <a:ext cx="125092" cy="163001"/>
            </a:xfrm>
            <a:custGeom>
              <a:avLst/>
              <a:gdLst/>
              <a:ahLst/>
              <a:cxnLst/>
              <a:rect l="l" t="t" r="r" b="b"/>
              <a:pathLst>
                <a:path w="3930" h="5121" extrusionOk="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248428" y="1536124"/>
              <a:ext cx="253972" cy="152179"/>
            </a:xfrm>
            <a:custGeom>
              <a:avLst/>
              <a:gdLst/>
              <a:ahLst/>
              <a:cxnLst/>
              <a:rect l="l" t="t" r="r" b="b"/>
              <a:pathLst>
                <a:path w="7979" h="4781" extrusionOk="0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248428" y="1633270"/>
              <a:ext cx="238407" cy="187288"/>
            </a:xfrm>
            <a:custGeom>
              <a:avLst/>
              <a:gdLst/>
              <a:ahLst/>
              <a:cxnLst/>
              <a:rect l="l" t="t" r="r" b="b"/>
              <a:pathLst>
                <a:path w="7490" h="5884" extrusionOk="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212429" y="1502385"/>
              <a:ext cx="321037" cy="353822"/>
            </a:xfrm>
            <a:custGeom>
              <a:avLst/>
              <a:gdLst/>
              <a:ahLst/>
              <a:cxnLst/>
              <a:rect l="l" t="t" r="r" b="b"/>
              <a:pathLst>
                <a:path w="10086" h="11116" extrusionOk="0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6468636" y="2471169"/>
            <a:ext cx="1465689" cy="1426027"/>
            <a:chOff x="2302788" y="1505981"/>
            <a:chExt cx="336188" cy="335425"/>
          </a:xfrm>
        </p:grpSpPr>
        <p:sp>
          <p:nvSpPr>
            <p:cNvPr id="131" name="Google Shape;131;p4"/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4"/>
          <p:cNvGrpSpPr/>
          <p:nvPr/>
        </p:nvGrpSpPr>
        <p:grpSpPr>
          <a:xfrm>
            <a:off x="8871244" y="2411546"/>
            <a:ext cx="1659646" cy="1450882"/>
            <a:chOff x="2770052" y="2009628"/>
            <a:chExt cx="327085" cy="277079"/>
          </a:xfrm>
        </p:grpSpPr>
        <p:sp>
          <p:nvSpPr>
            <p:cNvPr id="153" name="Google Shape;153;p4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4"/>
          <p:cNvSpPr/>
          <p:nvPr/>
        </p:nvSpPr>
        <p:spPr>
          <a:xfrm rot="10800000" flipH="1">
            <a:off x="828856" y="1238895"/>
            <a:ext cx="732053" cy="7810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</a:rPr>
              <a:t>Innovation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3" name="Google Shape;163;p5"/>
          <p:cNvSpPr/>
          <p:nvPr/>
        </p:nvSpPr>
        <p:spPr>
          <a:xfrm rot="10800000" flipH="1">
            <a:off x="951205" y="1356995"/>
            <a:ext cx="732053" cy="7810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239697" y="6209930"/>
            <a:ext cx="443883" cy="648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Product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4" name="Google Shape;174;p6"/>
          <p:cNvSpPr/>
          <p:nvPr/>
        </p:nvSpPr>
        <p:spPr>
          <a:xfrm rot="10800000" flipH="1">
            <a:off x="954878" y="1235428"/>
            <a:ext cx="732053" cy="7810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11353800" y="6209930"/>
            <a:ext cx="443883" cy="6480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Business model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4057836" y="3274976"/>
            <a:ext cx="295663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 rot="10800000" flipH="1">
            <a:off x="976805" y="1400174"/>
            <a:ext cx="732053" cy="7810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239697" y="6209930"/>
            <a:ext cx="443883" cy="648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Team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239697" y="6209930"/>
            <a:ext cx="443883" cy="6480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9"/>
          <p:cNvSpPr/>
          <p:nvPr/>
        </p:nvSpPr>
        <p:spPr>
          <a:xfrm rot="10800000" flipH="1">
            <a:off x="966955" y="1279634"/>
            <a:ext cx="732053" cy="8762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1080196"/>
            <a:ext cx="12268200" cy="920051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0"/>
          <p:cNvSpPr/>
          <p:nvPr/>
        </p:nvSpPr>
        <p:spPr>
          <a:xfrm>
            <a:off x="-87481" y="-390779"/>
            <a:ext cx="12268199" cy="8676956"/>
          </a:xfrm>
          <a:prstGeom prst="rect">
            <a:avLst/>
          </a:prstGeom>
          <a:solidFill>
            <a:srgbClr val="ED7D31">
              <a:alpha val="83529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 txBox="1"/>
          <p:nvPr/>
        </p:nvSpPr>
        <p:spPr>
          <a:xfrm>
            <a:off x="4038600" y="2019300"/>
            <a:ext cx="36385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Thank</a:t>
            </a:r>
            <a:r>
              <a:rPr lang="en-US" sz="44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you </a:t>
            </a:r>
            <a:endParaRPr sz="4400" b="1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64" name="Google Shape;464;p20"/>
          <p:cNvGrpSpPr/>
          <p:nvPr/>
        </p:nvGrpSpPr>
        <p:grpSpPr>
          <a:xfrm>
            <a:off x="4915103" y="2788740"/>
            <a:ext cx="1761919" cy="1392729"/>
            <a:chOff x="2770052" y="2009628"/>
            <a:chExt cx="327085" cy="277079"/>
          </a:xfrm>
        </p:grpSpPr>
        <p:sp>
          <p:nvSpPr>
            <p:cNvPr id="465" name="Google Shape;465;p20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</Words>
  <Application>Microsoft Macintosh PowerPoint</Application>
  <PresentationFormat>Widescreen</PresentationFormat>
  <Paragraphs>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Arial Black</vt:lpstr>
      <vt:lpstr>Office Theme</vt:lpstr>
      <vt:lpstr>PowerPoint Presentation</vt:lpstr>
      <vt:lpstr>Problem</vt:lpstr>
      <vt:lpstr>Solution</vt:lpstr>
      <vt:lpstr>Innovation</vt:lpstr>
      <vt:lpstr>Product</vt:lpstr>
      <vt:lpstr>Business model </vt:lpstr>
      <vt:lpstr>Team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Norbert Dziwornu</dc:creator>
  <cp:lastModifiedBy>Microsoft Office User</cp:lastModifiedBy>
  <cp:revision>8</cp:revision>
  <dcterms:created xsi:type="dcterms:W3CDTF">2020-03-17T14:24:57Z</dcterms:created>
  <dcterms:modified xsi:type="dcterms:W3CDTF">2020-08-27T15:12:59Z</dcterms:modified>
</cp:coreProperties>
</file>