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hinyapps.io" TargetMode="External" /><Relationship Id="rId3" Type="http://schemas.openxmlformats.org/officeDocument/2006/relationships/hyperlink" Target="https://tladeras.shinyapps.io/cvdnight1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Ted</a:t>
            </a:r>
            <a:r>
              <a:rPr/>
              <a:t> </a:t>
            </a:r>
            <a:r>
              <a:rPr/>
              <a:t>Laderas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Ask: We would like to deploy the Shiny Visualization App so we can show how the data exploration works for the workshop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Shiny?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Interactive visualization application</a:t>
            </a:r>
          </a:p>
          <a:p>
            <a:pPr lvl="1"/>
            <a:r>
              <a:rPr/>
              <a:t>hosted on </a:t>
            </a:r>
            <a:r>
              <a:rPr>
                <a:hlinkClick r:id="rId2"/>
              </a:rPr>
              <a:t>http://shinyapps.io</a:t>
            </a:r>
          </a:p>
          <a:p>
            <a:pPr lvl="1"/>
            <a:r>
              <a:rPr/>
              <a:t>Individual patient data is not exposed, just aggregate visualizations</a:t>
            </a:r>
          </a:p>
          <a:p>
            <a:pPr lvl="1"/>
            <a:r>
              <a:rPr/>
              <a:t>Example (synthetic dataset): </a:t>
            </a:r>
            <a:r>
              <a:rPr>
                <a:hlinkClick r:id="rId3"/>
              </a:rPr>
              <a:t>https://tladeras.shinyapps.io/cvdnight1/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Demographics:</a:t>
            </a:r>
            <a:r>
              <a:rPr sz="1800">
                <a:latin typeface="Courier"/>
              </a:rPr>
              <a:t>age_s1</a:t>
            </a:r>
            <a:r>
              <a:rPr/>
              <a:t>, </a:t>
            </a:r>
            <a:r>
              <a:rPr sz="1800">
                <a:latin typeface="Courier"/>
              </a:rPr>
              <a:t>gender</a:t>
            </a:r>
            <a:r>
              <a:rPr/>
              <a:t>, </a:t>
            </a:r>
            <a:r>
              <a:rPr sz="1800">
                <a:latin typeface="Courier"/>
              </a:rPr>
              <a:t>smokstat_s1</a:t>
            </a:r>
            <a:r>
              <a:rPr/>
              <a:t>, </a:t>
            </a:r>
            <a:r>
              <a:rPr sz="1800">
                <a:latin typeface="Courier"/>
              </a:rPr>
              <a:t>bmi_s1</a:t>
            </a:r>
            <a:r>
              <a:rPr/>
              <a:t>, </a:t>
            </a:r>
            <a:r>
              <a:rPr sz="1800">
                <a:latin typeface="Courier"/>
              </a:rPr>
              <a:t>race</a:t>
            </a:r>
          </a:p>
          <a:p>
            <a:pPr lvl="1"/>
            <a:r>
              <a:rPr/>
              <a:t>Hypertension: </a:t>
            </a:r>
            <a:r>
              <a:rPr sz="1800">
                <a:latin typeface="Courier"/>
              </a:rPr>
              <a:t>srhype</a:t>
            </a:r>
            <a:r>
              <a:rPr/>
              <a:t>, </a:t>
            </a:r>
            <a:r>
              <a:rPr sz="1800">
                <a:latin typeface="Courier"/>
              </a:rPr>
              <a:t>ace1</a:t>
            </a:r>
            <a:r>
              <a:rPr/>
              <a:t>, </a:t>
            </a:r>
            <a:r>
              <a:rPr sz="1800">
                <a:latin typeface="Courier"/>
              </a:rPr>
              <a:t>beta1</a:t>
            </a:r>
            <a:r>
              <a:rPr/>
              <a:t>, </a:t>
            </a:r>
            <a:r>
              <a:rPr sz="1800">
                <a:latin typeface="Courier"/>
              </a:rPr>
              <a:t>htnderv_s1</a:t>
            </a:r>
            <a:r>
              <a:rPr/>
              <a:t>, </a:t>
            </a:r>
            <a:r>
              <a:rPr sz="1800">
                <a:latin typeface="Courier"/>
              </a:rPr>
              <a:t>systbp</a:t>
            </a:r>
          </a:p>
          <a:p>
            <a:pPr lvl="1"/>
            <a:r>
              <a:rPr/>
              <a:t>Labs: </a:t>
            </a:r>
            <a:r>
              <a:rPr sz="1800">
                <a:latin typeface="Courier"/>
              </a:rPr>
              <a:t>hdl</a:t>
            </a:r>
            <a:r>
              <a:rPr/>
              <a:t>, </a:t>
            </a:r>
            <a:r>
              <a:rPr sz="1800">
                <a:latin typeface="Courier"/>
              </a:rPr>
              <a:t>chol</a:t>
            </a:r>
          </a:p>
          <a:p>
            <a:pPr lvl="1"/>
            <a:r>
              <a:rPr/>
              <a:t>Cvd: </a:t>
            </a:r>
            <a:r>
              <a:rPr sz="1800">
                <a:latin typeface="Courier"/>
              </a:rPr>
              <a:t>any_cvd</a:t>
            </a:r>
          </a:p>
          <a:p>
            <a:pPr lvl="1"/>
            <a:r>
              <a:rPr/>
              <a:t>Sleep: </a:t>
            </a:r>
            <a:r>
              <a:rPr sz="1800">
                <a:latin typeface="Courier"/>
              </a:rPr>
              <a:t>ahi_a0h3</a:t>
            </a:r>
            <a:r>
              <a:rPr/>
              <a:t>,</a:t>
            </a:r>
            <a:r>
              <a:rPr sz="1800">
                <a:latin typeface="Courier"/>
              </a:rPr>
              <a:t>ahi_a0h4</a:t>
            </a:r>
            <a:r>
              <a:rPr/>
              <a:t>, </a:t>
            </a:r>
            <a:r>
              <a:rPr sz="1800">
                <a:latin typeface="Courier"/>
              </a:rPr>
              <a:t>oahi</a:t>
            </a:r>
            <a:r>
              <a:rPr/>
              <a:t>, </a:t>
            </a:r>
            <a:r>
              <a:rPr sz="1800">
                <a:latin typeface="Courier"/>
              </a:rPr>
              <a:t>neck20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(visdat)</a:t>
            </a:r>
          </a:p>
        </p:txBody>
      </p:sp>
      <p:pic>
        <p:nvPicPr>
          <p:cNvPr descr="img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visdat</a:t>
            </a:r>
            <a:r>
              <a:rPr/>
              <a:t> </a:t>
            </a:r>
            <a:r>
              <a:rPr/>
              <a:t>example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img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img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 for Data Exploration</dc:title>
  <dc:creator>Ted Laderas</dc:creator>
  <cp:keywords/>
  <dcterms:created xsi:type="dcterms:W3CDTF">2018-10-11T18:32:31Z</dcterms:created>
  <dcterms:modified xsi:type="dcterms:W3CDTF">2018-10-11T18:32:31Z</dcterms:modified>
</cp:coreProperties>
</file>