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shinyapps.io" TargetMode="External" /><Relationship Id="rId3" Type="http://schemas.openxmlformats.org/officeDocument/2006/relationships/hyperlink" Target="https://tladeras.shinyapps.io/cvdnight1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derast.github.io/2018/10/15/clinical-data-wrangling/" TargetMode="External" /><Relationship Id="rId3" Type="http://schemas.openxmlformats.org/officeDocument/2006/relationships/hyperlink" Target="https://github.com/laderast/clinical_data_wrangling" TargetMode="External" /><Relationship Id="rId4" Type="http://schemas.openxmlformats.org/officeDocument/2006/relationships/hyperlink" Target="https://laderast.github.io/clinical_data_wrangling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Ted</a:t>
            </a:r>
            <a:r>
              <a:rPr/>
              <a:t> </a:t>
            </a:r>
            <a:r>
              <a:rPr/>
              <a:t>Laderas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Asks:</a:t>
            </a:r>
          </a:p>
          <a:p>
            <a:pPr lvl="1">
              <a:buAutoNum type="arabicPeriod"/>
            </a:pPr>
            <a:r>
              <a:rPr/>
              <a:t>We would like to deploy the Shiny App so we can show how the data exploration works for the workshop</a:t>
            </a:r>
          </a:p>
          <a:p>
            <a:pPr lvl="1">
              <a:buAutoNum type="arabicPeriod"/>
            </a:pPr>
            <a:r>
              <a:rPr/>
              <a:t>Can we make the limited dataset sharable? If not, what would be required to make it sharable?</a:t>
            </a:r>
          </a:p>
          <a:p>
            <a:pPr lvl="1">
              <a:buAutoNum type="arabicPeriod"/>
            </a:pPr>
            <a:r>
              <a:rPr/>
              <a:t>What visualizations of the data can we share?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Shiny?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Interactive visualization application</a:t>
            </a:r>
          </a:p>
          <a:p>
            <a:pPr lvl="1"/>
            <a:r>
              <a:rPr/>
              <a:t>hosted on </a:t>
            </a:r>
            <a:r>
              <a:rPr>
                <a:hlinkClick r:id="rId2"/>
              </a:rPr>
              <a:t>http://shinyapps.io</a:t>
            </a:r>
          </a:p>
          <a:p>
            <a:pPr lvl="1"/>
            <a:r>
              <a:rPr/>
              <a:t>Individual patient data is not exposed, just aggregate visualizations</a:t>
            </a:r>
          </a:p>
          <a:p>
            <a:pPr lvl="1"/>
            <a:r>
              <a:rPr/>
              <a:t>Example (synthetic dataset): </a:t>
            </a:r>
            <a:r>
              <a:rPr>
                <a:hlinkClick r:id="rId3"/>
              </a:rPr>
              <a:t>https://tladeras.shinyapps.io/cvdnight1/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17 covariates used in the app</a:t>
            </a:r>
          </a:p>
          <a:p>
            <a:pPr lvl="1"/>
            <a:r>
              <a:rPr/>
              <a:t>Full Data Dictionary is used, but can be restricted</a:t>
            </a:r>
          </a:p>
          <a:p>
            <a:pPr lvl="1"/>
            <a:r>
              <a:rPr/>
              <a:t>Demographics:</a:t>
            </a:r>
            <a:r>
              <a:rPr sz="1800">
                <a:latin typeface="Courier"/>
              </a:rPr>
              <a:t>age_s1</a:t>
            </a:r>
            <a:r>
              <a:rPr/>
              <a:t>, </a:t>
            </a:r>
            <a:r>
              <a:rPr sz="1800">
                <a:latin typeface="Courier"/>
              </a:rPr>
              <a:t>gender</a:t>
            </a:r>
            <a:r>
              <a:rPr/>
              <a:t>, </a:t>
            </a:r>
            <a:r>
              <a:rPr sz="1800">
                <a:latin typeface="Courier"/>
              </a:rPr>
              <a:t>smokstat_s1</a:t>
            </a:r>
            <a:r>
              <a:rPr/>
              <a:t>, </a:t>
            </a:r>
            <a:r>
              <a:rPr sz="1800">
                <a:latin typeface="Courier"/>
              </a:rPr>
              <a:t>bmi_s1</a:t>
            </a:r>
            <a:r>
              <a:rPr/>
              <a:t>, </a:t>
            </a:r>
            <a:r>
              <a:rPr sz="1800">
                <a:latin typeface="Courier"/>
              </a:rPr>
              <a:t>race</a:t>
            </a:r>
          </a:p>
          <a:p>
            <a:pPr lvl="1"/>
            <a:r>
              <a:rPr/>
              <a:t>Hypertension: </a:t>
            </a:r>
            <a:r>
              <a:rPr sz="1800">
                <a:latin typeface="Courier"/>
              </a:rPr>
              <a:t>srhype</a:t>
            </a:r>
            <a:r>
              <a:rPr/>
              <a:t>, </a:t>
            </a:r>
            <a:r>
              <a:rPr sz="1800">
                <a:latin typeface="Courier"/>
              </a:rPr>
              <a:t>ace1</a:t>
            </a:r>
            <a:r>
              <a:rPr/>
              <a:t>, </a:t>
            </a:r>
            <a:r>
              <a:rPr sz="1800">
                <a:latin typeface="Courier"/>
              </a:rPr>
              <a:t>beta1</a:t>
            </a:r>
            <a:r>
              <a:rPr/>
              <a:t>, </a:t>
            </a:r>
            <a:r>
              <a:rPr sz="1800">
                <a:latin typeface="Courier"/>
              </a:rPr>
              <a:t>htnderv_s1</a:t>
            </a:r>
            <a:r>
              <a:rPr/>
              <a:t>, </a:t>
            </a:r>
            <a:r>
              <a:rPr sz="1800">
                <a:latin typeface="Courier"/>
              </a:rPr>
              <a:t>systbp</a:t>
            </a:r>
          </a:p>
          <a:p>
            <a:pPr lvl="1"/>
            <a:r>
              <a:rPr/>
              <a:t>Labs: </a:t>
            </a:r>
            <a:r>
              <a:rPr sz="1800">
                <a:latin typeface="Courier"/>
              </a:rPr>
              <a:t>hdl</a:t>
            </a:r>
            <a:r>
              <a:rPr/>
              <a:t>, </a:t>
            </a:r>
            <a:r>
              <a:rPr sz="1800">
                <a:latin typeface="Courier"/>
              </a:rPr>
              <a:t>chol</a:t>
            </a:r>
          </a:p>
          <a:p>
            <a:pPr lvl="1"/>
            <a:r>
              <a:rPr/>
              <a:t>Cvd: </a:t>
            </a:r>
            <a:r>
              <a:rPr sz="1800">
                <a:latin typeface="Courier"/>
              </a:rPr>
              <a:t>any_cvd</a:t>
            </a:r>
          </a:p>
          <a:p>
            <a:pPr lvl="1"/>
            <a:r>
              <a:rPr/>
              <a:t>Sleep: </a:t>
            </a:r>
            <a:r>
              <a:rPr sz="1800">
                <a:latin typeface="Courier"/>
              </a:rPr>
              <a:t>ahi_a0h3</a:t>
            </a:r>
            <a:r>
              <a:rPr/>
              <a:t>,</a:t>
            </a:r>
            <a:r>
              <a:rPr sz="1800">
                <a:latin typeface="Courier"/>
              </a:rPr>
              <a:t>ahi_a0h4</a:t>
            </a:r>
            <a:r>
              <a:rPr/>
              <a:t>, </a:t>
            </a:r>
            <a:r>
              <a:rPr sz="1800">
                <a:latin typeface="Courier"/>
              </a:rPr>
              <a:t>oahi</a:t>
            </a:r>
            <a:r>
              <a:rPr/>
              <a:t>, </a:t>
            </a:r>
            <a:r>
              <a:rPr sz="1800">
                <a:latin typeface="Courier"/>
              </a:rPr>
              <a:t>neck20</a:t>
            </a:r>
            <a:r>
              <a:rPr/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g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sz="1800">
                <a:latin typeface="Courier"/>
              </a:rPr>
              <a:t>race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 sz="1800">
                <a:latin typeface="Courier"/>
              </a:rPr>
              <a:t>outcome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Boxplots</a:t>
            </a:r>
          </a:p>
        </p:txBody>
      </p:sp>
      <p:pic>
        <p:nvPicPr>
          <p:cNvPr descr="img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sz="1800">
                <a:latin typeface="Courier"/>
              </a:rPr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 sz="1800">
                <a:latin typeface="Courier"/>
              </a:rPr>
              <a:t>race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Blog post: </a:t>
            </a:r>
            <a:r>
              <a:rPr>
                <a:hlinkClick r:id="rId2"/>
              </a:rPr>
              <a:t>http://laderast.github.io/2018/10/15/clinical-data-wrangling/</a:t>
            </a:r>
          </a:p>
          <a:p>
            <a:pPr lvl="1"/>
            <a:r>
              <a:rPr/>
              <a:t>Github Repository: </a:t>
            </a:r>
            <a:r>
              <a:rPr>
                <a:hlinkClick r:id="rId3"/>
              </a:rPr>
              <a:t>https://github.com/laderast/clinical_data_wrangling</a:t>
            </a:r>
          </a:p>
          <a:p>
            <a:pPr lvl="1"/>
            <a:r>
              <a:rPr/>
              <a:t>Website: </a:t>
            </a:r>
            <a:r>
              <a:rPr>
                <a:hlinkClick r:id="rId4"/>
              </a:rPr>
              <a:t>https://laderast.github.io/clinical_data_wrangling/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 for Data Exploration</dc:title>
  <dc:creator>Ted Laderas</dc:creator>
  <cp:keywords/>
  <dcterms:created xsi:type="dcterms:W3CDTF">2018-10-17T17:21:14Z</dcterms:created>
  <dcterms:modified xsi:type="dcterms:W3CDTF">2018-10-17T17:21:14Z</dcterms:modified>
</cp:coreProperties>
</file>