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5"/>
  </p:notes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61079-07AD-BD4A-BB45-4BE5A0BE0B45}" v="2" dt="2021-06-05T04:36:47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BD0B5-9C54-3945-8432-299AC0ABADAD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1AB6D-DB4D-3341-A9B9-8FC833AB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1AB6D-DB4D-3341-A9B9-8FC833AB8D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8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1AB6D-DB4D-3341-A9B9-8FC833AB8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1AB6D-DB4D-3341-A9B9-8FC833AB8D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6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7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7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A9C71-0981-8946-A7BF-92B5F2D1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2541" y="870595"/>
            <a:ext cx="4484127" cy="5263501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Infectious Ideas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June 5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C325341-697C-954F-9DEB-4DC10B76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19" y="723900"/>
            <a:ext cx="4706871" cy="5410200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4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A9C71-0981-8946-A7BF-92B5F2D1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2" y="870596"/>
            <a:ext cx="4887382" cy="374782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000" dirty="0"/>
            </a:br>
            <a:r>
              <a:rPr lang="en-US" sz="3000" dirty="0"/>
              <a:t>Thank you 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speakers</a:t>
            </a:r>
            <a:br>
              <a:rPr lang="en-US" sz="3000" dirty="0"/>
            </a:br>
            <a:r>
              <a:rPr lang="en-US" sz="3000" dirty="0"/>
              <a:t>Attendees</a:t>
            </a:r>
            <a:br>
              <a:rPr lang="en-US" sz="3000" dirty="0"/>
            </a:br>
            <a:r>
              <a:rPr lang="en-US" sz="3000" dirty="0"/>
              <a:t>organizing committee</a:t>
            </a:r>
            <a:br>
              <a:rPr lang="en-US" sz="3000" dirty="0"/>
            </a:br>
            <a:r>
              <a:rPr lang="en-US" sz="3000" dirty="0"/>
              <a:t>moderators</a:t>
            </a:r>
            <a:br>
              <a:rPr lang="en-US" sz="3000" dirty="0"/>
            </a:br>
            <a:r>
              <a:rPr lang="en-US" sz="3000" dirty="0"/>
              <a:t>workshop instructors</a:t>
            </a:r>
            <a:br>
              <a:rPr lang="en-US" sz="3000" dirty="0"/>
            </a:br>
            <a:r>
              <a:rPr lang="en-US" sz="3000" dirty="0"/>
              <a:t>sponsor</a:t>
            </a:r>
            <a:br>
              <a:rPr lang="en-US" sz="3000" dirty="0"/>
            </a:br>
            <a:endParaRPr lang="en-US" sz="3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C325341-697C-954F-9DEB-4DC10B76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838" y="1066800"/>
            <a:ext cx="4110224" cy="472439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461E3ED-5A23-F444-815F-989AE7F1A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2" y="5245493"/>
            <a:ext cx="3509962" cy="8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0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A9C71-0981-8946-A7BF-92B5F2D1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3400" dirty="0"/>
            </a:br>
            <a:br>
              <a:rPr lang="en-US" sz="3400" dirty="0"/>
            </a:br>
            <a:br>
              <a:rPr lang="en-US" sz="4900" dirty="0"/>
            </a:br>
            <a:r>
              <a:rPr lang="en-US" sz="4900" dirty="0"/>
              <a:t>join your local </a:t>
            </a:r>
            <a:br>
              <a:rPr lang="en-US" sz="4900" dirty="0"/>
            </a:br>
            <a:r>
              <a:rPr lang="en-US" sz="4900" dirty="0"/>
              <a:t>user and </a:t>
            </a:r>
            <a:r>
              <a:rPr lang="en-US" sz="4900" dirty="0" err="1"/>
              <a:t>Rladies</a:t>
            </a:r>
            <a:r>
              <a:rPr lang="en-US" sz="4900" dirty="0"/>
              <a:t> groups! </a:t>
            </a:r>
            <a:br>
              <a:rPr lang="en-US" sz="49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C325341-697C-954F-9DEB-4DC10B763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1" r="870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3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44</Words>
  <Application>Microsoft Macintosh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Calisto MT</vt:lpstr>
      <vt:lpstr>Univers Condensed</vt:lpstr>
      <vt:lpstr>ChronicleVTI</vt:lpstr>
      <vt:lpstr> Infectious Ideas  June 5</vt:lpstr>
      <vt:lpstr> Thank you   speakers Attendees organizing committee moderators workshop instructors sponsor </vt:lpstr>
      <vt:lpstr>   join your local  user and Rladies groups!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Daniella Mark</dc:creator>
  <cp:lastModifiedBy>Daniella Mark</cp:lastModifiedBy>
  <cp:revision>4</cp:revision>
  <dcterms:created xsi:type="dcterms:W3CDTF">2021-06-05T03:45:55Z</dcterms:created>
  <dcterms:modified xsi:type="dcterms:W3CDTF">2021-06-05T16:03:05Z</dcterms:modified>
</cp:coreProperties>
</file>