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F1B8809-895B-49B8-B0F3-92996DB52156}"/>
    <pc:docChg chg="modSld">
      <pc:chgData name="" userId="" providerId="" clId="Web-{3F1B8809-895B-49B8-B0F3-92996DB52156}" dt="2019-08-23T04:24:01.865" v="13" actId="1076"/>
      <pc:docMkLst>
        <pc:docMk/>
      </pc:docMkLst>
      <pc:sldChg chg="addSp delSp modSp">
        <pc:chgData name="" userId="" providerId="" clId="Web-{3F1B8809-895B-49B8-B0F3-92996DB52156}" dt="2019-08-23T04:24:01.865" v="13" actId="1076"/>
        <pc:sldMkLst>
          <pc:docMk/>
          <pc:sldMk cId="3892652064" sldId="265"/>
        </pc:sldMkLst>
        <pc:spChg chg="add del mod">
          <ac:chgData name="" userId="" providerId="" clId="Web-{3F1B8809-895B-49B8-B0F3-92996DB52156}" dt="2019-08-23T04:23:28.084" v="8"/>
          <ac:spMkLst>
            <pc:docMk/>
            <pc:sldMk cId="3892652064" sldId="265"/>
            <ac:spMk id="10" creationId="{AED8343A-F755-4B9E-9FF8-8F46A3CC2794}"/>
          </ac:spMkLst>
        </pc:spChg>
        <pc:picChg chg="add mod">
          <ac:chgData name="" userId="" providerId="" clId="Web-{3F1B8809-895B-49B8-B0F3-92996DB52156}" dt="2019-08-23T04:24:01.865" v="13" actId="1076"/>
          <ac:picMkLst>
            <pc:docMk/>
            <pc:sldMk cId="3892652064" sldId="265"/>
            <ac:picMk id="3" creationId="{323A89A8-D9AC-4759-946E-164645831FBF}"/>
          </ac:picMkLst>
        </pc:picChg>
        <pc:picChg chg="del">
          <ac:chgData name="" userId="" providerId="" clId="Web-{3F1B8809-895B-49B8-B0F3-92996DB52156}" dt="2019-08-23T04:22:39.068" v="7"/>
          <ac:picMkLst>
            <pc:docMk/>
            <pc:sldMk cId="3892652064" sldId="265"/>
            <ac:picMk id="4" creationId="{17BF525F-74F5-4880-AE8A-5857B0517550}"/>
          </ac:picMkLst>
        </pc:picChg>
        <pc:picChg chg="del">
          <ac:chgData name="" userId="" providerId="" clId="Web-{3F1B8809-895B-49B8-B0F3-92996DB52156}" dt="2019-08-23T04:20:47.818" v="1"/>
          <ac:picMkLst>
            <pc:docMk/>
            <pc:sldMk cId="3892652064" sldId="265"/>
            <ac:picMk id="6" creationId="{59017711-B0CF-4D43-A200-6CCCE6796619}"/>
          </ac:picMkLst>
        </pc:picChg>
        <pc:picChg chg="add mod">
          <ac:chgData name="" userId="" providerId="" clId="Web-{3F1B8809-895B-49B8-B0F3-92996DB52156}" dt="2019-08-23T04:23:59.647" v="12" actId="1076"/>
          <ac:picMkLst>
            <pc:docMk/>
            <pc:sldMk cId="3892652064" sldId="265"/>
            <ac:picMk id="7" creationId="{5B12BF94-1A58-40AF-8B59-45D2AC552DFA}"/>
          </ac:picMkLst>
        </pc:picChg>
      </pc:sldChg>
    </pc:docChg>
  </pc:docChgLst>
  <pc:docChgLst>
    <pc:chgData clId="Web-{CB07CC79-25F9-4E01-8D4A-3864641FC4F3}"/>
    <pc:docChg chg="addSld modSld">
      <pc:chgData name="" userId="" providerId="" clId="Web-{CB07CC79-25F9-4E01-8D4A-3864641FC4F3}" dt="2019-08-22T22:27:03.743" v="1749" actId="20577"/>
      <pc:docMkLst>
        <pc:docMk/>
      </pc:docMkLst>
      <pc:sldChg chg="modSp">
        <pc:chgData name="" userId="" providerId="" clId="Web-{CB07CC79-25F9-4E01-8D4A-3864641FC4F3}" dt="2019-08-22T22:27:03.743" v="1748" actId="20577"/>
        <pc:sldMkLst>
          <pc:docMk/>
          <pc:sldMk cId="4147198759" sldId="257"/>
        </pc:sldMkLst>
        <pc:spChg chg="mod">
          <ac:chgData name="" userId="" providerId="" clId="Web-{CB07CC79-25F9-4E01-8D4A-3864641FC4F3}" dt="2019-08-22T20:53:51.716" v="102" actId="20577"/>
          <ac:spMkLst>
            <pc:docMk/>
            <pc:sldMk cId="4147198759" sldId="257"/>
            <ac:spMk id="2" creationId="{E5EECE7B-5CBE-47FA-8E9C-C01EA5EC072B}"/>
          </ac:spMkLst>
        </pc:spChg>
        <pc:spChg chg="mod">
          <ac:chgData name="" userId="" providerId="" clId="Web-{CB07CC79-25F9-4E01-8D4A-3864641FC4F3}" dt="2019-08-22T22:27:03.743" v="1748" actId="20577"/>
          <ac:spMkLst>
            <pc:docMk/>
            <pc:sldMk cId="4147198759" sldId="257"/>
            <ac:spMk id="3" creationId="{684F0BCA-9DE8-4483-AE3C-9298D690FC78}"/>
          </ac:spMkLst>
        </pc:spChg>
      </pc:sldChg>
      <pc:sldChg chg="modSp new">
        <pc:chgData name="" userId="" providerId="" clId="Web-{CB07CC79-25F9-4E01-8D4A-3864641FC4F3}" dt="2019-08-22T22:21:54.930" v="1523" actId="20577"/>
        <pc:sldMkLst>
          <pc:docMk/>
          <pc:sldMk cId="3867111636" sldId="258"/>
        </pc:sldMkLst>
        <pc:spChg chg="mod">
          <ac:chgData name="" userId="" providerId="" clId="Web-{CB07CC79-25F9-4E01-8D4A-3864641FC4F3}" dt="2019-08-22T20:59:07.546" v="150" actId="20577"/>
          <ac:spMkLst>
            <pc:docMk/>
            <pc:sldMk cId="3867111636" sldId="258"/>
            <ac:spMk id="2" creationId="{C1591FC2-6D4B-4889-A8F2-22804364DF95}"/>
          </ac:spMkLst>
        </pc:spChg>
        <pc:spChg chg="mod">
          <ac:chgData name="" userId="" providerId="" clId="Web-{CB07CC79-25F9-4E01-8D4A-3864641FC4F3}" dt="2019-08-22T22:21:54.930" v="1523" actId="20577"/>
          <ac:spMkLst>
            <pc:docMk/>
            <pc:sldMk cId="3867111636" sldId="258"/>
            <ac:spMk id="3" creationId="{7CE14246-C7A4-4F19-894C-A79B2ED80D1D}"/>
          </ac:spMkLst>
        </pc:spChg>
      </pc:sldChg>
      <pc:sldChg chg="modSp new">
        <pc:chgData name="" userId="" providerId="" clId="Web-{CB07CC79-25F9-4E01-8D4A-3864641FC4F3}" dt="2019-08-22T22:23:19.696" v="1637" actId="20577"/>
        <pc:sldMkLst>
          <pc:docMk/>
          <pc:sldMk cId="3332681326" sldId="259"/>
        </pc:sldMkLst>
        <pc:spChg chg="mod">
          <ac:chgData name="" userId="" providerId="" clId="Web-{CB07CC79-25F9-4E01-8D4A-3864641FC4F3}" dt="2019-08-22T21:16:55.034" v="670" actId="20577"/>
          <ac:spMkLst>
            <pc:docMk/>
            <pc:sldMk cId="3332681326" sldId="259"/>
            <ac:spMk id="2" creationId="{CB9B66D3-60CF-4658-BD5D-246FAD13C0FA}"/>
          </ac:spMkLst>
        </pc:spChg>
        <pc:spChg chg="mod">
          <ac:chgData name="" userId="" providerId="" clId="Web-{CB07CC79-25F9-4E01-8D4A-3864641FC4F3}" dt="2019-08-22T22:23:19.696" v="1637" actId="20577"/>
          <ac:spMkLst>
            <pc:docMk/>
            <pc:sldMk cId="3332681326" sldId="259"/>
            <ac:spMk id="3" creationId="{4DA24990-4FB1-4D61-94BC-500FC203FFA6}"/>
          </ac:spMkLst>
        </pc:spChg>
      </pc:sldChg>
      <pc:sldChg chg="modSp">
        <pc:chgData name="" userId="" providerId="" clId="Web-{CB07CC79-25F9-4E01-8D4A-3864641FC4F3}" dt="2019-08-22T21:47:19.853" v="1217" actId="20577"/>
        <pc:sldMkLst>
          <pc:docMk/>
          <pc:sldMk cId="1832580769" sldId="260"/>
        </pc:sldMkLst>
        <pc:spChg chg="mod">
          <ac:chgData name="" userId="" providerId="" clId="Web-{CB07CC79-25F9-4E01-8D4A-3864641FC4F3}" dt="2019-08-22T21:47:19.853" v="1217" actId="20577"/>
          <ac:spMkLst>
            <pc:docMk/>
            <pc:sldMk cId="1832580769" sldId="260"/>
            <ac:spMk id="3" creationId="{98490A84-8010-4808-8452-E9698CA46253}"/>
          </ac:spMkLst>
        </pc:spChg>
      </pc:sldChg>
      <pc:sldChg chg="modSp new">
        <pc:chgData name="" userId="" providerId="" clId="Web-{CB07CC79-25F9-4E01-8D4A-3864641FC4F3}" dt="2019-08-22T21:40:58.524" v="1122" actId="20577"/>
        <pc:sldMkLst>
          <pc:docMk/>
          <pc:sldMk cId="3175913440" sldId="263"/>
        </pc:sldMkLst>
        <pc:spChg chg="mod">
          <ac:chgData name="" userId="" providerId="" clId="Web-{CB07CC79-25F9-4E01-8D4A-3864641FC4F3}" dt="2019-08-22T21:40:58.524" v="1122" actId="20577"/>
          <ac:spMkLst>
            <pc:docMk/>
            <pc:sldMk cId="3175913440" sldId="263"/>
            <ac:spMk id="3" creationId="{BE758EBC-F7BD-4527-92D8-AC125CAB1136}"/>
          </ac:spMkLst>
        </pc:spChg>
      </pc:sldChg>
    </pc:docChg>
  </pc:docChgLst>
  <pc:docChgLst>
    <pc:chgData clId="Web-{9C70C4E5-D1C5-4FF9-95D0-946424FEDC4D}"/>
    <pc:docChg chg="modSld">
      <pc:chgData name="" userId="" providerId="" clId="Web-{9C70C4E5-D1C5-4FF9-95D0-946424FEDC4D}" dt="2019-08-22T23:54:10.766" v="822" actId="1076"/>
      <pc:docMkLst>
        <pc:docMk/>
      </pc:docMkLst>
      <pc:sldChg chg="addSp delSp modSp mod modClrScheme chgLayout">
        <pc:chgData name="" userId="" providerId="" clId="Web-{9C70C4E5-D1C5-4FF9-95D0-946424FEDC4D}" dt="2019-08-22T23:34:27.759" v="372" actId="14100"/>
        <pc:sldMkLst>
          <pc:docMk/>
          <pc:sldMk cId="4147198759" sldId="257"/>
        </pc:sldMkLst>
        <pc:spChg chg="mod ord">
          <ac:chgData name="" userId="" providerId="" clId="Web-{9C70C4E5-D1C5-4FF9-95D0-946424FEDC4D}" dt="2019-08-22T23:34:27.759" v="372" actId="14100"/>
          <ac:spMkLst>
            <pc:docMk/>
            <pc:sldMk cId="4147198759" sldId="257"/>
            <ac:spMk id="2" creationId="{E5EECE7B-5CBE-47FA-8E9C-C01EA5EC072B}"/>
          </ac:spMkLst>
        </pc:spChg>
        <pc:spChg chg="mod ord">
          <ac:chgData name="" userId="" providerId="" clId="Web-{9C70C4E5-D1C5-4FF9-95D0-946424FEDC4D}" dt="2019-08-22T23:33:12.087" v="366" actId="14100"/>
          <ac:spMkLst>
            <pc:docMk/>
            <pc:sldMk cId="4147198759" sldId="257"/>
            <ac:spMk id="3" creationId="{684F0BCA-9DE8-4483-AE3C-9298D690FC78}"/>
          </ac:spMkLst>
        </pc:spChg>
        <pc:spChg chg="add del mod ord">
          <ac:chgData name="" userId="" providerId="" clId="Web-{9C70C4E5-D1C5-4FF9-95D0-946424FEDC4D}" dt="2019-08-22T23:32:35.493" v="360"/>
          <ac:spMkLst>
            <pc:docMk/>
            <pc:sldMk cId="4147198759" sldId="257"/>
            <ac:spMk id="4" creationId="{359D30E1-6DDC-49ED-BC07-FEB1701AE115}"/>
          </ac:spMkLst>
        </pc:spChg>
        <pc:picChg chg="add mod ord modCrop">
          <ac:chgData name="" userId="" providerId="" clId="Web-{9C70C4E5-D1C5-4FF9-95D0-946424FEDC4D}" dt="2019-08-22T23:33:01.243" v="365" actId="14100"/>
          <ac:picMkLst>
            <pc:docMk/>
            <pc:sldMk cId="4147198759" sldId="257"/>
            <ac:picMk id="5" creationId="{060550C0-ED0E-467A-A118-3E4DAAABA00F}"/>
          </ac:picMkLst>
        </pc:picChg>
      </pc:sldChg>
      <pc:sldChg chg="modSp">
        <pc:chgData name="" userId="" providerId="" clId="Web-{9C70C4E5-D1C5-4FF9-95D0-946424FEDC4D}" dt="2019-08-22T23:39:41.245" v="401" actId="20577"/>
        <pc:sldMkLst>
          <pc:docMk/>
          <pc:sldMk cId="3867111636" sldId="258"/>
        </pc:sldMkLst>
        <pc:spChg chg="mod">
          <ac:chgData name="" userId="" providerId="" clId="Web-{9C70C4E5-D1C5-4FF9-95D0-946424FEDC4D}" dt="2019-08-22T23:38:11.307" v="394" actId="14100"/>
          <ac:spMkLst>
            <pc:docMk/>
            <pc:sldMk cId="3867111636" sldId="258"/>
            <ac:spMk id="2" creationId="{C1591FC2-6D4B-4889-A8F2-22804364DF95}"/>
          </ac:spMkLst>
        </pc:spChg>
        <pc:spChg chg="mod">
          <ac:chgData name="" userId="" providerId="" clId="Web-{9C70C4E5-D1C5-4FF9-95D0-946424FEDC4D}" dt="2019-08-22T23:39:41.245" v="401" actId="20577"/>
          <ac:spMkLst>
            <pc:docMk/>
            <pc:sldMk cId="3867111636" sldId="258"/>
            <ac:spMk id="3" creationId="{7CE14246-C7A4-4F19-894C-A79B2ED80D1D}"/>
          </ac:spMkLst>
        </pc:spChg>
      </pc:sldChg>
      <pc:sldChg chg="modSp">
        <pc:chgData name="" userId="" providerId="" clId="Web-{9C70C4E5-D1C5-4FF9-95D0-946424FEDC4D}" dt="2019-08-22T23:54:10.766" v="822" actId="1076"/>
        <pc:sldMkLst>
          <pc:docMk/>
          <pc:sldMk cId="3332681326" sldId="259"/>
        </pc:sldMkLst>
        <pc:spChg chg="mod">
          <ac:chgData name="" userId="" providerId="" clId="Web-{9C70C4E5-D1C5-4FF9-95D0-946424FEDC4D}" dt="2019-08-22T23:47:44.030" v="565" actId="14100"/>
          <ac:spMkLst>
            <pc:docMk/>
            <pc:sldMk cId="3332681326" sldId="259"/>
            <ac:spMk id="2" creationId="{CB9B66D3-60CF-4658-BD5D-246FAD13C0FA}"/>
          </ac:spMkLst>
        </pc:spChg>
        <pc:spChg chg="mod">
          <ac:chgData name="" userId="" providerId="" clId="Web-{9C70C4E5-D1C5-4FF9-95D0-946424FEDC4D}" dt="2019-08-22T23:54:10.766" v="822" actId="1076"/>
          <ac:spMkLst>
            <pc:docMk/>
            <pc:sldMk cId="3332681326" sldId="259"/>
            <ac:spMk id="3" creationId="{4DA24990-4FB1-4D61-94BC-500FC203FFA6}"/>
          </ac:spMkLst>
        </pc:spChg>
      </pc:sldChg>
    </pc:docChg>
  </pc:docChgLst>
  <pc:docChgLst>
    <pc:chgData clId="Web-{BE23B1F4-0FDA-4649-95D6-5FD71D7A067C}"/>
    <pc:docChg chg="modSld">
      <pc:chgData name="" userId="" providerId="" clId="Web-{BE23B1F4-0FDA-4649-95D6-5FD71D7A067C}" dt="2019-08-23T00:59:03.165" v="1" actId="20577"/>
      <pc:docMkLst>
        <pc:docMk/>
      </pc:docMkLst>
      <pc:sldChg chg="modSp">
        <pc:chgData name="" userId="" providerId="" clId="Web-{BE23B1F4-0FDA-4649-95D6-5FD71D7A067C}" dt="2019-08-23T00:59:03.149" v="0" actId="20577"/>
        <pc:sldMkLst>
          <pc:docMk/>
          <pc:sldMk cId="3867111636" sldId="258"/>
        </pc:sldMkLst>
        <pc:spChg chg="mod">
          <ac:chgData name="" userId="" providerId="" clId="Web-{BE23B1F4-0FDA-4649-95D6-5FD71D7A067C}" dt="2019-08-23T00:59:03.149" v="0" actId="20577"/>
          <ac:spMkLst>
            <pc:docMk/>
            <pc:sldMk cId="3867111636" sldId="258"/>
            <ac:spMk id="3" creationId="{7CE14246-C7A4-4F19-894C-A79B2ED80D1D}"/>
          </ac:spMkLst>
        </pc:spChg>
      </pc:sldChg>
    </pc:docChg>
  </pc:docChgLst>
  <pc:docChgLst>
    <pc:chgData clId="Web-{0D1D839E-2574-4EDA-A25F-7C43837A28C9}"/>
    <pc:docChg chg="modSld">
      <pc:chgData name="" userId="" providerId="" clId="Web-{0D1D839E-2574-4EDA-A25F-7C43837A28C9}" dt="2019-08-23T01:37:05.254" v="130" actId="14100"/>
      <pc:docMkLst>
        <pc:docMk/>
      </pc:docMkLst>
      <pc:sldChg chg="modSp">
        <pc:chgData name="" userId="" providerId="" clId="Web-{0D1D839E-2574-4EDA-A25F-7C43837A28C9}" dt="2019-08-23T01:36:34.629" v="128" actId="20577"/>
        <pc:sldMkLst>
          <pc:docMk/>
          <pc:sldMk cId="3867111636" sldId="258"/>
        </pc:sldMkLst>
        <pc:spChg chg="mod">
          <ac:chgData name="" userId="" providerId="" clId="Web-{0D1D839E-2574-4EDA-A25F-7C43837A28C9}" dt="2019-08-23T01:36:34.629" v="128" actId="20577"/>
          <ac:spMkLst>
            <pc:docMk/>
            <pc:sldMk cId="3867111636" sldId="258"/>
            <ac:spMk id="3" creationId="{7CE14246-C7A4-4F19-894C-A79B2ED80D1D}"/>
          </ac:spMkLst>
        </pc:spChg>
      </pc:sldChg>
      <pc:sldChg chg="modSp">
        <pc:chgData name="" userId="" providerId="" clId="Web-{0D1D839E-2574-4EDA-A25F-7C43837A28C9}" dt="2019-08-23T01:37:05.254" v="130" actId="14100"/>
        <pc:sldMkLst>
          <pc:docMk/>
          <pc:sldMk cId="3175913440" sldId="263"/>
        </pc:sldMkLst>
        <pc:spChg chg="mod">
          <ac:chgData name="" userId="" providerId="" clId="Web-{0D1D839E-2574-4EDA-A25F-7C43837A28C9}" dt="2019-08-23T01:37:05.254" v="130" actId="14100"/>
          <ac:spMkLst>
            <pc:docMk/>
            <pc:sldMk cId="3175913440" sldId="263"/>
            <ac:spMk id="2" creationId="{F33B06D5-8DEA-4802-9F69-682CFC3B7A85}"/>
          </ac:spMkLst>
        </pc:spChg>
      </pc:sldChg>
    </pc:docChg>
  </pc:docChgLst>
  <pc:docChgLst>
    <pc:chgData clId="Web-{7815F28A-D946-446B-8C72-9239CEB0ABA2}"/>
    <pc:docChg chg="modSld">
      <pc:chgData name="" userId="" providerId="" clId="Web-{7815F28A-D946-446B-8C72-9239CEB0ABA2}" dt="2019-08-23T14:04:24.074" v="15" actId="20577"/>
      <pc:docMkLst>
        <pc:docMk/>
      </pc:docMkLst>
      <pc:sldChg chg="modSp">
        <pc:chgData name="" userId="" providerId="" clId="Web-{7815F28A-D946-446B-8C72-9239CEB0ABA2}" dt="2019-08-23T14:04:24.074" v="14" actId="20577"/>
        <pc:sldMkLst>
          <pc:docMk/>
          <pc:sldMk cId="3175913440" sldId="263"/>
        </pc:sldMkLst>
        <pc:spChg chg="mod">
          <ac:chgData name="" userId="" providerId="" clId="Web-{7815F28A-D946-446B-8C72-9239CEB0ABA2}" dt="2019-08-23T14:04:24.074" v="14" actId="20577"/>
          <ac:spMkLst>
            <pc:docMk/>
            <pc:sldMk cId="3175913440" sldId="263"/>
            <ac:spMk id="3" creationId="{BE758EBC-F7BD-4527-92D8-AC125CAB1136}"/>
          </ac:spMkLst>
        </pc:spChg>
      </pc:sldChg>
    </pc:docChg>
  </pc:docChgLst>
  <pc:docChgLst>
    <pc:chgData clId="Web-{C85F7AED-B25E-40DD-8EF6-FE720A11E74D}"/>
    <pc:docChg chg="addSld modSld">
      <pc:chgData name="" userId="" providerId="" clId="Web-{C85F7AED-B25E-40DD-8EF6-FE720A11E74D}" dt="2019-08-23T02:57:10.851" v="1699" actId="20577"/>
      <pc:docMkLst>
        <pc:docMk/>
      </pc:docMkLst>
      <pc:sldChg chg="modSp">
        <pc:chgData name="" userId="" providerId="" clId="Web-{C85F7AED-B25E-40DD-8EF6-FE720A11E74D}" dt="2019-08-23T02:49:51.531" v="1280" actId="20577"/>
        <pc:sldMkLst>
          <pc:docMk/>
          <pc:sldMk cId="3175913440" sldId="263"/>
        </pc:sldMkLst>
        <pc:spChg chg="mod">
          <ac:chgData name="" userId="" providerId="" clId="Web-{C85F7AED-B25E-40DD-8EF6-FE720A11E74D}" dt="2019-08-23T02:35:19.481" v="37" actId="14100"/>
          <ac:spMkLst>
            <pc:docMk/>
            <pc:sldMk cId="3175913440" sldId="263"/>
            <ac:spMk id="2" creationId="{F33B06D5-8DEA-4802-9F69-682CFC3B7A85}"/>
          </ac:spMkLst>
        </pc:spChg>
        <pc:spChg chg="mod">
          <ac:chgData name="" userId="" providerId="" clId="Web-{C85F7AED-B25E-40DD-8EF6-FE720A11E74D}" dt="2019-08-23T02:49:51.531" v="1280" actId="20577"/>
          <ac:spMkLst>
            <pc:docMk/>
            <pc:sldMk cId="3175913440" sldId="263"/>
            <ac:spMk id="3" creationId="{BE758EBC-F7BD-4527-92D8-AC125CAB1136}"/>
          </ac:spMkLst>
        </pc:spChg>
      </pc:sldChg>
      <pc:sldChg chg="modSp new">
        <pc:chgData name="" userId="" providerId="" clId="Web-{C85F7AED-B25E-40DD-8EF6-FE720A11E74D}" dt="2019-08-23T02:57:10.836" v="1698" actId="20577"/>
        <pc:sldMkLst>
          <pc:docMk/>
          <pc:sldMk cId="3717669367" sldId="264"/>
        </pc:sldMkLst>
        <pc:spChg chg="mod">
          <ac:chgData name="" userId="" providerId="" clId="Web-{C85F7AED-B25E-40DD-8EF6-FE720A11E74D}" dt="2019-08-23T02:50:10.906" v="1286"/>
          <ac:spMkLst>
            <pc:docMk/>
            <pc:sldMk cId="3717669367" sldId="264"/>
            <ac:spMk id="2" creationId="{09427DF9-B4E3-49FC-BEBD-4273E0BE0612}"/>
          </ac:spMkLst>
        </pc:spChg>
        <pc:spChg chg="mod">
          <ac:chgData name="" userId="" providerId="" clId="Web-{C85F7AED-B25E-40DD-8EF6-FE720A11E74D}" dt="2019-08-23T02:57:10.836" v="1698" actId="20577"/>
          <ac:spMkLst>
            <pc:docMk/>
            <pc:sldMk cId="3717669367" sldId="264"/>
            <ac:spMk id="3" creationId="{A4FC0973-70D7-4308-8EBD-475EF9C2B958}"/>
          </ac:spMkLst>
        </pc:spChg>
      </pc:sldChg>
    </pc:docChg>
  </pc:docChgLst>
  <pc:docChgLst>
    <pc:chgData clId="Web-{34C51780-4100-44BB-8582-010C13153D49}"/>
    <pc:docChg chg="addSld modSld sldOrd">
      <pc:chgData name="" userId="" providerId="" clId="Web-{34C51780-4100-44BB-8582-010C13153D49}" dt="2019-08-22T21:44:33.509" v="483" actId="20577"/>
      <pc:docMkLst>
        <pc:docMk/>
      </pc:docMkLst>
      <pc:sldChg chg="modSp">
        <pc:chgData name="" userId="" providerId="" clId="Web-{34C51780-4100-44BB-8582-010C13153D49}" dt="2019-08-22T21:26:13.802" v="18" actId="20577"/>
        <pc:sldMkLst>
          <pc:docMk/>
          <pc:sldMk cId="4147198759" sldId="257"/>
        </pc:sldMkLst>
        <pc:spChg chg="mod">
          <ac:chgData name="" userId="" providerId="" clId="Web-{34C51780-4100-44BB-8582-010C13153D49}" dt="2019-08-22T21:26:13.802" v="18" actId="20577"/>
          <ac:spMkLst>
            <pc:docMk/>
            <pc:sldMk cId="4147198759" sldId="257"/>
            <ac:spMk id="3" creationId="{684F0BCA-9DE8-4483-AE3C-9298D690FC78}"/>
          </ac:spMkLst>
        </pc:spChg>
      </pc:sldChg>
      <pc:sldChg chg="modSp new">
        <pc:chgData name="" userId="" providerId="" clId="Web-{34C51780-4100-44BB-8582-010C13153D49}" dt="2019-08-22T21:44:30.681" v="481" actId="20577"/>
        <pc:sldMkLst>
          <pc:docMk/>
          <pc:sldMk cId="1832580769" sldId="260"/>
        </pc:sldMkLst>
        <pc:spChg chg="mod">
          <ac:chgData name="" userId="" providerId="" clId="Web-{34C51780-4100-44BB-8582-010C13153D49}" dt="2019-08-22T21:26:29.677" v="35" actId="20577"/>
          <ac:spMkLst>
            <pc:docMk/>
            <pc:sldMk cId="1832580769" sldId="260"/>
            <ac:spMk id="2" creationId="{46155DA7-55A0-4947-B022-64385C2EF388}"/>
          </ac:spMkLst>
        </pc:spChg>
        <pc:spChg chg="mod">
          <ac:chgData name="" userId="" providerId="" clId="Web-{34C51780-4100-44BB-8582-010C13153D49}" dt="2019-08-22T21:44:30.681" v="481" actId="20577"/>
          <ac:spMkLst>
            <pc:docMk/>
            <pc:sldMk cId="1832580769" sldId="260"/>
            <ac:spMk id="3" creationId="{98490A84-8010-4808-8452-E9698CA46253}"/>
          </ac:spMkLst>
        </pc:spChg>
      </pc:sldChg>
      <pc:sldChg chg="addSp delSp modSp new ord">
        <pc:chgData name="" userId="" providerId="" clId="Web-{34C51780-4100-44BB-8582-010C13153D49}" dt="2019-08-22T21:42:25.680" v="379"/>
        <pc:sldMkLst>
          <pc:docMk/>
          <pc:sldMk cId="1651687783" sldId="261"/>
        </pc:sldMkLst>
        <pc:spChg chg="mod">
          <ac:chgData name="" userId="" providerId="" clId="Web-{34C51780-4100-44BB-8582-010C13153D49}" dt="2019-08-22T21:27:15.067" v="128" actId="20577"/>
          <ac:spMkLst>
            <pc:docMk/>
            <pc:sldMk cId="1651687783" sldId="261"/>
            <ac:spMk id="2" creationId="{9C107472-8AF9-4FE8-B191-211620585534}"/>
          </ac:spMkLst>
        </pc:spChg>
        <pc:spChg chg="del mod">
          <ac:chgData name="" userId="" providerId="" clId="Web-{34C51780-4100-44BB-8582-010C13153D49}" dt="2019-08-22T21:33:08.147" v="286"/>
          <ac:spMkLst>
            <pc:docMk/>
            <pc:sldMk cId="1651687783" sldId="261"/>
            <ac:spMk id="3" creationId="{5583938C-24F4-4177-B42E-E98F190FA167}"/>
          </ac:spMkLst>
        </pc:spChg>
        <pc:picChg chg="add mod ord">
          <ac:chgData name="" userId="" providerId="" clId="Web-{34C51780-4100-44BB-8582-010C13153D49}" dt="2019-08-22T21:33:14.413" v="288" actId="14100"/>
          <ac:picMkLst>
            <pc:docMk/>
            <pc:sldMk cId="1651687783" sldId="261"/>
            <ac:picMk id="4" creationId="{17BF525F-74F5-4880-AE8A-5857B0517550}"/>
          </ac:picMkLst>
        </pc:picChg>
        <pc:picChg chg="add mod">
          <ac:chgData name="" userId="" providerId="" clId="Web-{34C51780-4100-44BB-8582-010C13153D49}" dt="2019-08-22T21:33:51.522" v="292" actId="1076"/>
          <ac:picMkLst>
            <pc:docMk/>
            <pc:sldMk cId="1651687783" sldId="261"/>
            <ac:picMk id="6" creationId="{59017711-B0CF-4D43-A200-6CCCE6796619}"/>
          </ac:picMkLst>
        </pc:picChg>
      </pc:sldChg>
      <pc:sldChg chg="addSp delSp modSp add ord replId">
        <pc:chgData name="" userId="" providerId="" clId="Web-{34C51780-4100-44BB-8582-010C13153D49}" dt="2019-08-22T21:30:42.990" v="282" actId="1076"/>
        <pc:sldMkLst>
          <pc:docMk/>
          <pc:sldMk cId="197407335" sldId="262"/>
        </pc:sldMkLst>
        <pc:spChg chg="mod">
          <ac:chgData name="" userId="" providerId="" clId="Web-{34C51780-4100-44BB-8582-010C13153D49}" dt="2019-08-22T21:26:59.396" v="102" actId="20577"/>
          <ac:spMkLst>
            <pc:docMk/>
            <pc:sldMk cId="197407335" sldId="262"/>
            <ac:spMk id="2" creationId="{9C107472-8AF9-4FE8-B191-211620585534}"/>
          </ac:spMkLst>
        </pc:spChg>
        <pc:spChg chg="del mod">
          <ac:chgData name="" userId="" providerId="" clId="Web-{34C51780-4100-44BB-8582-010C13153D49}" dt="2019-08-22T21:30:02.256" v="278"/>
          <ac:spMkLst>
            <pc:docMk/>
            <pc:sldMk cId="197407335" sldId="262"/>
            <ac:spMk id="3" creationId="{5583938C-24F4-4177-B42E-E98F190FA167}"/>
          </ac:spMkLst>
        </pc:spChg>
        <pc:picChg chg="add mod ord">
          <ac:chgData name="" userId="" providerId="" clId="Web-{34C51780-4100-44BB-8582-010C13153D49}" dt="2019-08-22T21:30:05.615" v="279" actId="1076"/>
          <ac:picMkLst>
            <pc:docMk/>
            <pc:sldMk cId="197407335" sldId="262"/>
            <ac:picMk id="4" creationId="{0939229D-D5A4-4637-9B1E-FA0D67C2109F}"/>
          </ac:picMkLst>
        </pc:picChg>
        <pc:picChg chg="add mod">
          <ac:chgData name="" userId="" providerId="" clId="Web-{34C51780-4100-44BB-8582-010C13153D49}" dt="2019-08-22T21:30:42.990" v="282" actId="1076"/>
          <ac:picMkLst>
            <pc:docMk/>
            <pc:sldMk cId="197407335" sldId="262"/>
            <ac:picMk id="6" creationId="{D9DD63FE-8818-4BB1-9ECC-385DAB35D06E}"/>
          </ac:picMkLst>
        </pc:picChg>
      </pc:sldChg>
    </pc:docChg>
  </pc:docChgLst>
  <pc:docChgLst>
    <pc:chgData clId="Web-{E7DCC189-E739-4B73-9D05-075F84F49E82}"/>
    <pc:docChg chg="addSld modSld">
      <pc:chgData name="" userId="" providerId="" clId="Web-{E7DCC189-E739-4B73-9D05-075F84F49E82}" dt="2019-08-23T03:46:37.350" v="7"/>
      <pc:docMkLst>
        <pc:docMk/>
      </pc:docMkLst>
      <pc:sldChg chg="addSp delSp modSp add replId">
        <pc:chgData name="" userId="" providerId="" clId="Web-{E7DCC189-E739-4B73-9D05-075F84F49E82}" dt="2019-08-23T03:46:37.350" v="7"/>
        <pc:sldMkLst>
          <pc:docMk/>
          <pc:sldMk cId="3892652064" sldId="265"/>
        </pc:sldMkLst>
        <pc:spChg chg="mod">
          <ac:chgData name="" userId="" providerId="" clId="Web-{E7DCC189-E739-4B73-9D05-075F84F49E82}" dt="2019-08-23T03:44:12.709" v="3" actId="20577"/>
          <ac:spMkLst>
            <pc:docMk/>
            <pc:sldMk cId="3892652064" sldId="265"/>
            <ac:spMk id="2" creationId="{9C107472-8AF9-4FE8-B191-211620585534}"/>
          </ac:spMkLst>
        </pc:spChg>
        <pc:picChg chg="add del mod">
          <ac:chgData name="" userId="" providerId="" clId="Web-{E7DCC189-E739-4B73-9D05-075F84F49E82}" dt="2019-08-23T03:46:37.350" v="7"/>
          <ac:picMkLst>
            <pc:docMk/>
            <pc:sldMk cId="3892652064" sldId="265"/>
            <ac:picMk id="3" creationId="{3666AF7E-B678-484E-827A-A58FABF83EF1}"/>
          </ac:picMkLst>
        </pc:picChg>
      </pc:sldChg>
    </pc:docChg>
  </pc:docChgLst>
  <pc:docChgLst>
    <pc:chgData clId="Web-{482381B4-54A9-4F13-ADBF-D28FD3F1CD4C}"/>
    <pc:docChg chg="modSld sldOrd">
      <pc:chgData name="" userId="" providerId="" clId="Web-{482381B4-54A9-4F13-ADBF-D28FD3F1CD4C}" dt="2019-08-22T21:41:40.508" v="83" actId="20577"/>
      <pc:docMkLst>
        <pc:docMk/>
      </pc:docMkLst>
      <pc:sldChg chg="ord">
        <pc:chgData name="" userId="" providerId="" clId="Web-{482381B4-54A9-4F13-ADBF-D28FD3F1CD4C}" dt="2019-08-22T21:34:10.288" v="0"/>
        <pc:sldMkLst>
          <pc:docMk/>
          <pc:sldMk cId="1651687783" sldId="261"/>
        </pc:sldMkLst>
      </pc:sldChg>
      <pc:sldChg chg="modSp">
        <pc:chgData name="" userId="" providerId="" clId="Web-{482381B4-54A9-4F13-ADBF-D28FD3F1CD4C}" dt="2019-08-22T21:41:39.352" v="81" actId="20577"/>
        <pc:sldMkLst>
          <pc:docMk/>
          <pc:sldMk cId="3175913440" sldId="263"/>
        </pc:sldMkLst>
        <pc:spChg chg="mod">
          <ac:chgData name="" userId="" providerId="" clId="Web-{482381B4-54A9-4F13-ADBF-D28FD3F1CD4C}" dt="2019-08-22T21:41:39.352" v="81" actId="20577"/>
          <ac:spMkLst>
            <pc:docMk/>
            <pc:sldMk cId="3175913440" sldId="263"/>
            <ac:spMk id="3" creationId="{BE758EBC-F7BD-4527-92D8-AC125CAB11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FE29-DD59-4185-B2B2-5F5697D69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28358-1FB5-4A9A-B19A-E5A39605D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8A7ED-10D1-40FE-BBC3-55A30F95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3263-FFE8-4222-96A4-606B33A7CF0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408B-0076-4079-AED7-6531DBAA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456D-8865-4AB5-8127-2D59CE1C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0E56-F39B-4193-9EC6-401D790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56CA-9833-491F-AF2E-33919A42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5B870-3909-4579-BA07-826CEAD1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A10A-3342-44AF-8667-3A02D1CD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3263-FFE8-4222-96A4-606B33A7CF0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6046E-6B0D-4FE5-A2D4-574CF61A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A32CB-A9B5-4D38-8D21-83D16437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0E56-F39B-4193-9EC6-401D790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97C11-18A5-4B96-91EA-26C0EAF6C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91507-DB0C-40A9-B5A1-68458C440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5F6E-906B-42D1-A3E7-A73C11B5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3263-FFE8-4222-96A4-606B33A7CF0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F93C-7073-4E77-A258-E6959F02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FC136-7D20-4BEC-8759-44B02763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0E56-F39B-4193-9EC6-401D790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2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26BD-0506-4330-BD30-92015B2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9FA31-B372-46E8-A9BE-2DEB3670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6A63-5F8E-4FE9-B313-BA94B7A8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3263-FFE8-4222-96A4-606B33A7CF0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5FD1F-2473-43DC-B97F-B3898847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2A11-2CE1-4ED4-BD49-39E02160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0E56-F39B-4193-9EC6-401D790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8DA5-374F-4F19-B4C2-8268F401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948C-51A0-4BB5-A200-29F57B771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13D4A-B3B1-414A-B6FC-BDBB62F5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3263-FFE8-4222-96A4-606B33A7CF0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128F-5DF4-4E9E-B986-BD37163C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003D-CD3D-456E-8013-A13E8823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0E56-F39B-4193-9EC6-401D790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4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72A-2957-4092-ACD3-79049F1F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F5BE-AAED-47A5-B0FC-01C9316C1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A51A9-A098-4175-9415-3F562BE0A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846A5-3653-4ED0-8C65-F217A5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3263-FFE8-4222-96A4-606B33A7CF0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52D35-73BF-400B-ACC2-FEEF9032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7B019-61F9-48B0-9B0D-37E48F4D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0E56-F39B-4193-9EC6-401D790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4653-A0F8-40CB-A876-F9BDA3E6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FC41-90B2-4AD9-BAD6-BDEE44FFC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0A98E-C36F-46C6-942C-E91427887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2AB42-3F68-47E0-A2B6-BDC5A4F1F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A2CE4-8201-4CE0-8BAD-FF609E405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48DB2-6CAD-413E-A565-CC90526A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3263-FFE8-4222-96A4-606B33A7CF0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202B9-2A15-4A5D-9E23-747CAEFB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7B146-07B0-4BD5-B93D-C23647EF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0E56-F39B-4193-9EC6-401D790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2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49E5-5987-44E3-B644-3C258821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90596-7DAF-4684-8A83-8FE0C293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3263-FFE8-4222-96A4-606B33A7CF0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C36D4-61FA-4953-9362-C34F89D5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6759A-E537-4458-8792-8EFF5557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0E56-F39B-4193-9EC6-401D790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4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1AA90-A001-447C-83CC-2C378654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3263-FFE8-4222-96A4-606B33A7CF0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86FAA-A9CB-4CBA-9878-52348E9D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935EE-C176-41C2-BD95-77E77316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0E56-F39B-4193-9EC6-401D790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1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82F3-7195-47F3-9DB8-36188A73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5EFC-0C68-4803-B4AA-985CA3B7D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D99F-042C-4CB9-8140-AA30DC3E6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07631-A380-4049-9C02-3C8CCAA7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3263-FFE8-4222-96A4-606B33A7CF0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18F8-AB58-4D74-A5BC-552A2A31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3011E-5BA5-491C-8926-DC959A62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0E56-F39B-4193-9EC6-401D790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6EE1-4881-42B0-8B61-75190EDA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643B1-31E2-499B-BC60-1CE54AB1E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4F43A-32FE-46AF-B090-26CC0F3BC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AC200-6CF7-4955-8A68-4E9CC5EB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3263-FFE8-4222-96A4-606B33A7CF0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67FCF-A8C6-4AA8-814F-8CBC6DCD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5C4A5-72B3-4B95-BE4A-8A8DF6A8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0E56-F39B-4193-9EC6-401D790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F0358-D1D9-4E92-A5A6-581F7320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0016E-4FC9-4D5B-BBB7-6341CD930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B4BC7-0B1B-4D85-9F17-D09C81117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3263-FFE8-4222-96A4-606B33A7CF0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8AEC2-C3AE-4397-939C-5075D7F66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4ED2-0963-4813-8F0D-F9CA41235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0E56-F39B-4193-9EC6-401D790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0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CF55-4750-468F-AD1D-85798A6DD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 panose="020F0302020204030204" pitchFamily="34" charset="0"/>
              </a:rPr>
              <a:t>An Analytic Solution for Predicting Hospital Readmissions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97BEA-F52F-48BD-A1A5-C7939C5E6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Christopher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Klocke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Jacob Gutierrez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Frank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Longano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2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7DF9-B4E3-49FC-BEBD-4273E0BE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61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>
                <a:cs typeface="Calibri Light"/>
              </a:rPr>
              <a:t>Needs and Follow up</a:t>
            </a:r>
            <a:endParaRPr lang="en-US" sz="36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0973-70D7-4308-8EBD-475EF9C2B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283"/>
            <a:ext cx="10515600" cy="48626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Calibri Light"/>
                <a:cs typeface="Calibri"/>
              </a:rPr>
              <a:t>Executive leadership to support a funding request to the budget office</a:t>
            </a:r>
            <a:endParaRPr lang="en-US" dirty="0">
              <a:latin typeface="Calibri Light"/>
            </a:endParaRPr>
          </a:p>
          <a:p>
            <a:pPr marL="0" indent="0">
              <a:buNone/>
            </a:pPr>
            <a:endParaRPr lang="en-US" dirty="0">
              <a:latin typeface="Calibri Light"/>
              <a:cs typeface="Calibri"/>
            </a:endParaRPr>
          </a:p>
          <a:p>
            <a:r>
              <a:rPr lang="en-US" dirty="0">
                <a:latin typeface="Calibri Light"/>
                <a:cs typeface="Calibri Light"/>
              </a:rPr>
              <a:t>In order to scale and deploy this solution to 3 hospitals we request funding for 1.0 FTE care management RN and 1.0 FTE data analyst per implementing hospital</a:t>
            </a:r>
          </a:p>
          <a:p>
            <a:pPr marL="0" indent="0">
              <a:buNone/>
            </a:pPr>
            <a:endParaRPr lang="en-US" dirty="0">
              <a:latin typeface="Calibri Light"/>
              <a:cs typeface="Calibri Light"/>
            </a:endParaRPr>
          </a:p>
          <a:p>
            <a:r>
              <a:rPr lang="en-US" dirty="0">
                <a:latin typeface="Calibri Light"/>
                <a:cs typeface="Calibri Light"/>
              </a:rPr>
              <a:t>Clinical leadership to begin discussions with medical, nursing and pharmacists at the local level about the solution, deployment process, and training. </a:t>
            </a:r>
          </a:p>
          <a:p>
            <a:pPr marL="0" indent="0">
              <a:buNone/>
            </a:pPr>
            <a:endParaRPr lang="en-US" dirty="0">
              <a:latin typeface="Calibri Light"/>
              <a:cs typeface="Calibri Light"/>
            </a:endParaRPr>
          </a:p>
          <a:p>
            <a:r>
              <a:rPr lang="en-US" dirty="0">
                <a:latin typeface="Calibri Light"/>
                <a:cs typeface="Calibri"/>
              </a:rPr>
              <a:t>Plan for rollout at 3 hospitals in 3 months</a:t>
            </a:r>
            <a:endParaRPr lang="en-US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766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CE7B-5CBE-47FA-8E9C-C01EA5EC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62" y="346911"/>
            <a:ext cx="11030868" cy="65772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cs typeface="Calibri Light"/>
              </a:rPr>
              <a:t>Introduction</a:t>
            </a:r>
          </a:p>
        </p:txBody>
      </p:sp>
      <p:pic>
        <p:nvPicPr>
          <p:cNvPr id="5" name="Picture 5" descr="A large white building&#10;&#10;Description generated with very high confidence">
            <a:extLst>
              <a:ext uri="{FF2B5EF4-FFF2-40B4-BE49-F238E27FC236}">
                <a16:creationId xmlns:a16="http://schemas.microsoft.com/office/drawing/2014/main" id="{060550C0-ED0E-467A-A118-3E4DAAABA0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5825" r="15825"/>
          <a:stretch/>
        </p:blipFill>
        <p:spPr>
          <a:xfrm>
            <a:off x="7281445" y="1823536"/>
            <a:ext cx="4331869" cy="35322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0BCA-9DE8-4483-AE3C-9298D690F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8657" y="1255295"/>
            <a:ext cx="6829841" cy="49746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400" dirty="0">
                <a:latin typeface="Calibri Light"/>
                <a:cs typeface="Calibri"/>
              </a:rPr>
              <a:t>Integrated non-profit healthcare delivery system with 8 hospitals, over 100 locations including ambulatory clinics, and employing over 1000 health care providers.</a:t>
            </a:r>
            <a:endParaRPr lang="en-US" sz="2400">
              <a:cs typeface="Calibri"/>
            </a:endParaRPr>
          </a:p>
          <a:p>
            <a:endParaRPr lang="en-US" sz="2400" dirty="0">
              <a:latin typeface="Calibri Light"/>
              <a:cs typeface="Calibri"/>
            </a:endParaRPr>
          </a:p>
          <a:p>
            <a:pPr marL="342900" indent="-342900">
              <a:buChar char="•"/>
            </a:pPr>
            <a:r>
              <a:rPr lang="en-US" sz="2400" dirty="0">
                <a:latin typeface="Calibri Light"/>
                <a:cs typeface="Calibri"/>
              </a:rPr>
              <a:t>Over 40,000 hospital discharges per year</a:t>
            </a:r>
          </a:p>
          <a:p>
            <a:endParaRPr lang="en-US" sz="2400" dirty="0">
              <a:latin typeface="Calibri Light"/>
              <a:cs typeface="Calibri"/>
            </a:endParaRPr>
          </a:p>
          <a:p>
            <a:pPr marL="342900" indent="-342900">
              <a:buChar char="•"/>
            </a:pPr>
            <a:r>
              <a:rPr lang="en-US" sz="2400" dirty="0">
                <a:latin typeface="Calibri Light"/>
                <a:cs typeface="Calibri"/>
              </a:rPr>
              <a:t>Hospital executive leadership requested a pilot project for an analytic solution to decrease 30 day hospital readmissions</a:t>
            </a:r>
          </a:p>
          <a:p>
            <a:endParaRPr lang="en-US" sz="2400" dirty="0">
              <a:latin typeface="Calibri Light"/>
              <a:cs typeface="Calibri"/>
            </a:endParaRPr>
          </a:p>
          <a:p>
            <a:pPr marL="342900" indent="-342900">
              <a:buChar char="•"/>
            </a:pPr>
            <a:r>
              <a:rPr lang="en-US" sz="2400" dirty="0">
                <a:latin typeface="Calibri Light"/>
                <a:cs typeface="Calibri"/>
              </a:rPr>
              <a:t>We are here today to discuss the results this predictive modeling project</a:t>
            </a:r>
          </a:p>
        </p:txBody>
      </p:sp>
    </p:spTree>
    <p:extLst>
      <p:ext uri="{BB962C8B-B14F-4D97-AF65-F5344CB8AC3E}">
        <p14:creationId xmlns:p14="http://schemas.microsoft.com/office/powerpoint/2010/main" val="414719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1FC2-6D4B-4889-A8F2-22804364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77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cs typeface="Calibri Light"/>
              </a:rPr>
              <a:t>Hospital Readmissions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4246-C7A4-4F19-894C-A79B2ED80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572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200" dirty="0">
                <a:latin typeface="Calibri Light"/>
                <a:cs typeface="Calibri"/>
              </a:rPr>
              <a:t>Why do we need to prevent 30 day readmissions?</a:t>
            </a:r>
          </a:p>
          <a:p>
            <a:pPr marL="0" indent="0">
              <a:buNone/>
            </a:pPr>
            <a:endParaRPr lang="en-US" sz="3200" dirty="0">
              <a:latin typeface="Calibri Light"/>
              <a:cs typeface="Calibri"/>
            </a:endParaRPr>
          </a:p>
          <a:p>
            <a:pPr lvl="2"/>
            <a:r>
              <a:rPr lang="en-US" sz="2400" dirty="0">
                <a:latin typeface="Calibri Light"/>
                <a:cs typeface="Calibri"/>
              </a:rPr>
              <a:t>Care quality and Patient experience: associated with poor outcomes and quality related events, including adverse events related to medication errors, care transition failures, and absent or delayed followed up.</a:t>
            </a:r>
          </a:p>
          <a:p>
            <a:pPr marL="914400" lvl="2" indent="0">
              <a:buNone/>
            </a:pPr>
            <a:endParaRPr lang="en-US" sz="2400" dirty="0">
              <a:latin typeface="Calibri Light"/>
              <a:cs typeface="Calibri"/>
            </a:endParaRPr>
          </a:p>
          <a:p>
            <a:pPr lvl="2"/>
            <a:r>
              <a:rPr lang="en-US" sz="2400" dirty="0">
                <a:latin typeface="Calibri Light"/>
                <a:cs typeface="Calibri"/>
              </a:rPr>
              <a:t>Cost:  $40 billion per year total, $17 billion dollars/year in avoidable Medicare expenditures. </a:t>
            </a:r>
          </a:p>
          <a:p>
            <a:pPr marL="914400" lvl="2" indent="0">
              <a:buNone/>
            </a:pPr>
            <a:endParaRPr lang="en-US" sz="2400" dirty="0">
              <a:latin typeface="Calibri Light"/>
              <a:cs typeface="Calibri"/>
            </a:endParaRPr>
          </a:p>
          <a:p>
            <a:pPr lvl="3"/>
            <a:r>
              <a:rPr lang="en-US" sz="2400" dirty="0">
                <a:latin typeface="Calibri Light"/>
                <a:cs typeface="Calibri"/>
              </a:rPr>
              <a:t>Average cost of readmission higher than index admission</a:t>
            </a:r>
          </a:p>
          <a:p>
            <a:pPr marL="1371600" lvl="3" indent="0">
              <a:buNone/>
            </a:pPr>
            <a:endParaRPr lang="en-US" sz="2400" dirty="0">
              <a:latin typeface="Calibri Light"/>
              <a:cs typeface="Calibri"/>
            </a:endParaRPr>
          </a:p>
          <a:p>
            <a:pPr lvl="3"/>
            <a:r>
              <a:rPr lang="en-US" sz="2400" dirty="0">
                <a:latin typeface="Calibri Light"/>
                <a:cs typeface="Calibri"/>
              </a:rPr>
              <a:t>CMS Readmission Reduction Program, 3% penalty on reimbursement if readmission rate higher than expected. In 2017: average $225,000/hospital.</a:t>
            </a:r>
          </a:p>
          <a:p>
            <a:pPr marL="914400" lvl="2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711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66D3-60CF-4658-BD5D-246FAD13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15"/>
            <a:ext cx="10515600" cy="57359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>
                <a:cs typeface="Calibri Light"/>
              </a:rPr>
              <a:t>Alternative to predictive modeling of readmissions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4990-4FB1-4D61-94BC-500FC203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677"/>
            <a:ext cx="10515600" cy="52236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600" dirty="0">
                <a:latin typeface="Calibri Light"/>
                <a:cs typeface="Calibri Light"/>
              </a:rPr>
              <a:t>Current 30 day readmission rate higher than average (13.9%)</a:t>
            </a:r>
            <a:endParaRPr lang="en-US" sz="2600" dirty="0">
              <a:latin typeface="Calibri Light"/>
              <a:cs typeface="Calibri"/>
            </a:endParaRPr>
          </a:p>
          <a:p>
            <a:pPr marL="0" indent="0">
              <a:buNone/>
            </a:pPr>
            <a:endParaRPr lang="en-US" sz="2600" dirty="0">
              <a:latin typeface="Calibri Light"/>
              <a:cs typeface="Calibri Light"/>
            </a:endParaRPr>
          </a:p>
          <a:p>
            <a:r>
              <a:rPr lang="en-US" sz="2600" dirty="0">
                <a:latin typeface="Calibri Light"/>
                <a:cs typeface="Calibri Light"/>
              </a:rPr>
              <a:t>Current discharge risk stratification based on physician intuition</a:t>
            </a:r>
          </a:p>
          <a:p>
            <a:pPr marL="0" indent="0">
              <a:buNone/>
            </a:pPr>
            <a:endParaRPr lang="en-US" sz="2600" dirty="0">
              <a:latin typeface="Calibri Light"/>
              <a:cs typeface="Calibri Light"/>
            </a:endParaRPr>
          </a:p>
          <a:p>
            <a:r>
              <a:rPr lang="en-US" sz="2600" dirty="0">
                <a:latin typeface="Calibri Light"/>
                <a:cs typeface="Calibri Light"/>
              </a:rPr>
              <a:t>Continued Medicare reimbursement penalties. Potential penalties of $1.5 million dollars per year.</a:t>
            </a:r>
            <a:endParaRPr lang="en-US" sz="2600" dirty="0">
              <a:latin typeface="Calibri Light"/>
              <a:ea typeface="+mn-lt"/>
              <a:cs typeface="+mn-lt"/>
            </a:endParaRPr>
          </a:p>
          <a:p>
            <a:r>
              <a:rPr lang="en-US" sz="2600" dirty="0">
                <a:latin typeface="Calibri Light"/>
                <a:cs typeface="Calibri Light"/>
              </a:rPr>
              <a:t>Impede organizational shift to value based care:</a:t>
            </a:r>
            <a:endParaRPr lang="en-US" sz="2600" dirty="0">
              <a:ea typeface="+mn-lt"/>
              <a:cs typeface="+mn-lt"/>
            </a:endParaRPr>
          </a:p>
          <a:p>
            <a:pPr lvl="2"/>
            <a:r>
              <a:rPr lang="en-US" dirty="0">
                <a:latin typeface="Calibri Light"/>
                <a:cs typeface="Calibri Light"/>
              </a:rPr>
              <a:t>Under new accountable care model we will face increasing financial risk for uncoordinated care, such as emergency department and hospital utilization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dirty="0">
                <a:latin typeface="Calibri Light"/>
                <a:cs typeface="Calibri Light"/>
              </a:rPr>
              <a:t>Difficult to quantify financial risk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dirty="0">
                <a:latin typeface="Calibri Light"/>
                <a:cs typeface="Calibri Light"/>
              </a:rPr>
              <a:t>Strategic organizational goal to increase to 50% of care delivery to value based payment models by 2025</a:t>
            </a:r>
            <a:endParaRPr lang="en-US" dirty="0"/>
          </a:p>
          <a:p>
            <a:r>
              <a:rPr lang="en-US" sz="2600" dirty="0">
                <a:latin typeface="Calibri Light"/>
                <a:cs typeface="Calibri"/>
              </a:rPr>
              <a:t>Poor patient experience = potential loss of market share to competing system</a:t>
            </a:r>
          </a:p>
          <a:p>
            <a:pPr marL="914400" lvl="2" indent="0">
              <a:buNone/>
            </a:pPr>
            <a:endParaRPr lang="en-US" dirty="0">
              <a:latin typeface="Calibri Light"/>
              <a:cs typeface="Calibri"/>
            </a:endParaRPr>
          </a:p>
          <a:p>
            <a:pPr marL="914400" lvl="2" indent="0">
              <a:buNone/>
            </a:pPr>
            <a:endParaRPr lang="en-US" dirty="0">
              <a:latin typeface="Calibri Light"/>
              <a:cs typeface="Calibri"/>
            </a:endParaRPr>
          </a:p>
          <a:p>
            <a:pPr lvl="2"/>
            <a:endParaRPr lang="en-US" dirty="0">
              <a:latin typeface="Calibri Light"/>
              <a:cs typeface="Calibri"/>
            </a:endParaRPr>
          </a:p>
          <a:p>
            <a:pPr lvl="2"/>
            <a:endParaRPr lang="en-US" dirty="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68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5DA7-55A0-4947-B022-64385C2E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Analysis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0A84-8010-4808-8452-E9698CA4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Considerations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Dataset has limited predictors but many data points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Comorbidities modeled were cerebrovascular disease and congestive heart failure</a:t>
            </a:r>
            <a:br>
              <a:rPr lang="en-US" dirty="0">
                <a:cs typeface="Calibri"/>
              </a:rPr>
            </a:b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Conduct 2 approaches and measure metrics</a:t>
            </a:r>
          </a:p>
          <a:p>
            <a:pPr marL="971550" lvl="1" indent="-514350">
              <a:buAutoNum type="arabicPeriod"/>
            </a:pPr>
            <a:r>
              <a:rPr lang="en-US" dirty="0">
                <a:cs typeface="Calibri"/>
              </a:rPr>
              <a:t> Simple Logistic Regression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pPr marL="971550" lvl="1" indent="-514350">
              <a:buAutoNum type="arabicPeriod"/>
            </a:pPr>
            <a:r>
              <a:rPr lang="en-US" dirty="0">
                <a:cs typeface="Calibri"/>
              </a:rPr>
              <a:t>Complex Support Vector Machine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258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7472-8AF9-4FE8-B191-21162058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Logistic Regression Model 1 : composite score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939229D-D5A4-4637-9B1E-FA0D67C21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56" y="1825625"/>
            <a:ext cx="6237710" cy="4351338"/>
          </a:xfrm>
          <a:prstGeom prst="rect">
            <a:avLst/>
          </a:prstGeom>
        </p:spPr>
      </p:pic>
      <p:pic>
        <p:nvPicPr>
          <p:cNvPr id="6" name="Picture 6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D9DD63FE-8818-4BB1-9ECC-385DAB35D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689" y="1777602"/>
            <a:ext cx="5299910" cy="475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7472-8AF9-4FE8-B191-21162058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Logistic Regression Model 2: individual LACE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7BF525F-74F5-4880-AE8A-5857B0517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78" y="1354388"/>
            <a:ext cx="5142716" cy="5023101"/>
          </a:xfrm>
          <a:prstGeom prst="rect">
            <a:avLst/>
          </a:prstGeom>
        </p:spPr>
      </p:pic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9017711-B0CF-4D43-A200-6CCCE6796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979" y="1641002"/>
            <a:ext cx="5811252" cy="49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8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7472-8AF9-4FE8-B191-21162058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Support Vector Machine: individual LACE</a:t>
            </a: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23A89A8-D9AC-4759-946E-164645831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27" y="1354776"/>
            <a:ext cx="4851070" cy="4841174"/>
          </a:xfrm>
          <a:prstGeom prst="rect">
            <a:avLst/>
          </a:prstGeom>
        </p:spPr>
      </p:pic>
      <p:pic>
        <p:nvPicPr>
          <p:cNvPr id="7" name="Picture 7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5B12BF94-1A58-40AF-8B59-45D2AC552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31" y="1434988"/>
            <a:ext cx="4564083" cy="46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5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06D5-8DEA-4802-9F69-682CFC3B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38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>
                <a:cs typeface="Calibri Light"/>
              </a:rPr>
              <a:t>Intervention and Implementation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8EBC-F7BD-4527-92D8-AC125CAB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679"/>
            <a:ext cx="10515600" cy="52336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Calibri Light"/>
                <a:cs typeface="Calibri"/>
              </a:rPr>
              <a:t>Prediction result will be deployed in the clinical workflow via EHR</a:t>
            </a:r>
          </a:p>
          <a:p>
            <a:r>
              <a:rPr lang="en-US" dirty="0">
                <a:latin typeface="Calibri Light"/>
                <a:cs typeface="Calibri"/>
              </a:rPr>
              <a:t>Alert will fire to discharging physician triggered by various orders that may signal the start of the discharge process</a:t>
            </a:r>
          </a:p>
          <a:p>
            <a:r>
              <a:rPr lang="en-US" dirty="0">
                <a:latin typeface="Calibri Light"/>
                <a:cs typeface="Calibri"/>
              </a:rPr>
              <a:t>Patients predicted as high risk for readmission will have interventions:</a:t>
            </a:r>
          </a:p>
          <a:p>
            <a:pPr lvl="2"/>
            <a:r>
              <a:rPr lang="en-US" dirty="0">
                <a:latin typeface="Calibri Light"/>
                <a:cs typeface="Calibri"/>
              </a:rPr>
              <a:t>Pharmacist medicine reconciliation and pre-discharge medication management consultation in cases of high risk polypharmacy</a:t>
            </a:r>
          </a:p>
          <a:p>
            <a:pPr lvl="2"/>
            <a:r>
              <a:rPr lang="en-US" dirty="0">
                <a:latin typeface="Calibri Light"/>
                <a:cs typeface="Calibri"/>
              </a:rPr>
              <a:t>Care management nursing follow up phone call in 48 hours</a:t>
            </a:r>
          </a:p>
          <a:p>
            <a:pPr lvl="2"/>
            <a:r>
              <a:rPr lang="en-US" dirty="0">
                <a:latin typeface="Calibri Light"/>
                <a:cs typeface="Calibri"/>
              </a:rPr>
              <a:t>Care management nurse home visit in 72 hours</a:t>
            </a:r>
          </a:p>
          <a:p>
            <a:pPr lvl="2"/>
            <a:r>
              <a:rPr lang="en-US" dirty="0">
                <a:latin typeface="Calibri Light"/>
                <a:cs typeface="Calibri"/>
              </a:rPr>
              <a:t>Primary care practitioner office follow up in 5 days</a:t>
            </a:r>
          </a:p>
          <a:p>
            <a:pPr marL="0" indent="0">
              <a:buNone/>
            </a:pPr>
            <a:endParaRPr lang="en-US" dirty="0">
              <a:latin typeface="Calibri Light"/>
              <a:cs typeface="Calibri"/>
            </a:endParaRPr>
          </a:p>
          <a:p>
            <a:r>
              <a:rPr lang="en-US" dirty="0">
                <a:latin typeface="Calibri Light"/>
                <a:cs typeface="Calibri"/>
              </a:rPr>
              <a:t>Quality improvement project/monitoring: Cluster randomization – try at 3 sites, compare outcomes over 6 months to other 5 sites without. Outcome measures will include 30 day readmission rate, post discharge mortality rate, and a balance measure to monitor the impact on care management nursing workload.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91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 Analytic Solution for Predicting Hospital Readmissions </vt:lpstr>
      <vt:lpstr>Introduction</vt:lpstr>
      <vt:lpstr>Hospital Readmissions</vt:lpstr>
      <vt:lpstr>Alternative to predictive modeling of readmissions</vt:lpstr>
      <vt:lpstr>Analysis Plan</vt:lpstr>
      <vt:lpstr>Logistic Regression Model 1 : composite score</vt:lpstr>
      <vt:lpstr>Logistic Regression Model 2: individual LACE</vt:lpstr>
      <vt:lpstr>Support Vector Machine: individual LACE</vt:lpstr>
      <vt:lpstr>Intervention and Implementation</vt:lpstr>
      <vt:lpstr>Needs and Follow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Analytic Solution for Predicting Hospital Readmissions </dc:title>
  <dc:creator>fjl</dc:creator>
  <cp:lastModifiedBy>fjl</cp:lastModifiedBy>
  <cp:revision>380</cp:revision>
  <dcterms:created xsi:type="dcterms:W3CDTF">2019-08-22T20:40:50Z</dcterms:created>
  <dcterms:modified xsi:type="dcterms:W3CDTF">2019-08-23T14:05:15Z</dcterms:modified>
</cp:coreProperties>
</file>