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60" r:id="rId4"/>
    <p:sldId id="271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9911" autoAdjust="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5DF4E3-45E7-4F14-B4F9-911B4C69014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2019年3月12日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3A28818-8057-4794-A7BE-842FF700294D}" type="datetime2">
              <a:rPr lang="zh-CN" altLang="en-US" smtClean="0"/>
              <a:pPr/>
              <a:t>2019年3月12日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674CE4-FBD8-4481-AEFB-CA53E599A7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11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86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741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95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zh-CN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868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演示文稿对受众有何益处：如果成年学员明白某主题的重要性或其原因，他们会对该主题更感兴趣。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演示者在学科中的专业水平：简要说明在此领域的资历，或向参与者说明应听课的原因。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b="1" dirty="0"/>
              <a:t>示例目标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zh-CN" altLang="en-US" dirty="0"/>
              <a:t>本课程结束时，学到的内容：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将文件保存到团队 </a:t>
            </a:r>
            <a:r>
              <a:rPr lang="en-US" altLang="zh-CN" dirty="0"/>
              <a:t>Web </a:t>
            </a:r>
            <a:r>
              <a:rPr lang="zh-CN" altLang="en-US" dirty="0"/>
              <a:t>服务器。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将文件移动到团队 </a:t>
            </a:r>
            <a:r>
              <a:rPr lang="en-US" altLang="zh-CN" dirty="0"/>
              <a:t>Web </a:t>
            </a:r>
            <a:r>
              <a:rPr lang="zh-CN" altLang="en-US" dirty="0"/>
              <a:t>服务器上的其他位置。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在团队 </a:t>
            </a:r>
            <a:r>
              <a:rPr lang="en-US" altLang="zh-CN" dirty="0"/>
              <a:t>Web </a:t>
            </a:r>
            <a:r>
              <a:rPr lang="zh-CN" altLang="en-US" dirty="0"/>
              <a:t>服务器上共享文件。</a:t>
            </a:r>
          </a:p>
          <a:p>
            <a:pPr rtl="0"/>
            <a:endParaRPr lang="zh-CN" altLang="en-US" dirty="0"/>
          </a:p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b="1" dirty="0"/>
              <a:t>示例目标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zh-CN" altLang="en-US" dirty="0"/>
              <a:t>本课程结束时，学到的内容：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将文件保存到团队 </a:t>
            </a:r>
            <a:r>
              <a:rPr lang="en-US" altLang="zh-CN" dirty="0"/>
              <a:t>Web </a:t>
            </a:r>
            <a:r>
              <a:rPr lang="zh-CN" altLang="en-US" dirty="0"/>
              <a:t>服务器。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将文件移动到团队 </a:t>
            </a:r>
            <a:r>
              <a:rPr lang="en-US" altLang="zh-CN" dirty="0"/>
              <a:t>Web </a:t>
            </a:r>
            <a:r>
              <a:rPr lang="zh-CN" altLang="en-US" dirty="0"/>
              <a:t>服务器上的其他位置。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在团队 </a:t>
            </a:r>
            <a:r>
              <a:rPr lang="en-US" altLang="zh-CN" dirty="0"/>
              <a:t>Web </a:t>
            </a:r>
            <a:r>
              <a:rPr lang="zh-CN" altLang="en-US" dirty="0"/>
              <a:t>服务器上共享文件。</a:t>
            </a:r>
          </a:p>
          <a:p>
            <a:pPr rtl="0"/>
            <a:endParaRPr lang="zh-CN" altLang="en-US" dirty="0"/>
          </a:p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66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79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32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78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56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长方形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3" name="长方形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4" name="长方形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5" name="长方形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6" name="长方形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7" name="长方形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7" name="长方形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11" name="长方形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6B961ADF-D8F6-45E0-ADA4-96ABDF6BF8CB}" type="datetime2">
              <a:rPr lang="zh-CN" altLang="en-US" smtClean="0"/>
              <a:t>2019年3月12日</a:t>
            </a:fld>
            <a:endParaRPr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356EF1-FDAD-4932-8CB1-BA1EF1306CA8}" type="datetime2">
              <a:rPr lang="zh-CN" altLang="en-US" smtClean="0"/>
              <a:t>2019年3月12日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zh-cn" dirty="0"/>
              <a:t>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zh-cn" dirty="0"/>
              <a:t>单击此处编辑母版文本样式</a:t>
            </a:r>
          </a:p>
          <a:p>
            <a:pPr lvl="1" rtl="0" eaLnBrk="1" latinLnBrk="0" hangingPunct="1"/>
            <a:r>
              <a:rPr lang="zh-cn" dirty="0"/>
              <a:t>第二级</a:t>
            </a:r>
          </a:p>
          <a:p>
            <a:pPr lvl="2" rtl="0" eaLnBrk="1" latinLnBrk="0" hangingPunct="1"/>
            <a:r>
              <a:rPr lang="zh-cn" dirty="0"/>
              <a:t>第三级</a:t>
            </a:r>
          </a:p>
          <a:p>
            <a:pPr lvl="3" rtl="0" eaLnBrk="1" latinLnBrk="0" hangingPunct="1"/>
            <a:r>
              <a:rPr lang="zh-cn" dirty="0"/>
              <a:t>第四级</a:t>
            </a:r>
          </a:p>
          <a:p>
            <a:pPr lvl="4" rtl="0" eaLnBrk="1" latinLnBrk="0" hangingPunct="1"/>
            <a:r>
              <a:rPr lang="zh-cn" dirty="0"/>
              <a:t>第五级</a:t>
            </a:r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8D6003-6DBF-4E01-9D6B-13062B4B3967}" type="datetime2">
              <a:rPr lang="zh-CN" altLang="en-US" smtClean="0"/>
              <a:t>2019年3月12日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0542E2-407D-43B9-B0EF-A90942F87D18}" type="datetime2">
              <a:rPr lang="zh-CN" altLang="en-US" smtClean="0"/>
              <a:t>2019年3月12日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F9B539-0CEC-4146-8886-BECE2105FFB7}" type="datetime2">
              <a:rPr lang="zh-CN" altLang="en-US" smtClean="0"/>
              <a:t>2019年3月12日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5E7D52-F468-426A-BB36-87D372E56047}" type="datetime2">
              <a:rPr lang="zh-CN" altLang="en-US" smtClean="0"/>
              <a:t>2019年3月12日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527240-084C-4424-94CC-C29C5C16B56C}" type="datetime2">
              <a:rPr lang="zh-CN" altLang="en-US" smtClean="0"/>
              <a:t>2019年3月12日</a:t>
            </a:fld>
            <a:endParaRPr 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74E24FF4-28FC-4F17-A1F7-EEBB40A672F6}" type="datetime2">
              <a:rPr lang="zh-CN" altLang="en-US" smtClean="0"/>
              <a:t>2019年3月12日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8AE2AB-609C-4B7B-8E16-0AB865CFA893}" type="datetime2">
              <a:rPr lang="zh-CN" altLang="en-US" smtClean="0"/>
              <a:t>2019年3月12日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zh-cn" dirty="0"/>
              <a:t>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9132B7-0125-457C-84B9-733C76542A57}" type="datetime2">
              <a:rPr lang="zh-CN" altLang="en-US" smtClean="0"/>
              <a:t>2019年3月12日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C82D64-44BB-44B8-8D12-C6B23D3DB24F}" type="datetime2">
              <a:rPr lang="zh-CN" altLang="en-US" smtClean="0"/>
              <a:t>2019年3月12日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长方形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长方形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长方形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长方形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长方形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长方形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长方形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长方形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长方形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长方形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长方形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zh-cn" dirty="0"/>
              <a:t>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/>
              <a:t>添加页脚</a:t>
            </a:r>
            <a:endParaRPr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FF7E999-41AB-432C-B3A7-BEA980E4A096}" type="datetime2">
              <a:rPr lang="zh-CN" altLang="en-US" smtClean="0"/>
              <a:pPr/>
              <a:t>2019年3月12日</a:t>
            </a:fld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Python3 </a:t>
            </a:r>
            <a:r>
              <a:rPr lang="zh-CN" altLang="en-US" dirty="0"/>
              <a:t>交换机自动登陆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王雨晨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/>
              <a:t>课程 3：目标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dirty="0"/>
              <a:t>列出此培训课程的预期结果。</a:t>
            </a:r>
          </a:p>
          <a:p>
            <a:pPr rtl="0"/>
            <a:r>
              <a:rPr lang="zh-cn" dirty="0"/>
              <a:t>各目标均应简明扼要，包含一个动词和一个可衡量的结果。</a:t>
            </a:r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/>
              <a:t>课程 3：内容</a:t>
            </a:r>
          </a:p>
        </p:txBody>
      </p:sp>
      <p:sp>
        <p:nvSpPr>
          <p:cNvPr id="4" name="文本占位符 3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cn" dirty="0"/>
              <a:t>在此处添加文本。 </a:t>
            </a:r>
          </a:p>
          <a:p>
            <a:pPr rtl="0"/>
            <a:r>
              <a:rPr lang="zh-cn" dirty="0"/>
              <a:t>若要在右列中添加图片、图表或其他内容，请单击相应的图标。</a:t>
            </a:r>
          </a:p>
          <a:p>
            <a:pPr rtl="0"/>
            <a:r>
              <a:rPr lang="zh-cn" dirty="0"/>
              <a:t>若要添加幻灯片，请单击“插入”菜单中的“新建幻灯片”或按 CTRL+M。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/>
              <a:t>课程 3：小结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dirty="0"/>
              <a:t>概述要点。</a:t>
            </a:r>
          </a:p>
          <a:p>
            <a:pPr rtl="0"/>
            <a:r>
              <a:rPr lang="zh-cn" dirty="0"/>
              <a:t>留出提问时间。</a:t>
            </a:r>
          </a:p>
        </p:txBody>
      </p:sp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/>
              <a:t>培训总结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dirty="0"/>
              <a:t>列出各课程的要点。</a:t>
            </a:r>
          </a:p>
          <a:p>
            <a:pPr rtl="0"/>
            <a:r>
              <a:rPr lang="zh-cn" dirty="0"/>
              <a:t>提供介绍主题相关详细信息的资源。</a:t>
            </a:r>
          </a:p>
          <a:p>
            <a:pPr lvl="1" rtl="0"/>
            <a:r>
              <a:rPr lang="zh-cn" dirty="0"/>
              <a:t>在本幻灯片上列出资源。</a:t>
            </a:r>
          </a:p>
          <a:p>
            <a:pPr lvl="1" rtl="0"/>
            <a:r>
              <a:rPr lang="zh-cn" dirty="0"/>
              <a:t>提供含额外资源材料的讲义。</a:t>
            </a:r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/>
              <a:t>评估与评价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dirty="0"/>
              <a:t>准备一个测验或考验，评估参与者学到了多少信息。</a:t>
            </a:r>
          </a:p>
          <a:p>
            <a:pPr rtl="0"/>
            <a:r>
              <a:rPr lang="zh-cn" dirty="0"/>
              <a:t>向参与者展开调查，了解他们觉得培训是否有用。</a:t>
            </a:r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需求分析。</a:t>
            </a:r>
          </a:p>
          <a:p>
            <a:pPr rtl="0"/>
            <a:endParaRPr lang="en-US" altLang="zh-CN" dirty="0"/>
          </a:p>
          <a:p>
            <a:pPr rtl="0"/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 err="1"/>
              <a:t>Telnetlib</a:t>
            </a:r>
            <a:r>
              <a:rPr lang="zh-CN" altLang="en-US" dirty="0"/>
              <a:t>模块。</a:t>
            </a:r>
          </a:p>
          <a:p>
            <a:pPr rtl="0"/>
            <a:endParaRPr lang="en-US" altLang="zh-CN" dirty="0"/>
          </a:p>
          <a:p>
            <a:pPr rtl="0"/>
            <a:r>
              <a:rPr lang="zh-CN" altLang="en-US" dirty="0"/>
              <a:t>读模块。</a:t>
            </a:r>
            <a:endParaRPr lang="en-US" altLang="zh-CN" dirty="0"/>
          </a:p>
          <a:p>
            <a:pPr rtl="0"/>
            <a:endParaRPr lang="en-US" altLang="zh-CN" dirty="0"/>
          </a:p>
          <a:p>
            <a:pPr rtl="0"/>
            <a:r>
              <a:rPr lang="zh-CN" altLang="en-US" dirty="0"/>
              <a:t>写模块。</a:t>
            </a:r>
            <a:endParaRPr lang="en-US" altLang="zh-CN" dirty="0"/>
          </a:p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588" y="646612"/>
            <a:ext cx="10972800" cy="1066800"/>
          </a:xfrm>
        </p:spPr>
        <p:txBody>
          <a:bodyPr rtlCol="0"/>
          <a:lstStyle/>
          <a:p>
            <a:pPr rtl="0"/>
            <a:r>
              <a:rPr lang="zh-CN" altLang="en-US" dirty="0"/>
              <a:t>需求分析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846" y="1713412"/>
            <a:ext cx="10972800" cy="4325112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zh-CN" altLang="en-US" dirty="0"/>
              <a:t>自动登陆交换机。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要登陆多个交换机，产生登陆日志</a:t>
            </a:r>
            <a:endParaRPr lang="en-US" altLang="zh-CN" sz="2400" dirty="0"/>
          </a:p>
          <a:p>
            <a:pPr rtl="0">
              <a:lnSpc>
                <a:spcPct val="150000"/>
              </a:lnSpc>
            </a:pPr>
            <a:r>
              <a:rPr lang="zh-CN" altLang="en-US" dirty="0"/>
              <a:t>登陆后保存交换机的配置信息。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方案一：查询配置，并读取查询到的信息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方案二：直接保存配置，然后上传到</a:t>
            </a:r>
            <a:r>
              <a:rPr lang="en-US" altLang="zh-CN" sz="2400" dirty="0" err="1"/>
              <a:t>tftp</a:t>
            </a:r>
            <a:r>
              <a:rPr lang="zh-CN" altLang="en-US" sz="2400" dirty="0"/>
              <a:t>服务器</a:t>
            </a:r>
            <a:endParaRPr lang="zh-cn" altLang="en-US" sz="2400" dirty="0"/>
          </a:p>
          <a:p>
            <a:pPr marL="109728" indent="0" rtl="0">
              <a:buNone/>
            </a:pP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588" y="646612"/>
            <a:ext cx="10972800" cy="1066800"/>
          </a:xfrm>
        </p:spPr>
        <p:txBody>
          <a:bodyPr rtlCol="0"/>
          <a:lstStyle/>
          <a:p>
            <a:pPr rtl="0"/>
            <a:r>
              <a:rPr lang="en-US" altLang="zh-CN" dirty="0" err="1"/>
              <a:t>Telnetlib</a:t>
            </a:r>
            <a:r>
              <a:rPr lang="zh-CN" altLang="en-US" dirty="0"/>
              <a:t>模块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846" y="1713412"/>
            <a:ext cx="10972800" cy="4325112"/>
          </a:xfrm>
        </p:spPr>
        <p:txBody>
          <a:bodyPr rtlCol="0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/>
              <a:t>class </a:t>
            </a:r>
            <a:r>
              <a:rPr lang="en-US" altLang="zh-CN" sz="2200" b="1" dirty="0" err="1"/>
              <a:t>telnetlib.Telnet</a:t>
            </a:r>
            <a:r>
              <a:rPr lang="en-US" altLang="zh-CN" sz="2000" dirty="0"/>
              <a:t>([host[, port[, timeout]]])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使用时传数</a:t>
            </a:r>
            <a:r>
              <a:rPr lang="en-US" altLang="zh-CN" sz="1800" dirty="0"/>
              <a:t>host</a:t>
            </a:r>
            <a:r>
              <a:rPr lang="zh-CN" altLang="en-US" sz="1800" dirty="0"/>
              <a:t>参数，将类实例化。</a:t>
            </a:r>
            <a:r>
              <a:rPr lang="en-US" altLang="zh-CN" sz="1800" dirty="0"/>
              <a:t>Port </a:t>
            </a:r>
            <a:r>
              <a:rPr lang="zh-CN" altLang="en-US" sz="1800" dirty="0"/>
              <a:t>是可选，默认是</a:t>
            </a:r>
            <a:r>
              <a:rPr lang="en-US" altLang="zh-CN" sz="1800" dirty="0"/>
              <a:t>22</a:t>
            </a:r>
            <a:r>
              <a:rPr lang="zh-CN" altLang="en-US" sz="1800" dirty="0"/>
              <a:t>，</a:t>
            </a:r>
            <a:r>
              <a:rPr lang="en-US" altLang="zh-CN" sz="1800" dirty="0"/>
              <a:t>timeout</a:t>
            </a:r>
            <a:r>
              <a:rPr lang="zh-CN" altLang="en-US" sz="1800" dirty="0"/>
              <a:t>是超时信息，单位秒。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2200" b="1" dirty="0" err="1"/>
              <a:t>Telnet.read_until</a:t>
            </a:r>
            <a:r>
              <a:rPr lang="en-US" altLang="zh-CN" sz="2000" dirty="0"/>
              <a:t>(expected[, timeout])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当结果中存在想要的信息时返回。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如果找不到匹配项，则返回可用的任何项，可能为空字符串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2200" b="1" dirty="0" err="1"/>
              <a:t>Telnet.write</a:t>
            </a:r>
            <a:r>
              <a:rPr lang="en-US" altLang="zh-CN" sz="2200" b="1" dirty="0"/>
              <a:t>(buffer)</a:t>
            </a:r>
          </a:p>
          <a:p>
            <a:pPr lvl="1">
              <a:lnSpc>
                <a:spcPct val="150000"/>
              </a:lnSpc>
            </a:pPr>
            <a:r>
              <a:rPr lang="zh-CN" altLang="en-US" sz="1700" dirty="0"/>
              <a:t>写入字符串给连接</a:t>
            </a:r>
            <a:endParaRPr lang="en-US" altLang="zh-CN" sz="17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方案一：查询配置，并读取查询到的信息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方案二：直接保存配置，然后上传到</a:t>
            </a:r>
            <a:r>
              <a:rPr lang="en-US" altLang="zh-CN" sz="2400" dirty="0" err="1"/>
              <a:t>tftp</a:t>
            </a:r>
            <a:r>
              <a:rPr lang="zh-CN" altLang="en-US" sz="2400" dirty="0"/>
              <a:t>服务器</a:t>
            </a:r>
            <a:endParaRPr lang="zh-cn" altLang="en-US" sz="2400" dirty="0"/>
          </a:p>
          <a:p>
            <a:pPr marL="109728" indent="0" rtl="0">
              <a:buNone/>
            </a:pP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2295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课程 </a:t>
            </a:r>
            <a:r>
              <a:rPr lang="en-US" altLang="zh-CN" dirty="0"/>
              <a:t>1</a:t>
            </a:r>
            <a:r>
              <a:rPr lang="zh-CN" altLang="en-US" dirty="0"/>
              <a:t>：内容</a:t>
            </a:r>
          </a:p>
        </p:txBody>
      </p:sp>
      <p:sp>
        <p:nvSpPr>
          <p:cNvPr id="6" name="文本占位符 5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在此处添加文本。 </a:t>
            </a:r>
          </a:p>
          <a:p>
            <a:pPr rtl="0"/>
            <a:r>
              <a:rPr lang="zh-CN" altLang="en-US" dirty="0"/>
              <a:t>若要在右列中添加图片、图表或其他内容，请单击相应的图标。</a:t>
            </a:r>
          </a:p>
          <a:p>
            <a:pPr rtl="0"/>
            <a:r>
              <a:rPr lang="zh-CN" altLang="en-US" dirty="0"/>
              <a:t>若要添加幻灯片，请单击“插入”菜单中的“新建幻灯片”或按 </a:t>
            </a:r>
            <a:r>
              <a:rPr lang="en-US" altLang="zh-CN" dirty="0"/>
              <a:t>CTRL+M</a:t>
            </a:r>
            <a:r>
              <a:rPr lang="zh-CN" altLang="en-US" dirty="0"/>
              <a:t>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/>
              <a:t>课程 1：小结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dirty="0"/>
              <a:t>概述要点。</a:t>
            </a:r>
          </a:p>
          <a:p>
            <a:pPr rtl="0"/>
            <a:r>
              <a:rPr lang="zh-cn" dirty="0"/>
              <a:t>留出提问时间。</a:t>
            </a:r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/>
              <a:t>课程 2：目标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dirty="0"/>
              <a:t>列出此培训课程的预期结果。</a:t>
            </a:r>
          </a:p>
          <a:p>
            <a:pPr rtl="0"/>
            <a:r>
              <a:rPr lang="zh-cn" dirty="0"/>
              <a:t>各目标均应简明扼要，包含一个动词和一个可衡量的结果。</a:t>
            </a:r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/>
              <a:t>课程 2：内容</a:t>
            </a:r>
          </a:p>
        </p:txBody>
      </p:sp>
      <p:sp>
        <p:nvSpPr>
          <p:cNvPr id="4" name="文本占位符 3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cn" dirty="0"/>
              <a:t>在此处添加文本。 </a:t>
            </a:r>
          </a:p>
          <a:p>
            <a:pPr rtl="0"/>
            <a:r>
              <a:rPr lang="zh-cn" dirty="0"/>
              <a:t>若要在右列中添加图片、图表或其他内容，请单击相应的图标。</a:t>
            </a:r>
          </a:p>
          <a:p>
            <a:pPr rtl="0"/>
            <a:r>
              <a:rPr lang="zh-cn" dirty="0"/>
              <a:t>若要添加幻灯片，请单击“插入”菜单中的“新建幻灯片”或按 CTRL+M。</a:t>
            </a:r>
          </a:p>
          <a:p>
            <a:pPr rtl="0"/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/>
              <a:t>课程 2：小结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dirty="0"/>
              <a:t>概述要点。</a:t>
            </a:r>
          </a:p>
          <a:p>
            <a:pPr rtl="0"/>
            <a:r>
              <a:rPr lang="zh-cn" dirty="0"/>
              <a:t>留出提问时间。</a:t>
            </a:r>
          </a:p>
        </p:txBody>
      </p:sp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培训演示文稿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494_TF03460604" id="{497F7A61-B52F-47CA-A08F-2B310BFFB5D9}" vid="{917F7D93-DFDC-480E-94E9-A8AEB525E711}"/>
    </a:ext>
  </a:extLst>
</a:theme>
</file>

<file path=ppt/theme/theme2.xml><?xml version="1.0" encoding="utf-8"?>
<a:theme xmlns:a="http://schemas.openxmlformats.org/drawingml/2006/main" name="Office 主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培训演示文稿</Template>
  <TotalTime>41</TotalTime>
  <Words>618</Words>
  <Application>Microsoft Office PowerPoint</Application>
  <PresentationFormat>宽屏</PresentationFormat>
  <Paragraphs>88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微软雅黑</vt:lpstr>
      <vt:lpstr>Arial</vt:lpstr>
      <vt:lpstr>Georgia</vt:lpstr>
      <vt:lpstr>Wingdings 2</vt:lpstr>
      <vt:lpstr>培训演示文稿</vt:lpstr>
      <vt:lpstr>Python3 交换机自动登陆</vt:lpstr>
      <vt:lpstr>简介</vt:lpstr>
      <vt:lpstr>需求分析</vt:lpstr>
      <vt:lpstr>Telnetlib模块</vt:lpstr>
      <vt:lpstr>课程 1：内容</vt:lpstr>
      <vt:lpstr>课程 1：小结</vt:lpstr>
      <vt:lpstr>课程 2：目标</vt:lpstr>
      <vt:lpstr>课程 2：内容</vt:lpstr>
      <vt:lpstr>课程 2：小结</vt:lpstr>
      <vt:lpstr>课程 3：目标</vt:lpstr>
      <vt:lpstr>课程 3：内容</vt:lpstr>
      <vt:lpstr>课程 3：小结</vt:lpstr>
      <vt:lpstr>培训总结</vt:lpstr>
      <vt:lpstr>评估与评价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Python3 交换机自动登陆</dc:title>
  <dc:creator>wang yuchen</dc:creator>
  <cp:lastModifiedBy>wang yuchen</cp:lastModifiedBy>
  <cp:revision>5</cp:revision>
  <dcterms:created xsi:type="dcterms:W3CDTF">2019-03-12T09:07:43Z</dcterms:created>
  <dcterms:modified xsi:type="dcterms:W3CDTF">2019-03-12T09:49:14Z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