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65" r:id="rId3"/>
    <p:sldId id="322" r:id="rId4"/>
    <p:sldId id="314" r:id="rId5"/>
    <p:sldId id="315" r:id="rId6"/>
    <p:sldId id="320" r:id="rId7"/>
  </p:sldIdLst>
  <p:sldSz cx="12188825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29" autoAdjust="0"/>
  </p:normalViewPr>
  <p:slideViewPr>
    <p:cSldViewPr showGuides="1">
      <p:cViewPr varScale="1">
        <p:scale>
          <a:sx n="92" d="100"/>
          <a:sy n="92" d="100"/>
        </p:scale>
        <p:origin x="498" y="9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5/21/2015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5/21/2015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5/21/2015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5/21/2015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5/21/2015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3" y="1752600"/>
            <a:ext cx="82296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Didactic </a:t>
            </a:r>
            <a:r>
              <a:rPr lang="en-US" dirty="0"/>
              <a:t>Visual Studio C# for Lee’s algorithm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5213" y="3688773"/>
            <a:ext cx="8229600" cy="1219200"/>
          </a:xfrm>
        </p:spPr>
        <p:txBody>
          <a:bodyPr>
            <a:normAutofit/>
          </a:bodyPr>
          <a:lstStyle/>
          <a:p>
            <a:r>
              <a:rPr lang="it-IT" sz="2800" dirty="0" smtClean="0"/>
              <a:t>Ladislau andrasi</a:t>
            </a:r>
            <a:endParaRPr lang="it-IT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412" y="429837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2" y="228600"/>
            <a:ext cx="8692399" cy="914400"/>
          </a:xfrm>
        </p:spPr>
        <p:txBody>
          <a:bodyPr/>
          <a:lstStyle/>
          <a:p>
            <a:pPr algn="ctr"/>
            <a:r>
              <a:rPr lang="en-US" dirty="0" smtClean="0"/>
              <a:t>What is the Lee algorithm?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211" y="1600200"/>
            <a:ext cx="10668000" cy="37338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cap="none" dirty="0" smtClean="0">
                <a:solidFill>
                  <a:schemeClr val="tx1"/>
                </a:solidFill>
              </a:rPr>
              <a:t>A pathfinding algorithm used in maze routing problems</a:t>
            </a:r>
            <a:endParaRPr lang="en-US" sz="3200" cap="none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3200" cap="none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cap="none" dirty="0" smtClean="0">
                <a:solidFill>
                  <a:schemeClr val="tx1"/>
                </a:solidFill>
              </a:rPr>
              <a:t>Strength: Finds shortest path between two points if it exists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3200" cap="none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cap="none" dirty="0" smtClean="0">
                <a:solidFill>
                  <a:schemeClr val="tx1"/>
                </a:solidFill>
              </a:rPr>
              <a:t>Weakness: It’s slow and requires large memory for dense layout</a:t>
            </a:r>
          </a:p>
        </p:txBody>
      </p:sp>
    </p:spTree>
    <p:extLst>
      <p:ext uri="{BB962C8B-B14F-4D97-AF65-F5344CB8AC3E}">
        <p14:creationId xmlns:p14="http://schemas.microsoft.com/office/powerpoint/2010/main" val="73305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2" y="228600"/>
            <a:ext cx="8692399" cy="914400"/>
          </a:xfrm>
        </p:spPr>
        <p:txBody>
          <a:bodyPr/>
          <a:lstStyle/>
          <a:p>
            <a:pPr algn="ctr"/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211" y="1600200"/>
            <a:ext cx="10668000" cy="37338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cap="none" dirty="0" smtClean="0">
                <a:solidFill>
                  <a:schemeClr val="tx1"/>
                </a:solidFill>
              </a:rPr>
              <a:t>To create a friendly interface to understand Lee’s algorithm</a:t>
            </a:r>
          </a:p>
          <a:p>
            <a:endParaRPr lang="en-US" sz="3200" cap="none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cap="none" dirty="0" smtClean="0">
                <a:solidFill>
                  <a:schemeClr val="tx1"/>
                </a:solidFill>
              </a:rPr>
              <a:t>To satisfy a desire to learn C#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3200" cap="none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cap="none" dirty="0" smtClean="0">
                <a:solidFill>
                  <a:schemeClr val="tx1"/>
                </a:solidFill>
              </a:rPr>
              <a:t>Lack of didactic materials on the internet on this subject</a:t>
            </a:r>
            <a:endParaRPr lang="en-US" sz="3200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85800"/>
          </a:xfrm>
        </p:spPr>
        <p:txBody>
          <a:bodyPr/>
          <a:lstStyle/>
          <a:p>
            <a:pPr algn="ctr"/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63211" y="1600200"/>
            <a:ext cx="10668000" cy="45720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cap="none" dirty="0" smtClean="0">
                <a:solidFill>
                  <a:schemeClr val="tx1"/>
                </a:solidFill>
              </a:rPr>
              <a:t>Lots of customization</a:t>
            </a:r>
          </a:p>
          <a:p>
            <a:endParaRPr lang="en-US" sz="3200" cap="none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cap="none" dirty="0" smtClean="0">
                <a:solidFill>
                  <a:schemeClr val="tx1"/>
                </a:solidFill>
              </a:rPr>
              <a:t>Different chromatics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3200" cap="none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cap="none" dirty="0" smtClean="0">
                <a:solidFill>
                  <a:schemeClr val="tx1"/>
                </a:solidFill>
              </a:rPr>
              <a:t>Different means of execution</a:t>
            </a:r>
          </a:p>
          <a:p>
            <a:endParaRPr lang="en-US" sz="3200" cap="none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cap="none" dirty="0" smtClean="0">
                <a:solidFill>
                  <a:schemeClr val="tx1"/>
                </a:solidFill>
              </a:rPr>
              <a:t>Simple interface</a:t>
            </a:r>
          </a:p>
          <a:p>
            <a:endParaRPr lang="en-US" sz="3200" cap="none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cap="none" dirty="0" smtClean="0">
                <a:solidFill>
                  <a:schemeClr val="tx1"/>
                </a:solidFill>
              </a:rPr>
              <a:t>Supports both English and Romanian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3200" cap="non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85800"/>
          </a:xfrm>
        </p:spPr>
        <p:txBody>
          <a:bodyPr/>
          <a:lstStyle/>
          <a:p>
            <a:pPr algn="ctr"/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60413" y="1295400"/>
            <a:ext cx="10668000" cy="43434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cap="none" dirty="0" smtClean="0">
                <a:solidFill>
                  <a:schemeClr val="tx1"/>
                </a:solidFill>
              </a:rPr>
              <a:t>Generating a matrix with over 500-600 cells is slow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3200" cap="none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cap="none" dirty="0" smtClean="0">
                <a:solidFill>
                  <a:schemeClr val="tx1"/>
                </a:solidFill>
              </a:rPr>
              <a:t>A certain lack of animation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3200" cap="none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cap="none" dirty="0" smtClean="0">
                <a:solidFill>
                  <a:schemeClr val="tx1"/>
                </a:solidFill>
              </a:rPr>
              <a:t>The code behind the application could’ve been done in a more elegant way</a:t>
            </a:r>
          </a:p>
        </p:txBody>
      </p:sp>
    </p:spTree>
    <p:extLst>
      <p:ext uri="{BB962C8B-B14F-4D97-AF65-F5344CB8AC3E}">
        <p14:creationId xmlns:p14="http://schemas.microsoft.com/office/powerpoint/2010/main" val="296595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120</Words>
  <Application>Microsoft Office PowerPoint</Application>
  <PresentationFormat>Custom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Wingdings</vt:lpstr>
      <vt:lpstr>Digital Blue Tunnel 16x9</vt:lpstr>
      <vt:lpstr>Didactic Visual Studio C# for Lee’s algorithm</vt:lpstr>
      <vt:lpstr>What is the Lee algorithm?</vt:lpstr>
      <vt:lpstr>Why?</vt:lpstr>
      <vt:lpstr>Advantages</vt:lpstr>
      <vt:lpstr>Disadvantages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2015-05-21T14:02:19Z</dcterms:created>
  <dcterms:modified xsi:type="dcterms:W3CDTF">2015-05-21T18:16:14Z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