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E8E0-4D5F-4800-BAAF-B85C92A4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C2275-54F4-4CC2-9692-83043B555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03B3-AA37-4666-A794-E55162E9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F062-69E1-4BDD-A2F0-56DBAE0E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A307-6B3B-45B0-96CE-8102401B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05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623-51C2-45DB-99DF-F2C2FF8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EF77F-4C1C-47B7-BDD8-4F4778A4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3A90-67C7-4DCA-84A5-242E7BB5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4C06-DA89-4B53-91E3-0D27412E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80E2-86E9-4A16-B7C1-E622E4DD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488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F75F8-EA43-471D-8702-5D640FCB5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EADFB-2A7F-4F0A-B73C-47F1B8665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AEA6C-5E54-44E0-8FFA-3CA8405D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571AE-B0A8-4663-9072-0BD48A2C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4149-62F5-43B6-9341-5F89EBAA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3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8833-26C6-45E2-A150-F59C8CDD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9AE6-C0B8-4BBB-9B75-8DBEE88B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E8B1-14CD-4F7C-9758-314A3451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9D21-DCBA-4440-88B7-B0B44C4B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788B-62AD-4F1F-AE4F-EDEB042C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66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4D9-4B4C-4D33-AF64-02BA7B01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6F928-5640-4155-928F-0E62471A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1AB6-042D-4CEF-BB09-B12D7289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0264-0ECA-4593-9C18-35079497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D692-1F1F-4C3A-8CED-731C025A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173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90F0-90C1-4334-A138-089B6E48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211D-773E-4061-99CE-BB07A7F52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672BB-3175-42CB-9F3A-2D28EF683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D6F62-2EFC-45B5-BB0B-C3B7EF70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93524-59A0-4EBE-9BD6-937B80F8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784A9-5182-4861-AEAC-0D3D10CE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88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DAFA-357C-4852-B9A9-41A044F5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60DAC-7C91-4F4D-913D-0DA43718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19D6-2A39-4098-8438-54FCB558C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977FD-DBBB-47F2-8BD0-61199783A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19506-810D-40A6-9B60-5B86F5C77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0671D-EE11-42F9-A467-DB406493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3843A-6557-4128-BE42-E6E20643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F5021-BBFC-426B-9818-F064F8CF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29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7701-2C2B-4CFC-85D5-65963061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DEAF2-BED0-4AD7-B6D7-57255276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E6A2C-BE50-4447-8DD2-57E1AD62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CB324-BE68-42BA-93BF-FDEDFDEC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4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306A-AA8E-4E5F-B72C-516D38CB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D5C19-DAFA-475A-B817-C210B0B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C3E50-35B9-486F-BAA8-A3CCE071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50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B748-52F6-42B6-9C70-41FED19E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E74C-EC0B-4AE6-AF37-BD2BFB58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5D153-6919-479A-89C9-9174ECE7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6C45-058B-445B-B584-95E1E046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C221-5057-4B10-BAB3-7D29C113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B2CA-6048-469E-A2A9-E6A9C7C5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71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8134-F3A9-4DB5-9F0B-4B85C330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5C468-4FF3-4F22-8769-E7D31C3C7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C1DD3-1D55-4CBA-89C8-4C980780C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AE7D9-BFC5-4E1F-B4C2-D7097AF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EBD6-F317-436A-9D26-6DF88461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984B5-4A7E-4FDA-9CF2-97565134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8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57827-DAB1-4108-944F-03807C9C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15930-43A0-4D3E-B079-E7CAF1B89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49DA-EB73-4959-8E74-D4D891916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B485-64F7-43EE-A625-D02AB8F9C4A6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8FE9-D5CB-4752-88AF-9224591EC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5730-B1BD-43CC-94C6-AA67FF3DB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160F-5FF7-4998-B9B8-495A170405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72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6DCBF-C387-4EE2-8245-B963F3AB9CDB}"/>
              </a:ext>
            </a:extLst>
          </p:cNvPr>
          <p:cNvSpPr txBox="1"/>
          <p:nvPr/>
        </p:nvSpPr>
        <p:spPr>
          <a:xfrm>
            <a:off x="3303864" y="1139330"/>
            <a:ext cx="5181600" cy="1058585"/>
          </a:xfrm>
          <a:prstGeom prst="rect">
            <a:avLst/>
          </a:prstGeom>
          <a:gradFill flip="none" rotWithShape="1">
            <a:gsLst>
              <a:gs pos="823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2EE8D-8B8D-4585-8349-8C13A86ABE74}"/>
              </a:ext>
            </a:extLst>
          </p:cNvPr>
          <p:cNvSpPr txBox="1"/>
          <p:nvPr/>
        </p:nvSpPr>
        <p:spPr>
          <a:xfrm>
            <a:off x="4974672" y="1345455"/>
            <a:ext cx="331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SEGURIDAD Y SALUD EN EL TRABAJO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7E007-1736-428D-9E8C-D5FD1A4C48C3}"/>
              </a:ext>
            </a:extLst>
          </p:cNvPr>
          <p:cNvSpPr txBox="1"/>
          <p:nvPr/>
        </p:nvSpPr>
        <p:spPr>
          <a:xfrm>
            <a:off x="3303864" y="2197911"/>
            <a:ext cx="5181600" cy="2751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CO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A8484-332E-4E32-9C3E-85636DC66232}"/>
              </a:ext>
            </a:extLst>
          </p:cNvPr>
          <p:cNvSpPr txBox="1"/>
          <p:nvPr/>
        </p:nvSpPr>
        <p:spPr>
          <a:xfrm>
            <a:off x="3783434" y="2625753"/>
            <a:ext cx="4311941" cy="26161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Ingresar Usuario</a:t>
            </a:r>
            <a:endParaRPr lang="es-CO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F44F3-31C4-493F-9824-DE041F297A7F}"/>
              </a:ext>
            </a:extLst>
          </p:cNvPr>
          <p:cNvSpPr txBox="1"/>
          <p:nvPr/>
        </p:nvSpPr>
        <p:spPr>
          <a:xfrm>
            <a:off x="3783434" y="2897302"/>
            <a:ext cx="16526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*Usuario:</a:t>
            </a:r>
          </a:p>
          <a:p>
            <a:pPr algn="r"/>
            <a:endParaRPr lang="es-MX" sz="1200" dirty="0"/>
          </a:p>
          <a:p>
            <a:pPr algn="r"/>
            <a:r>
              <a:rPr lang="es-MX" sz="1200" dirty="0"/>
              <a:t>*Contraseña</a:t>
            </a:r>
          </a:p>
          <a:p>
            <a:pPr algn="r"/>
            <a:endParaRPr lang="es-CO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2A628-4FCF-4E00-8254-6657CF2172C4}"/>
              </a:ext>
            </a:extLst>
          </p:cNvPr>
          <p:cNvSpPr txBox="1"/>
          <p:nvPr/>
        </p:nvSpPr>
        <p:spPr>
          <a:xfrm>
            <a:off x="6645479" y="4123456"/>
            <a:ext cx="134293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Restablecer Contraseña</a:t>
            </a:r>
            <a:endParaRPr lang="es-CO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256BC2-1BE3-4918-A6AC-2F8F997E52AB}"/>
              </a:ext>
            </a:extLst>
          </p:cNvPr>
          <p:cNvSpPr txBox="1"/>
          <p:nvPr/>
        </p:nvSpPr>
        <p:spPr>
          <a:xfrm>
            <a:off x="4609750" y="4123456"/>
            <a:ext cx="620783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Ingresar</a:t>
            </a:r>
            <a:endParaRPr lang="es-CO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C4E54E-B0BE-46CD-8F60-BCBCA64CF39C}"/>
              </a:ext>
            </a:extLst>
          </p:cNvPr>
          <p:cNvSpPr txBox="1"/>
          <p:nvPr/>
        </p:nvSpPr>
        <p:spPr>
          <a:xfrm>
            <a:off x="5436066" y="2897302"/>
            <a:ext cx="2659309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402A5A-E67C-4044-83DB-D4CF4A442B92}"/>
              </a:ext>
            </a:extLst>
          </p:cNvPr>
          <p:cNvSpPr txBox="1"/>
          <p:nvPr/>
        </p:nvSpPr>
        <p:spPr>
          <a:xfrm>
            <a:off x="5511566" y="2961831"/>
            <a:ext cx="2476847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1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6562CE-1F64-4C43-8BA1-A24730003517}"/>
              </a:ext>
            </a:extLst>
          </p:cNvPr>
          <p:cNvSpPr txBox="1"/>
          <p:nvPr/>
        </p:nvSpPr>
        <p:spPr>
          <a:xfrm>
            <a:off x="5511567" y="3305889"/>
            <a:ext cx="2476847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1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DDE13B2-FEBF-4884-8E57-2BCEBF81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83" y="1292940"/>
            <a:ext cx="882567" cy="792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565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8690995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84262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Factores de Riesgo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62150" y="2771774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Código: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347642" y="2771774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557700" y="2771774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Descripción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2C36C5-A062-4A6E-BF15-C23146FC118F}"/>
              </a:ext>
            </a:extLst>
          </p:cNvPr>
          <p:cNvSpPr txBox="1"/>
          <p:nvPr/>
        </p:nvSpPr>
        <p:spPr>
          <a:xfrm>
            <a:off x="7301535" y="277177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9492537" y="2771774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7308058" y="3156435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9579222" y="2748031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8426216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2972052" y="3541096"/>
            <a:ext cx="2609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7124700" y="3541096"/>
            <a:ext cx="2296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  001                                                                                                                                                                                Riesgo Físico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013" y="3772598"/>
            <a:ext cx="262438" cy="20120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8635" y="3762435"/>
            <a:ext cx="291547" cy="2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9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8690995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84262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Tipo de Riesgo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73467" y="3165664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Factores de riesgo: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498646" y="3176106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557700" y="2771774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Descripción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2C36C5-A062-4A6E-BF15-C23146FC118F}"/>
              </a:ext>
            </a:extLst>
          </p:cNvPr>
          <p:cNvSpPr txBox="1"/>
          <p:nvPr/>
        </p:nvSpPr>
        <p:spPr>
          <a:xfrm>
            <a:off x="7301535" y="277177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9492537" y="2771774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7308058" y="3156435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9579222" y="2748031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8426216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2972052" y="3541096"/>
            <a:ext cx="2609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5956184" y="3541096"/>
            <a:ext cx="4432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Descripción                                                                                Factor riesgo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  1 .1                                                                                                                               Ruido                                                                                      Riesgo físico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29" y="3772598"/>
            <a:ext cx="209222" cy="1604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4450" y="3782601"/>
            <a:ext cx="227231" cy="1633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97689E-75DF-40B4-A8BA-DDE7EA240180}"/>
              </a:ext>
            </a:extLst>
          </p:cNvPr>
          <p:cNvSpPr txBox="1"/>
          <p:nvPr/>
        </p:nvSpPr>
        <p:spPr>
          <a:xfrm>
            <a:off x="1973467" y="2779901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Código:</a:t>
            </a:r>
            <a:endParaRPr lang="es-CO" sz="8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FED9CA-A73D-4AB3-ADAE-2D40F9225295}"/>
              </a:ext>
            </a:extLst>
          </p:cNvPr>
          <p:cNvSpPr txBox="1"/>
          <p:nvPr/>
        </p:nvSpPr>
        <p:spPr>
          <a:xfrm>
            <a:off x="3498646" y="2771774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79408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8690995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84262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Clases de riesgos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73467" y="3165664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Porcentaje 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498646" y="3176106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557700" y="2771774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Descripción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2C36C5-A062-4A6E-BF15-C23146FC118F}"/>
              </a:ext>
            </a:extLst>
          </p:cNvPr>
          <p:cNvSpPr txBox="1"/>
          <p:nvPr/>
        </p:nvSpPr>
        <p:spPr>
          <a:xfrm>
            <a:off x="7301535" y="277177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9492537" y="2771774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9534574" y="3191213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9579222" y="2748031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8426216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1973467" y="3541096"/>
            <a:ext cx="3608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3621247" y="3541096"/>
            <a:ext cx="67348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  Descripción                                                        Porcentaje                                                                                                         Explicación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1                                                                           Actividad de riesgo mínimo                                0,522                                                     Actividades comerciales, actividades financieras, oficinistas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29" y="3772598"/>
            <a:ext cx="209222" cy="1604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4450" y="3782601"/>
            <a:ext cx="227231" cy="1633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97689E-75DF-40B4-A8BA-DDE7EA240180}"/>
              </a:ext>
            </a:extLst>
          </p:cNvPr>
          <p:cNvSpPr txBox="1"/>
          <p:nvPr/>
        </p:nvSpPr>
        <p:spPr>
          <a:xfrm>
            <a:off x="1973467" y="2779901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Código:</a:t>
            </a:r>
            <a:endParaRPr lang="es-CO" sz="8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FED9CA-A73D-4AB3-ADAE-2D40F9225295}"/>
              </a:ext>
            </a:extLst>
          </p:cNvPr>
          <p:cNvSpPr txBox="1"/>
          <p:nvPr/>
        </p:nvSpPr>
        <p:spPr>
          <a:xfrm>
            <a:off x="3498646" y="2771774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20A7993-C15A-4912-854E-C215ED3C2DF6}"/>
              </a:ext>
            </a:extLst>
          </p:cNvPr>
          <p:cNvSpPr txBox="1"/>
          <p:nvPr/>
        </p:nvSpPr>
        <p:spPr>
          <a:xfrm>
            <a:off x="5452844" y="3176106"/>
            <a:ext cx="394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%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554D547-4612-4959-AFA7-4FA77FA01B2D}"/>
              </a:ext>
            </a:extLst>
          </p:cNvPr>
          <p:cNvSpPr txBox="1"/>
          <p:nvPr/>
        </p:nvSpPr>
        <p:spPr>
          <a:xfrm>
            <a:off x="6557700" y="3165664"/>
            <a:ext cx="82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70C0"/>
                </a:solidFill>
              </a:rPr>
              <a:t>*</a:t>
            </a:r>
            <a:r>
              <a:rPr lang="es-CO" sz="800" dirty="0"/>
              <a:t>Explicación: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8650FE6-0D47-459C-92F9-6535C4F40649}"/>
              </a:ext>
            </a:extLst>
          </p:cNvPr>
          <p:cNvSpPr txBox="1"/>
          <p:nvPr/>
        </p:nvSpPr>
        <p:spPr>
          <a:xfrm>
            <a:off x="7301534" y="316566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01550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8690995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84262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 Tipo de Implementos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62150" y="2771774"/>
            <a:ext cx="1712228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Código tipo de implementación: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719227" y="2762559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451524" y="2737426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Inventario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9492537" y="2771774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7308058" y="3156435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9579222" y="2748031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8426216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2972052" y="3541096"/>
            <a:ext cx="2609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5847128" y="3541096"/>
            <a:ext cx="3573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Descripción                                                                                Inventario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  001                                                                                                                            Físico                                                                                              Si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013" y="3772598"/>
            <a:ext cx="262438" cy="20120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8635" y="3762435"/>
            <a:ext cx="291547" cy="209549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46BC41C-F622-4F2D-9DD7-B52847B8E54E}"/>
              </a:ext>
            </a:extLst>
          </p:cNvPr>
          <p:cNvSpPr txBox="1"/>
          <p:nvPr/>
        </p:nvSpPr>
        <p:spPr>
          <a:xfrm>
            <a:off x="1963080" y="3127550"/>
            <a:ext cx="1712228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Descripción tipo de implemento: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C9AB3FD-E82E-4DCB-8FF0-9D3816E0E44C}"/>
              </a:ext>
            </a:extLst>
          </p:cNvPr>
          <p:cNvSpPr txBox="1"/>
          <p:nvPr/>
        </p:nvSpPr>
        <p:spPr>
          <a:xfrm>
            <a:off x="3729780" y="3125840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C0EFB80-DCE5-4D52-822C-BF64F3B20F18}"/>
              </a:ext>
            </a:extLst>
          </p:cNvPr>
          <p:cNvSpPr/>
          <p:nvPr/>
        </p:nvSpPr>
        <p:spPr>
          <a:xfrm>
            <a:off x="7561825" y="2760539"/>
            <a:ext cx="167780" cy="1692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93A744D-3F24-4F6A-BFF5-5F9014198800}"/>
              </a:ext>
            </a:extLst>
          </p:cNvPr>
          <p:cNvSpPr/>
          <p:nvPr/>
        </p:nvSpPr>
        <p:spPr>
          <a:xfrm>
            <a:off x="8297323" y="2779901"/>
            <a:ext cx="167780" cy="1692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8119F9C-5FBA-47F3-BC55-6ACBD53EC882}"/>
              </a:ext>
            </a:extLst>
          </p:cNvPr>
          <p:cNvSpPr txBox="1"/>
          <p:nvPr/>
        </p:nvSpPr>
        <p:spPr>
          <a:xfrm>
            <a:off x="7777842" y="2762559"/>
            <a:ext cx="351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Si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EB0F619-F6CC-4C2E-9F3D-A74851D6C99F}"/>
              </a:ext>
            </a:extLst>
          </p:cNvPr>
          <p:cNvSpPr txBox="1"/>
          <p:nvPr/>
        </p:nvSpPr>
        <p:spPr>
          <a:xfrm>
            <a:off x="8541440" y="2762559"/>
            <a:ext cx="351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808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8690995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84262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 Entrega de Implementos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62150" y="2771774"/>
            <a:ext cx="1712228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Tipo de Implemento: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719227" y="2762559"/>
            <a:ext cx="279151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8319629" y="4097082"/>
            <a:ext cx="895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Características: 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5816086" y="3125840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6486553" y="4827373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5855068" y="3127709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803634" y="5194119"/>
            <a:ext cx="8816828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1803633" y="5211241"/>
            <a:ext cx="8426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   Tipo de implemento     Descripción General      Descripción Especifica        Responsable        Devolución             Reposición          Serial                   Talla /Color             Control Mantenimiento              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810228" y="5410255"/>
            <a:ext cx="8810233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1              Bioseguridad               Dotación Bioseguridad               Covid-19                   Adriana Diaz                 No                               No                   005                         N/A                                  No 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155" y="5417376"/>
            <a:ext cx="262438" cy="20120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914" y="5400548"/>
            <a:ext cx="291547" cy="209549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46BC41C-F622-4F2D-9DD7-B52847B8E54E}"/>
              </a:ext>
            </a:extLst>
          </p:cNvPr>
          <p:cNvSpPr txBox="1"/>
          <p:nvPr/>
        </p:nvSpPr>
        <p:spPr>
          <a:xfrm>
            <a:off x="1963080" y="3127550"/>
            <a:ext cx="1712228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Descripción General::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C9AB3FD-E82E-4DCB-8FF0-9D3816E0E44C}"/>
              </a:ext>
            </a:extLst>
          </p:cNvPr>
          <p:cNvSpPr txBox="1"/>
          <p:nvPr/>
        </p:nvSpPr>
        <p:spPr>
          <a:xfrm>
            <a:off x="3729780" y="3125840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C0EFB80-DCE5-4D52-822C-BF64F3B20F18}"/>
              </a:ext>
            </a:extLst>
          </p:cNvPr>
          <p:cNvSpPr/>
          <p:nvPr/>
        </p:nvSpPr>
        <p:spPr>
          <a:xfrm>
            <a:off x="9346040" y="3658120"/>
            <a:ext cx="167780" cy="1692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93A744D-3F24-4F6A-BFF5-5F9014198800}"/>
              </a:ext>
            </a:extLst>
          </p:cNvPr>
          <p:cNvSpPr/>
          <p:nvPr/>
        </p:nvSpPr>
        <p:spPr>
          <a:xfrm>
            <a:off x="9378010" y="4555724"/>
            <a:ext cx="167780" cy="1692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8119F9C-5FBA-47F3-BC55-6ACBD53EC882}"/>
              </a:ext>
            </a:extLst>
          </p:cNvPr>
          <p:cNvSpPr txBox="1"/>
          <p:nvPr/>
        </p:nvSpPr>
        <p:spPr>
          <a:xfrm>
            <a:off x="9493698" y="3652237"/>
            <a:ext cx="835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Devolución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36D018B-CDF3-447E-A3EF-53F26C493426}"/>
              </a:ext>
            </a:extLst>
          </p:cNvPr>
          <p:cNvSpPr/>
          <p:nvPr/>
        </p:nvSpPr>
        <p:spPr>
          <a:xfrm>
            <a:off x="9325918" y="3883894"/>
            <a:ext cx="167780" cy="1692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2DF50F0-C68E-404D-AC9C-AAF7EB9CDA8D}"/>
              </a:ext>
            </a:extLst>
          </p:cNvPr>
          <p:cNvSpPr/>
          <p:nvPr/>
        </p:nvSpPr>
        <p:spPr>
          <a:xfrm>
            <a:off x="9345393" y="4098253"/>
            <a:ext cx="167780" cy="1692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F9F7866-3193-40FB-925B-EFC785CB7008}"/>
              </a:ext>
            </a:extLst>
          </p:cNvPr>
          <p:cNvSpPr/>
          <p:nvPr/>
        </p:nvSpPr>
        <p:spPr>
          <a:xfrm>
            <a:off x="9362405" y="4328495"/>
            <a:ext cx="167780" cy="1692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79BA9EC-FB80-4A0B-82C1-124E04973932}"/>
              </a:ext>
            </a:extLst>
          </p:cNvPr>
          <p:cNvSpPr txBox="1"/>
          <p:nvPr/>
        </p:nvSpPr>
        <p:spPr>
          <a:xfrm>
            <a:off x="9493699" y="3879057"/>
            <a:ext cx="791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Reposición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10D8688-C814-4F33-9CB7-801A666FCFA4}"/>
              </a:ext>
            </a:extLst>
          </p:cNvPr>
          <p:cNvSpPr txBox="1"/>
          <p:nvPr/>
        </p:nvSpPr>
        <p:spPr>
          <a:xfrm>
            <a:off x="9513173" y="4104733"/>
            <a:ext cx="1107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Requiere  Talla/color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EC9F7C-02FB-4FB6-AA47-F3923CC84630}"/>
              </a:ext>
            </a:extLst>
          </p:cNvPr>
          <p:cNvSpPr txBox="1"/>
          <p:nvPr/>
        </p:nvSpPr>
        <p:spPr>
          <a:xfrm>
            <a:off x="9525313" y="4331553"/>
            <a:ext cx="969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Requiere Serial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D8CD437-E66F-4665-B881-67F7E0B54BF7}"/>
              </a:ext>
            </a:extLst>
          </p:cNvPr>
          <p:cNvSpPr txBox="1"/>
          <p:nvPr/>
        </p:nvSpPr>
        <p:spPr>
          <a:xfrm>
            <a:off x="9545789" y="4538033"/>
            <a:ext cx="1250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Control  Mantenimiento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CDB178-0F46-4DB7-BC81-D6E469A7BB9E}"/>
              </a:ext>
            </a:extLst>
          </p:cNvPr>
          <p:cNvSpPr txBox="1"/>
          <p:nvPr/>
        </p:nvSpPr>
        <p:spPr>
          <a:xfrm>
            <a:off x="7633982" y="2762559"/>
            <a:ext cx="685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70C0"/>
                </a:solidFill>
              </a:rPr>
              <a:t>*</a:t>
            </a:r>
            <a:r>
              <a:rPr lang="es-CO" sz="800" dirty="0"/>
              <a:t>Código:</a:t>
            </a:r>
            <a:endParaRPr lang="es-CO" sz="800" dirty="0">
              <a:solidFill>
                <a:srgbClr val="0070C0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8CC561D-1991-47B7-93A1-9539AFD5AE16}"/>
              </a:ext>
            </a:extLst>
          </p:cNvPr>
          <p:cNvSpPr txBox="1"/>
          <p:nvPr/>
        </p:nvSpPr>
        <p:spPr>
          <a:xfrm>
            <a:off x="7633982" y="3043250"/>
            <a:ext cx="1182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70C0"/>
                </a:solidFill>
              </a:rPr>
              <a:t>*</a:t>
            </a:r>
            <a:r>
              <a:rPr lang="es-CO" sz="800" dirty="0"/>
              <a:t>Descripción Especifica: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E50186C-5DFD-49E1-A855-4DE1193E8E9C}"/>
              </a:ext>
            </a:extLst>
          </p:cNvPr>
          <p:cNvSpPr txBox="1"/>
          <p:nvPr/>
        </p:nvSpPr>
        <p:spPr>
          <a:xfrm>
            <a:off x="8758106" y="2771774"/>
            <a:ext cx="1639897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8CCA5AA-38B7-4B78-8BF1-03BA32B565AC}"/>
              </a:ext>
            </a:extLst>
          </p:cNvPr>
          <p:cNvSpPr txBox="1"/>
          <p:nvPr/>
        </p:nvSpPr>
        <p:spPr>
          <a:xfrm>
            <a:off x="8767543" y="3073763"/>
            <a:ext cx="1639897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1EB2A20-37D8-426B-8BAC-69FF5FE24C40}"/>
              </a:ext>
            </a:extLst>
          </p:cNvPr>
          <p:cNvSpPr txBox="1"/>
          <p:nvPr/>
        </p:nvSpPr>
        <p:spPr>
          <a:xfrm>
            <a:off x="1962150" y="3918859"/>
            <a:ext cx="1712228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Responsable: 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3C2A7E6-F4D0-49E8-AF1A-09749C23CFE1}"/>
              </a:ext>
            </a:extLst>
          </p:cNvPr>
          <p:cNvSpPr txBox="1"/>
          <p:nvPr/>
        </p:nvSpPr>
        <p:spPr>
          <a:xfrm>
            <a:off x="3701565" y="3913651"/>
            <a:ext cx="279151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51151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8690995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84262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País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62150" y="2771774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Código: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347642" y="2771774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557700" y="2771774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Descripción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2C36C5-A062-4A6E-BF15-C23146FC118F}"/>
              </a:ext>
            </a:extLst>
          </p:cNvPr>
          <p:cNvSpPr txBox="1"/>
          <p:nvPr/>
        </p:nvSpPr>
        <p:spPr>
          <a:xfrm>
            <a:off x="7301535" y="277177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9492537" y="2771774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7308058" y="3156435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9579222" y="2748031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8426216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2972052" y="3541096"/>
            <a:ext cx="2609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7124700" y="3541096"/>
            <a:ext cx="2296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  169                                                                                                                                                                               Colombia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508" y="3745021"/>
            <a:ext cx="262438" cy="20120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8635" y="3762435"/>
            <a:ext cx="291547" cy="2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8690995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84262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Departamento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73467" y="3165664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Código: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498646" y="3176106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05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557700" y="2771774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Descripción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2C36C5-A062-4A6E-BF15-C23146FC118F}"/>
              </a:ext>
            </a:extLst>
          </p:cNvPr>
          <p:cNvSpPr txBox="1"/>
          <p:nvPr/>
        </p:nvSpPr>
        <p:spPr>
          <a:xfrm>
            <a:off x="7301535" y="277177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Antioquia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9492537" y="2771774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7308058" y="3156435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9579222" y="2748031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8426216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2972052" y="3541096"/>
            <a:ext cx="2609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7124700" y="3541096"/>
            <a:ext cx="2296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  05                                                                                                                                                                                  Antioquia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013" y="3772598"/>
            <a:ext cx="262438" cy="20120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8635" y="3762435"/>
            <a:ext cx="291547" cy="20954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97689E-75DF-40B4-A8BA-DDE7EA240180}"/>
              </a:ext>
            </a:extLst>
          </p:cNvPr>
          <p:cNvSpPr txBox="1"/>
          <p:nvPr/>
        </p:nvSpPr>
        <p:spPr>
          <a:xfrm>
            <a:off x="1973467" y="2779901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País</a:t>
            </a:r>
            <a:endParaRPr lang="es-CO" sz="8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FED9CA-A73D-4AB3-ADAE-2D40F9225295}"/>
              </a:ext>
            </a:extLst>
          </p:cNvPr>
          <p:cNvSpPr txBox="1"/>
          <p:nvPr/>
        </p:nvSpPr>
        <p:spPr>
          <a:xfrm>
            <a:off x="3498646" y="2771774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Colombia</a:t>
            </a:r>
          </a:p>
        </p:txBody>
      </p:sp>
    </p:spTree>
    <p:extLst>
      <p:ext uri="{BB962C8B-B14F-4D97-AF65-F5344CB8AC3E}">
        <p14:creationId xmlns:p14="http://schemas.microsoft.com/office/powerpoint/2010/main" val="180127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9748007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946223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Ciudad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73467" y="3165664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Código: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498646" y="3176106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001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462450" y="2771774"/>
            <a:ext cx="1895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Departamento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2C36C5-A062-4A6E-BF15-C23146FC118F}"/>
              </a:ext>
            </a:extLst>
          </p:cNvPr>
          <p:cNvSpPr txBox="1"/>
          <p:nvPr/>
        </p:nvSpPr>
        <p:spPr>
          <a:xfrm>
            <a:off x="7301535" y="277177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Antioquia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10528555" y="3128917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9534574" y="3116926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10573202" y="3109724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9462234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2972052" y="3541096"/>
            <a:ext cx="2609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7124700" y="3541096"/>
            <a:ext cx="2296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9462234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  001                                                                                                                                                                                  Medellín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2668" y="3752073"/>
            <a:ext cx="262438" cy="20120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2837" y="3762435"/>
            <a:ext cx="291547" cy="20954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97689E-75DF-40B4-A8BA-DDE7EA240180}"/>
              </a:ext>
            </a:extLst>
          </p:cNvPr>
          <p:cNvSpPr txBox="1"/>
          <p:nvPr/>
        </p:nvSpPr>
        <p:spPr>
          <a:xfrm>
            <a:off x="1973467" y="2779901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País</a:t>
            </a:r>
            <a:endParaRPr lang="es-CO" sz="8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FED9CA-A73D-4AB3-ADAE-2D40F9225295}"/>
              </a:ext>
            </a:extLst>
          </p:cNvPr>
          <p:cNvSpPr txBox="1"/>
          <p:nvPr/>
        </p:nvSpPr>
        <p:spPr>
          <a:xfrm>
            <a:off x="3498646" y="2771774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Colombia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9406BEC-A987-4674-BB92-DF4C340E1237}"/>
              </a:ext>
            </a:extLst>
          </p:cNvPr>
          <p:cNvSpPr txBox="1"/>
          <p:nvPr/>
        </p:nvSpPr>
        <p:spPr>
          <a:xfrm>
            <a:off x="6557700" y="3176624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Descripción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DE19894-0015-4D58-9D22-61FEA41AE992}"/>
              </a:ext>
            </a:extLst>
          </p:cNvPr>
          <p:cNvSpPr txBox="1"/>
          <p:nvPr/>
        </p:nvSpPr>
        <p:spPr>
          <a:xfrm>
            <a:off x="7327325" y="316566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Medellín</a:t>
            </a:r>
          </a:p>
        </p:txBody>
      </p:sp>
    </p:spTree>
    <p:extLst>
      <p:ext uri="{BB962C8B-B14F-4D97-AF65-F5344CB8AC3E}">
        <p14:creationId xmlns:p14="http://schemas.microsoft.com/office/powerpoint/2010/main" val="46535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9748007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946223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 Barrio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73467" y="3165664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Código: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498646" y="3176106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096000" y="2779901"/>
            <a:ext cx="1895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Departamento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2C36C5-A062-4A6E-BF15-C23146FC118F}"/>
              </a:ext>
            </a:extLst>
          </p:cNvPr>
          <p:cNvSpPr txBox="1"/>
          <p:nvPr/>
        </p:nvSpPr>
        <p:spPr>
          <a:xfrm>
            <a:off x="7043736" y="2779901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Antioquia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10528555" y="3128917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9534574" y="3116926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10573202" y="3109724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9462234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1973467" y="3541096"/>
            <a:ext cx="4170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Ciudad                                                                                                                                         Código     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7124700" y="3541096"/>
            <a:ext cx="2296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                               Descripción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9462234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Medellín                                                                                                                                            1                                                                                                          Bombona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2668" y="3752073"/>
            <a:ext cx="262438" cy="20120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2837" y="3762435"/>
            <a:ext cx="291547" cy="20954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97689E-75DF-40B4-A8BA-DDE7EA240180}"/>
              </a:ext>
            </a:extLst>
          </p:cNvPr>
          <p:cNvSpPr txBox="1"/>
          <p:nvPr/>
        </p:nvSpPr>
        <p:spPr>
          <a:xfrm>
            <a:off x="1973467" y="2779901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País</a:t>
            </a:r>
            <a:endParaRPr lang="es-CO" sz="8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FED9CA-A73D-4AB3-ADAE-2D40F9225295}"/>
              </a:ext>
            </a:extLst>
          </p:cNvPr>
          <p:cNvSpPr txBox="1"/>
          <p:nvPr/>
        </p:nvSpPr>
        <p:spPr>
          <a:xfrm>
            <a:off x="3498646" y="2771774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Colombia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9406BEC-A987-4674-BB92-DF4C340E1237}"/>
              </a:ext>
            </a:extLst>
          </p:cNvPr>
          <p:cNvSpPr txBox="1"/>
          <p:nvPr/>
        </p:nvSpPr>
        <p:spPr>
          <a:xfrm>
            <a:off x="6143624" y="3218614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Descripción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DE19894-0015-4D58-9D22-61FEA41AE992}"/>
              </a:ext>
            </a:extLst>
          </p:cNvPr>
          <p:cNvSpPr txBox="1"/>
          <p:nvPr/>
        </p:nvSpPr>
        <p:spPr>
          <a:xfrm>
            <a:off x="7034822" y="3201877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Bombona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E4A423E-2E92-4210-9712-F328FBE6C763}"/>
              </a:ext>
            </a:extLst>
          </p:cNvPr>
          <p:cNvSpPr txBox="1"/>
          <p:nvPr/>
        </p:nvSpPr>
        <p:spPr>
          <a:xfrm>
            <a:off x="9286613" y="2779901"/>
            <a:ext cx="620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Ciudad: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1D6A011-ECDA-412B-948D-672CB07B4BBF}"/>
              </a:ext>
            </a:extLst>
          </p:cNvPr>
          <p:cNvSpPr txBox="1"/>
          <p:nvPr/>
        </p:nvSpPr>
        <p:spPr>
          <a:xfrm>
            <a:off x="9840286" y="2779901"/>
            <a:ext cx="1584098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Medellín</a:t>
            </a:r>
          </a:p>
        </p:txBody>
      </p:sp>
    </p:spTree>
    <p:extLst>
      <p:ext uri="{BB962C8B-B14F-4D97-AF65-F5344CB8AC3E}">
        <p14:creationId xmlns:p14="http://schemas.microsoft.com/office/powerpoint/2010/main" val="12292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9" y="801355"/>
            <a:ext cx="10377181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8867163" y="1937857"/>
            <a:ext cx="268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174459" y="1937857"/>
            <a:ext cx="3306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08" y="90858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174459" y="2333625"/>
            <a:ext cx="10249925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Información básica empresa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5856131" y="4823503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7124700" y="3541096"/>
            <a:ext cx="2296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                               Descripción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216" y="5552731"/>
            <a:ext cx="262438" cy="20120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819FAFA6-CFF9-41C5-B257-22DE02AFC8B6}"/>
              </a:ext>
            </a:extLst>
          </p:cNvPr>
          <p:cNvSpPr txBox="1"/>
          <p:nvPr/>
        </p:nvSpPr>
        <p:spPr>
          <a:xfrm>
            <a:off x="1367406" y="2651000"/>
            <a:ext cx="2013353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*Nit Empresa: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760BE25-25D6-4B84-A8A5-B85D868040E3}"/>
              </a:ext>
            </a:extLst>
          </p:cNvPr>
          <p:cNvSpPr txBox="1"/>
          <p:nvPr/>
        </p:nvSpPr>
        <p:spPr>
          <a:xfrm>
            <a:off x="1385283" y="2976569"/>
            <a:ext cx="2013353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*Código Empresa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C8337DB-22C6-4E5E-8065-1ABB94208E6A}"/>
              </a:ext>
            </a:extLst>
          </p:cNvPr>
          <p:cNvSpPr txBox="1"/>
          <p:nvPr/>
        </p:nvSpPr>
        <p:spPr>
          <a:xfrm>
            <a:off x="1385284" y="3318879"/>
            <a:ext cx="201570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*Actividad Económica: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F2081F8-897B-4E9E-9F3F-755E2297CB55}"/>
              </a:ext>
            </a:extLst>
          </p:cNvPr>
          <p:cNvSpPr txBox="1"/>
          <p:nvPr/>
        </p:nvSpPr>
        <p:spPr>
          <a:xfrm>
            <a:off x="1367407" y="3712132"/>
            <a:ext cx="2031230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*Departamento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99A60D7-E63B-4485-884A-F1FFD26E94BB}"/>
              </a:ext>
            </a:extLst>
          </p:cNvPr>
          <p:cNvSpPr txBox="1"/>
          <p:nvPr/>
        </p:nvSpPr>
        <p:spPr>
          <a:xfrm>
            <a:off x="1385284" y="4049160"/>
            <a:ext cx="201570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*Dirección: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F0C09C4-B246-4C01-98E7-65783A85409A}"/>
              </a:ext>
            </a:extLst>
          </p:cNvPr>
          <p:cNvSpPr txBox="1"/>
          <p:nvPr/>
        </p:nvSpPr>
        <p:spPr>
          <a:xfrm>
            <a:off x="1385284" y="4400004"/>
            <a:ext cx="1995476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*Adjuntar Logo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E7DB330-1946-4FAE-AD9A-FF776BFDF564}"/>
              </a:ext>
            </a:extLst>
          </p:cNvPr>
          <p:cNvSpPr txBox="1"/>
          <p:nvPr/>
        </p:nvSpPr>
        <p:spPr>
          <a:xfrm>
            <a:off x="7261788" y="4400004"/>
            <a:ext cx="1418613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WEB: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6088EE2-DB1B-453E-A657-24770DC9DAAE}"/>
              </a:ext>
            </a:extLst>
          </p:cNvPr>
          <p:cNvSpPr txBox="1"/>
          <p:nvPr/>
        </p:nvSpPr>
        <p:spPr>
          <a:xfrm>
            <a:off x="7253529" y="4049160"/>
            <a:ext cx="1418613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*Teléfono: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C62F608-CEE4-4AB5-B965-9F5D57489B33}"/>
              </a:ext>
            </a:extLst>
          </p:cNvPr>
          <p:cNvSpPr txBox="1"/>
          <p:nvPr/>
        </p:nvSpPr>
        <p:spPr>
          <a:xfrm>
            <a:off x="7240921" y="3698316"/>
            <a:ext cx="1418613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*Cuidad: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B16A611-0456-41BB-8725-FF624040334A}"/>
              </a:ext>
            </a:extLst>
          </p:cNvPr>
          <p:cNvSpPr txBox="1"/>
          <p:nvPr/>
        </p:nvSpPr>
        <p:spPr>
          <a:xfrm>
            <a:off x="7256325" y="3325652"/>
            <a:ext cx="1418613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*País: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4CCF49E-F48B-46D8-B3EA-B6C699C1F577}"/>
              </a:ext>
            </a:extLst>
          </p:cNvPr>
          <p:cNvSpPr txBox="1"/>
          <p:nvPr/>
        </p:nvSpPr>
        <p:spPr>
          <a:xfrm>
            <a:off x="7256326" y="2952988"/>
            <a:ext cx="1418613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*Nombre de la Empresa: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0E29D75-36C1-4022-95B6-30AF6923BB8F}"/>
              </a:ext>
            </a:extLst>
          </p:cNvPr>
          <p:cNvSpPr txBox="1"/>
          <p:nvPr/>
        </p:nvSpPr>
        <p:spPr>
          <a:xfrm>
            <a:off x="7266111" y="2637812"/>
            <a:ext cx="1418613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*Digito Verificación: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DD5E5D9-7640-4229-9A1A-B127E6165F91}"/>
              </a:ext>
            </a:extLst>
          </p:cNvPr>
          <p:cNvSpPr txBox="1"/>
          <p:nvPr/>
        </p:nvSpPr>
        <p:spPr>
          <a:xfrm>
            <a:off x="3398636" y="2651000"/>
            <a:ext cx="3726064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045B3BB-2168-42EA-8AE5-3A82879AA343}"/>
              </a:ext>
            </a:extLst>
          </p:cNvPr>
          <p:cNvSpPr txBox="1"/>
          <p:nvPr/>
        </p:nvSpPr>
        <p:spPr>
          <a:xfrm>
            <a:off x="3427742" y="2981732"/>
            <a:ext cx="3726064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F2E93E1-1992-4EC0-9B15-D706CAFDFF7C}"/>
              </a:ext>
            </a:extLst>
          </p:cNvPr>
          <p:cNvSpPr txBox="1"/>
          <p:nvPr/>
        </p:nvSpPr>
        <p:spPr>
          <a:xfrm>
            <a:off x="3427742" y="3342962"/>
            <a:ext cx="3726064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19B13F4-6644-47B5-BB5E-C9B0817A13A8}"/>
              </a:ext>
            </a:extLst>
          </p:cNvPr>
          <p:cNvSpPr txBox="1"/>
          <p:nvPr/>
        </p:nvSpPr>
        <p:spPr>
          <a:xfrm>
            <a:off x="3415023" y="3696308"/>
            <a:ext cx="3726064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E4CE1EF-CD7C-4D80-8559-305382FC3759}"/>
              </a:ext>
            </a:extLst>
          </p:cNvPr>
          <p:cNvSpPr txBox="1"/>
          <p:nvPr/>
        </p:nvSpPr>
        <p:spPr>
          <a:xfrm>
            <a:off x="3415023" y="4032237"/>
            <a:ext cx="3726064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10C08F9-4E1C-4F14-97C3-87C5885087E5}"/>
              </a:ext>
            </a:extLst>
          </p:cNvPr>
          <p:cNvSpPr txBox="1"/>
          <p:nvPr/>
        </p:nvSpPr>
        <p:spPr>
          <a:xfrm>
            <a:off x="8730580" y="2660866"/>
            <a:ext cx="248550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D28CD7C3-9B19-4B26-B623-FB9BC92B7537}"/>
              </a:ext>
            </a:extLst>
          </p:cNvPr>
          <p:cNvSpPr txBox="1"/>
          <p:nvPr/>
        </p:nvSpPr>
        <p:spPr>
          <a:xfrm>
            <a:off x="3417930" y="4400883"/>
            <a:ext cx="3726064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133A832-438F-4051-A88E-3D4CA7919C4B}"/>
              </a:ext>
            </a:extLst>
          </p:cNvPr>
          <p:cNvSpPr txBox="1"/>
          <p:nvPr/>
        </p:nvSpPr>
        <p:spPr>
          <a:xfrm>
            <a:off x="8727932" y="2980497"/>
            <a:ext cx="2488150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A15B3A9-DCCE-45FF-88B0-C31CC0EB8CE7}"/>
              </a:ext>
            </a:extLst>
          </p:cNvPr>
          <p:cNvSpPr txBox="1"/>
          <p:nvPr/>
        </p:nvSpPr>
        <p:spPr>
          <a:xfrm>
            <a:off x="8727932" y="3300128"/>
            <a:ext cx="248550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6567948-B531-41D7-95BA-C8EB724BAD14}"/>
              </a:ext>
            </a:extLst>
          </p:cNvPr>
          <p:cNvSpPr txBox="1"/>
          <p:nvPr/>
        </p:nvSpPr>
        <p:spPr>
          <a:xfrm>
            <a:off x="8695210" y="3713520"/>
            <a:ext cx="251822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23B16DC-B29F-4D18-9C19-E4800C6EC977}"/>
              </a:ext>
            </a:extLst>
          </p:cNvPr>
          <p:cNvSpPr txBox="1"/>
          <p:nvPr/>
        </p:nvSpPr>
        <p:spPr>
          <a:xfrm>
            <a:off x="8695212" y="4041084"/>
            <a:ext cx="2518224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CB14715-81BC-491E-B962-BC19EBBC0D4A}"/>
              </a:ext>
            </a:extLst>
          </p:cNvPr>
          <p:cNvSpPr txBox="1"/>
          <p:nvPr/>
        </p:nvSpPr>
        <p:spPr>
          <a:xfrm>
            <a:off x="8695212" y="4385931"/>
            <a:ext cx="2518224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9613503-EC83-4805-8904-8B3BA47D2AB3}"/>
              </a:ext>
            </a:extLst>
          </p:cNvPr>
          <p:cNvSpPr txBox="1"/>
          <p:nvPr/>
        </p:nvSpPr>
        <p:spPr>
          <a:xfrm>
            <a:off x="3453979" y="3352807"/>
            <a:ext cx="1026552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600" dirty="0"/>
              <a:t>Seleccionar archivo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D0E16DF-27C8-4ED3-9070-2B3AC8ADB2FE}"/>
              </a:ext>
            </a:extLst>
          </p:cNvPr>
          <p:cNvSpPr txBox="1"/>
          <p:nvPr/>
        </p:nvSpPr>
        <p:spPr>
          <a:xfrm>
            <a:off x="1174459" y="5308556"/>
            <a:ext cx="10214556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Nit empresa       Digito Verificación                   Empresa                           Actividad  Económica                       Cuidad                                 Dirección                                                            Teléfono                                                                   Pagina WEB       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84BEE81-1A23-4805-8C1E-33CA4B2BDC71}"/>
              </a:ext>
            </a:extLst>
          </p:cNvPr>
          <p:cNvSpPr txBox="1"/>
          <p:nvPr/>
        </p:nvSpPr>
        <p:spPr>
          <a:xfrm>
            <a:off x="1174460" y="5519551"/>
            <a:ext cx="10214555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901013594                        8                           MUNDO BAGS                                  4171                                             Medellín                           Cra 47  48-65 Ofi 801                                          4034210                                                         www.mundobags.co</a:t>
            </a:r>
          </a:p>
        </p:txBody>
      </p:sp>
    </p:spTree>
    <p:extLst>
      <p:ext uri="{BB962C8B-B14F-4D97-AF65-F5344CB8AC3E}">
        <p14:creationId xmlns:p14="http://schemas.microsoft.com/office/powerpoint/2010/main" val="361450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8690995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84262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Sexos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62150" y="2771774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Código: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347642" y="2771774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557700" y="2771774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Descripción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2C36C5-A062-4A6E-BF15-C23146FC118F}"/>
              </a:ext>
            </a:extLst>
          </p:cNvPr>
          <p:cNvSpPr txBox="1"/>
          <p:nvPr/>
        </p:nvSpPr>
        <p:spPr>
          <a:xfrm>
            <a:off x="7301535" y="277177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9492537" y="2771774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7308058" y="3156435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9579222" y="2748031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8426216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2972052" y="3541096"/>
            <a:ext cx="2609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7124700" y="3541096"/>
            <a:ext cx="2296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M                                                                                                                                                                                      Masculino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381" y="3772598"/>
            <a:ext cx="260069" cy="19938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5117" y="3762436"/>
            <a:ext cx="255065" cy="183328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EFE8C575-4D77-4423-BBA4-ECAA761E64C9}"/>
              </a:ext>
            </a:extLst>
          </p:cNvPr>
          <p:cNvSpPr txBox="1"/>
          <p:nvPr/>
        </p:nvSpPr>
        <p:spPr>
          <a:xfrm>
            <a:off x="1962150" y="3971984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F                                                                                                                                                                                        Femenino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77B3A316-B000-41A2-B534-E8293C30A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381" y="3988042"/>
            <a:ext cx="260069" cy="19938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A599DDA-A951-4468-A788-D05A3DE0B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5153" y="3985094"/>
            <a:ext cx="245029" cy="1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8690995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84262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Estados civiles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62150" y="2771774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Código: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347642" y="2771774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557700" y="2771774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Descripción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2C36C5-A062-4A6E-BF15-C23146FC118F}"/>
              </a:ext>
            </a:extLst>
          </p:cNvPr>
          <p:cNvSpPr txBox="1"/>
          <p:nvPr/>
        </p:nvSpPr>
        <p:spPr>
          <a:xfrm>
            <a:off x="7301535" y="277177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9492537" y="2771774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7308058" y="3156435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9579222" y="2748031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8426216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2972052" y="3541096"/>
            <a:ext cx="2609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7124700" y="3541096"/>
            <a:ext cx="2296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1                                                                                                                                                                                     Soltero(a)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381" y="3772598"/>
            <a:ext cx="260069" cy="19938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5117" y="3762436"/>
            <a:ext cx="255065" cy="183328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EFE8C575-4D77-4423-BBA4-ECAA761E64C9}"/>
              </a:ext>
            </a:extLst>
          </p:cNvPr>
          <p:cNvSpPr txBox="1"/>
          <p:nvPr/>
        </p:nvSpPr>
        <p:spPr>
          <a:xfrm>
            <a:off x="1962150" y="3971984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2                                                                                                                                                                                      Casado(a)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77B3A316-B000-41A2-B534-E8293C30A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381" y="3988042"/>
            <a:ext cx="260069" cy="19938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A599DDA-A951-4468-A788-D05A3DE0B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5153" y="3985094"/>
            <a:ext cx="245029" cy="1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4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40CAF-6BE1-4FA7-A608-4C502ED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801355"/>
            <a:ext cx="8690995" cy="106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FDE7-E58A-4471-AF00-A6A3B90A6440}"/>
              </a:ext>
            </a:extLst>
          </p:cNvPr>
          <p:cNvSpPr txBox="1"/>
          <p:nvPr/>
        </p:nvSpPr>
        <p:spPr>
          <a:xfrm>
            <a:off x="3278844" y="1200948"/>
            <a:ext cx="1619075" cy="2769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Configuración General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D085-B3BC-4DF4-A949-F9D34003F2FF}"/>
              </a:ext>
            </a:extLst>
          </p:cNvPr>
          <p:cNvSpPr txBox="1"/>
          <p:nvPr/>
        </p:nvSpPr>
        <p:spPr>
          <a:xfrm>
            <a:off x="5243117" y="1147087"/>
            <a:ext cx="1249961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  Planear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CAC43-177D-4F45-9672-5C4C40C77C1C}"/>
              </a:ext>
            </a:extLst>
          </p:cNvPr>
          <p:cNvSpPr txBox="1"/>
          <p:nvPr/>
        </p:nvSpPr>
        <p:spPr>
          <a:xfrm>
            <a:off x="6838275" y="1147087"/>
            <a:ext cx="93956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 Hacer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13A96-2AA4-43B6-B098-840EDB493BCE}"/>
              </a:ext>
            </a:extLst>
          </p:cNvPr>
          <p:cNvSpPr txBox="1"/>
          <p:nvPr/>
        </p:nvSpPr>
        <p:spPr>
          <a:xfrm>
            <a:off x="8123040" y="1147087"/>
            <a:ext cx="1072989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Verificar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BFC81-655D-4BB2-9E69-6DA49EE1236A}"/>
              </a:ext>
            </a:extLst>
          </p:cNvPr>
          <p:cNvSpPr txBox="1"/>
          <p:nvPr/>
        </p:nvSpPr>
        <p:spPr>
          <a:xfrm>
            <a:off x="9420837" y="1147087"/>
            <a:ext cx="86406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Actuar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110C-DEEC-429D-8748-ED56DC632907}"/>
              </a:ext>
            </a:extLst>
          </p:cNvPr>
          <p:cNvSpPr txBox="1"/>
          <p:nvPr/>
        </p:nvSpPr>
        <p:spPr>
          <a:xfrm>
            <a:off x="7457813" y="1937857"/>
            <a:ext cx="293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Martes, Noviembre 1, de 2020 8:02:21 am</a:t>
            </a:r>
            <a:endParaRPr lang="es-CO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B6F5-F2B3-4B43-97B4-17BABC7BB7BB}"/>
              </a:ext>
            </a:extLst>
          </p:cNvPr>
          <p:cNvSpPr txBox="1"/>
          <p:nvPr/>
        </p:nvSpPr>
        <p:spPr>
          <a:xfrm>
            <a:off x="1803633" y="1937857"/>
            <a:ext cx="3590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Bienvenido: Pepito   Pérez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47DC61-AF18-4624-BFD6-82DA5508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55" y="935478"/>
            <a:ext cx="883997" cy="79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131F44-4D3F-404D-8BD1-BBBB51F10EB1}"/>
              </a:ext>
            </a:extLst>
          </p:cNvPr>
          <p:cNvSpPr txBox="1"/>
          <p:nvPr/>
        </p:nvSpPr>
        <p:spPr>
          <a:xfrm>
            <a:off x="1962150" y="2333625"/>
            <a:ext cx="84262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900" dirty="0"/>
              <a:t>Ingresar Escolaridades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591CE-4833-4555-ADDD-03E94155ADEE}"/>
              </a:ext>
            </a:extLst>
          </p:cNvPr>
          <p:cNvSpPr txBox="1"/>
          <p:nvPr/>
        </p:nvSpPr>
        <p:spPr>
          <a:xfrm>
            <a:off x="1973467" y="3165664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chemeClr val="accent1"/>
                </a:solidFill>
              </a:rPr>
              <a:t>* </a:t>
            </a:r>
            <a:r>
              <a:rPr lang="es-CO" sz="800" dirty="0">
                <a:solidFill>
                  <a:srgbClr val="000000"/>
                </a:solidFill>
              </a:rPr>
              <a:t>Nivel:</a:t>
            </a:r>
            <a:endParaRPr lang="es-CO" sz="800" dirty="0">
              <a:solidFill>
                <a:srgbClr val="00B0F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BB5592-2A53-4A0A-9445-F08E1EB5B0E6}"/>
              </a:ext>
            </a:extLst>
          </p:cNvPr>
          <p:cNvSpPr txBox="1"/>
          <p:nvPr/>
        </p:nvSpPr>
        <p:spPr>
          <a:xfrm>
            <a:off x="3498646" y="3176106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D51061-6517-4511-9030-6426AA809864}"/>
              </a:ext>
            </a:extLst>
          </p:cNvPr>
          <p:cNvSpPr txBox="1"/>
          <p:nvPr/>
        </p:nvSpPr>
        <p:spPr>
          <a:xfrm>
            <a:off x="6557700" y="2771774"/>
            <a:ext cx="1800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Descripción</a:t>
            </a:r>
            <a:r>
              <a:rPr lang="es-CO" sz="800" dirty="0">
                <a:solidFill>
                  <a:srgbClr val="00B0F0"/>
                </a:solidFill>
              </a:rPr>
              <a:t>:</a:t>
            </a:r>
            <a:endParaRPr lang="es-CO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2C36C5-A062-4A6E-BF15-C23146FC118F}"/>
              </a:ext>
            </a:extLst>
          </p:cNvPr>
          <p:cNvSpPr txBox="1"/>
          <p:nvPr/>
        </p:nvSpPr>
        <p:spPr>
          <a:xfrm>
            <a:off x="7301535" y="2771774"/>
            <a:ext cx="211277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34766E-69B4-4283-9E30-06D30FF9C3AF}"/>
              </a:ext>
            </a:extLst>
          </p:cNvPr>
          <p:cNvSpPr txBox="1"/>
          <p:nvPr/>
        </p:nvSpPr>
        <p:spPr>
          <a:xfrm>
            <a:off x="9492537" y="2771774"/>
            <a:ext cx="89582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Buscar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ABFD69-E52E-44B3-A029-9095D489FE65}"/>
              </a:ext>
            </a:extLst>
          </p:cNvPr>
          <p:cNvSpPr txBox="1"/>
          <p:nvPr/>
        </p:nvSpPr>
        <p:spPr>
          <a:xfrm>
            <a:off x="7308058" y="3156435"/>
            <a:ext cx="82150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Ingresar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822004-1894-416A-8A1C-1F4D55794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4061852">
            <a:off x="9579222" y="2748031"/>
            <a:ext cx="186573" cy="2216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27DDE-3833-4F69-AAE6-D48167FE4D62}"/>
              </a:ext>
            </a:extLst>
          </p:cNvPr>
          <p:cNvSpPr txBox="1"/>
          <p:nvPr/>
        </p:nvSpPr>
        <p:spPr>
          <a:xfrm>
            <a:off x="1962150" y="3541096"/>
            <a:ext cx="8426216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26B90-57CF-4936-AA0F-39082B75A903}"/>
              </a:ext>
            </a:extLst>
          </p:cNvPr>
          <p:cNvSpPr txBox="1"/>
          <p:nvPr/>
        </p:nvSpPr>
        <p:spPr>
          <a:xfrm>
            <a:off x="2972052" y="3541096"/>
            <a:ext cx="2609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23648D-8392-4B5B-BD33-F75DF2DE686D}"/>
              </a:ext>
            </a:extLst>
          </p:cNvPr>
          <p:cNvSpPr txBox="1"/>
          <p:nvPr/>
        </p:nvSpPr>
        <p:spPr>
          <a:xfrm>
            <a:off x="5956184" y="3541096"/>
            <a:ext cx="4432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</a:rPr>
              <a:t>Descripción                                                                                Nivel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10741-A949-4F6B-8393-6BD189641637}"/>
              </a:ext>
            </a:extLst>
          </p:cNvPr>
          <p:cNvSpPr txBox="1"/>
          <p:nvPr/>
        </p:nvSpPr>
        <p:spPr>
          <a:xfrm>
            <a:off x="1962150" y="3756540"/>
            <a:ext cx="8426216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800" dirty="0"/>
              <a:t>                                                  1                                                                                                                                 Primario                                                                                        5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C52865-1840-46AB-95C5-96FA34D5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29" y="3772598"/>
            <a:ext cx="209222" cy="1604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720352-D44D-45D9-8B56-FB2B93DEF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4450" y="3782601"/>
            <a:ext cx="227231" cy="1633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97689E-75DF-40B4-A8BA-DDE7EA240180}"/>
              </a:ext>
            </a:extLst>
          </p:cNvPr>
          <p:cNvSpPr txBox="1"/>
          <p:nvPr/>
        </p:nvSpPr>
        <p:spPr>
          <a:xfrm>
            <a:off x="1973467" y="2779901"/>
            <a:ext cx="1385492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solidFill>
                  <a:srgbClr val="00B0F0"/>
                </a:solidFill>
              </a:rPr>
              <a:t>*</a:t>
            </a:r>
            <a:r>
              <a:rPr lang="es-CO" sz="800" dirty="0">
                <a:solidFill>
                  <a:srgbClr val="000000"/>
                </a:solidFill>
              </a:rPr>
              <a:t>Código:</a:t>
            </a:r>
            <a:endParaRPr lang="es-CO" sz="8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FED9CA-A73D-4AB3-ADAE-2D40F9225295}"/>
              </a:ext>
            </a:extLst>
          </p:cNvPr>
          <p:cNvSpPr txBox="1"/>
          <p:nvPr/>
        </p:nvSpPr>
        <p:spPr>
          <a:xfrm>
            <a:off x="3498646" y="2771774"/>
            <a:ext cx="189547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18799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700</Words>
  <Application>Microsoft Office PowerPoint</Application>
  <PresentationFormat>Panorámica</PresentationFormat>
  <Paragraphs>248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Diaz</dc:creator>
  <cp:lastModifiedBy>Adriana Diaz</cp:lastModifiedBy>
  <cp:revision>53</cp:revision>
  <dcterms:created xsi:type="dcterms:W3CDTF">2020-11-11T01:57:26Z</dcterms:created>
  <dcterms:modified xsi:type="dcterms:W3CDTF">2021-02-16T01:46:20Z</dcterms:modified>
</cp:coreProperties>
</file>