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Override3.xml" ContentType="application/vnd.openxmlformats-officedocument.themeOverr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Override4.xml" ContentType="application/vnd.openxmlformats-officedocument.themeOverr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8"/>
  </p:notesMasterIdLst>
  <p:sldIdLst>
    <p:sldId id="256" r:id="rId2"/>
    <p:sldId id="262" r:id="rId3"/>
    <p:sldId id="258" r:id="rId4"/>
    <p:sldId id="1753" r:id="rId5"/>
    <p:sldId id="1714" r:id="rId6"/>
    <p:sldId id="1759" r:id="rId7"/>
    <p:sldId id="1756" r:id="rId8"/>
    <p:sldId id="1718" r:id="rId9"/>
    <p:sldId id="1715" r:id="rId10"/>
    <p:sldId id="1760" r:id="rId11"/>
    <p:sldId id="1757" r:id="rId12"/>
    <p:sldId id="1708" r:id="rId13"/>
    <p:sldId id="5380" r:id="rId14"/>
    <p:sldId id="5381" r:id="rId15"/>
    <p:sldId id="5379" r:id="rId16"/>
    <p:sldId id="5382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05C"/>
    <a:srgbClr val="69A6FF"/>
    <a:srgbClr val="283160"/>
    <a:srgbClr val="71E4FF"/>
    <a:srgbClr val="FFB600"/>
    <a:srgbClr val="FF9802"/>
    <a:srgbClr val="001636"/>
    <a:srgbClr val="012549"/>
    <a:srgbClr val="7340E8"/>
    <a:srgbClr val="8B41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182" autoAdjust="0"/>
  </p:normalViewPr>
  <p:slideViewPr>
    <p:cSldViewPr snapToGrid="0">
      <p:cViewPr varScale="1">
        <p:scale>
          <a:sx n="125" d="100"/>
          <a:sy n="125" d="100"/>
        </p:scale>
        <p:origin x="360" y="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5" name="AutoShape 871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0863" name="组合 10862"/>
          <p:cNvGrpSpPr/>
          <p:nvPr userDrawn="1"/>
        </p:nvGrpSpPr>
        <p:grpSpPr>
          <a:xfrm>
            <a:off x="5014913" y="1393825"/>
            <a:ext cx="6994525" cy="5461001"/>
            <a:chOff x="5014913" y="1393825"/>
            <a:chExt cx="6994525" cy="5461001"/>
          </a:xfrm>
        </p:grpSpPr>
        <p:pic>
          <p:nvPicPr>
            <p:cNvPr id="1898" name="Picture 874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6425" y="4524376"/>
              <a:ext cx="3132138" cy="2330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695" name="Freeform 875"/>
            <p:cNvSpPr/>
            <p:nvPr userDrawn="1"/>
          </p:nvSpPr>
          <p:spPr bwMode="auto">
            <a:xfrm>
              <a:off x="5699125" y="2735263"/>
              <a:ext cx="6208713" cy="3590926"/>
            </a:xfrm>
            <a:custGeom>
              <a:avLst/>
              <a:gdLst>
                <a:gd name="T0" fmla="*/ 0 w 3911"/>
                <a:gd name="T1" fmla="*/ 1130 h 2262"/>
                <a:gd name="T2" fmla="*/ 1948 w 3911"/>
                <a:gd name="T3" fmla="*/ 0 h 2262"/>
                <a:gd name="T4" fmla="*/ 3911 w 3911"/>
                <a:gd name="T5" fmla="*/ 1132 h 2262"/>
                <a:gd name="T6" fmla="*/ 1964 w 3911"/>
                <a:gd name="T7" fmla="*/ 2262 h 2262"/>
                <a:gd name="T8" fmla="*/ 0 w 3911"/>
                <a:gd name="T9" fmla="*/ 1130 h 2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11" h="2262">
                  <a:moveTo>
                    <a:pt x="0" y="1130"/>
                  </a:moveTo>
                  <a:lnTo>
                    <a:pt x="1948" y="0"/>
                  </a:lnTo>
                  <a:lnTo>
                    <a:pt x="3911" y="1132"/>
                  </a:lnTo>
                  <a:lnTo>
                    <a:pt x="1964" y="2262"/>
                  </a:lnTo>
                  <a:lnTo>
                    <a:pt x="0" y="1130"/>
                  </a:lnTo>
                  <a:close/>
                </a:path>
              </a:pathLst>
            </a:custGeom>
            <a:solidFill>
              <a:srgbClr val="FFB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96" name="Freeform 876"/>
            <p:cNvSpPr/>
            <p:nvPr userDrawn="1"/>
          </p:nvSpPr>
          <p:spPr bwMode="auto">
            <a:xfrm>
              <a:off x="5699125" y="2735263"/>
              <a:ext cx="6208713" cy="3590926"/>
            </a:xfrm>
            <a:custGeom>
              <a:avLst/>
              <a:gdLst>
                <a:gd name="T0" fmla="*/ 0 w 3911"/>
                <a:gd name="T1" fmla="*/ 1130 h 2262"/>
                <a:gd name="T2" fmla="*/ 1948 w 3911"/>
                <a:gd name="T3" fmla="*/ 0 h 2262"/>
                <a:gd name="T4" fmla="*/ 3911 w 3911"/>
                <a:gd name="T5" fmla="*/ 1132 h 2262"/>
                <a:gd name="T6" fmla="*/ 1964 w 3911"/>
                <a:gd name="T7" fmla="*/ 2262 h 2262"/>
                <a:gd name="T8" fmla="*/ 0 w 3911"/>
                <a:gd name="T9" fmla="*/ 1130 h 2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11" h="2262">
                  <a:moveTo>
                    <a:pt x="0" y="1130"/>
                  </a:moveTo>
                  <a:lnTo>
                    <a:pt x="1948" y="0"/>
                  </a:lnTo>
                  <a:lnTo>
                    <a:pt x="3911" y="1132"/>
                  </a:lnTo>
                  <a:lnTo>
                    <a:pt x="1964" y="2262"/>
                  </a:lnTo>
                  <a:lnTo>
                    <a:pt x="0" y="11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901" name="Picture 877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7450" y="4524376"/>
              <a:ext cx="3105150" cy="2325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697" name="Freeform 878"/>
            <p:cNvSpPr/>
            <p:nvPr userDrawn="1"/>
          </p:nvSpPr>
          <p:spPr bwMode="auto">
            <a:xfrm>
              <a:off x="5014913" y="2767013"/>
              <a:ext cx="1724025" cy="998538"/>
            </a:xfrm>
            <a:custGeom>
              <a:avLst/>
              <a:gdLst>
                <a:gd name="T0" fmla="*/ 0 w 1086"/>
                <a:gd name="T1" fmla="*/ 315 h 629"/>
                <a:gd name="T2" fmla="*/ 541 w 1086"/>
                <a:gd name="T3" fmla="*/ 0 h 629"/>
                <a:gd name="T4" fmla="*/ 1086 w 1086"/>
                <a:gd name="T5" fmla="*/ 315 h 629"/>
                <a:gd name="T6" fmla="*/ 545 w 1086"/>
                <a:gd name="T7" fmla="*/ 629 h 629"/>
                <a:gd name="T8" fmla="*/ 0 w 1086"/>
                <a:gd name="T9" fmla="*/ 31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629">
                  <a:moveTo>
                    <a:pt x="0" y="315"/>
                  </a:moveTo>
                  <a:lnTo>
                    <a:pt x="541" y="0"/>
                  </a:lnTo>
                  <a:lnTo>
                    <a:pt x="1086" y="315"/>
                  </a:lnTo>
                  <a:lnTo>
                    <a:pt x="545" y="629"/>
                  </a:lnTo>
                  <a:lnTo>
                    <a:pt x="0" y="315"/>
                  </a:lnTo>
                  <a:close/>
                </a:path>
              </a:pathLst>
            </a:custGeom>
            <a:solidFill>
              <a:srgbClr val="FFB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98" name="Freeform 879"/>
            <p:cNvSpPr/>
            <p:nvPr userDrawn="1"/>
          </p:nvSpPr>
          <p:spPr bwMode="auto">
            <a:xfrm>
              <a:off x="11225213" y="2989263"/>
              <a:ext cx="784225" cy="454025"/>
            </a:xfrm>
            <a:custGeom>
              <a:avLst/>
              <a:gdLst>
                <a:gd name="T0" fmla="*/ 0 w 494"/>
                <a:gd name="T1" fmla="*/ 143 h 286"/>
                <a:gd name="T2" fmla="*/ 246 w 494"/>
                <a:gd name="T3" fmla="*/ 0 h 286"/>
                <a:gd name="T4" fmla="*/ 494 w 494"/>
                <a:gd name="T5" fmla="*/ 143 h 286"/>
                <a:gd name="T6" fmla="*/ 248 w 494"/>
                <a:gd name="T7" fmla="*/ 286 h 286"/>
                <a:gd name="T8" fmla="*/ 0 w 494"/>
                <a:gd name="T9" fmla="*/ 143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4" h="286">
                  <a:moveTo>
                    <a:pt x="0" y="143"/>
                  </a:moveTo>
                  <a:lnTo>
                    <a:pt x="246" y="0"/>
                  </a:lnTo>
                  <a:lnTo>
                    <a:pt x="494" y="143"/>
                  </a:lnTo>
                  <a:lnTo>
                    <a:pt x="248" y="286"/>
                  </a:lnTo>
                  <a:lnTo>
                    <a:pt x="0" y="143"/>
                  </a:lnTo>
                  <a:close/>
                </a:path>
              </a:pathLst>
            </a:custGeom>
            <a:solidFill>
              <a:srgbClr val="FFB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99" name="Freeform 880"/>
            <p:cNvSpPr/>
            <p:nvPr userDrawn="1"/>
          </p:nvSpPr>
          <p:spPr bwMode="auto">
            <a:xfrm>
              <a:off x="6373813" y="2100263"/>
              <a:ext cx="742950" cy="430213"/>
            </a:xfrm>
            <a:custGeom>
              <a:avLst/>
              <a:gdLst>
                <a:gd name="T0" fmla="*/ 0 w 468"/>
                <a:gd name="T1" fmla="*/ 135 h 271"/>
                <a:gd name="T2" fmla="*/ 233 w 468"/>
                <a:gd name="T3" fmla="*/ 0 h 271"/>
                <a:gd name="T4" fmla="*/ 468 w 468"/>
                <a:gd name="T5" fmla="*/ 135 h 271"/>
                <a:gd name="T6" fmla="*/ 235 w 468"/>
                <a:gd name="T7" fmla="*/ 271 h 271"/>
                <a:gd name="T8" fmla="*/ 0 w 468"/>
                <a:gd name="T9" fmla="*/ 135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8" h="271">
                  <a:moveTo>
                    <a:pt x="0" y="135"/>
                  </a:moveTo>
                  <a:lnTo>
                    <a:pt x="233" y="0"/>
                  </a:lnTo>
                  <a:lnTo>
                    <a:pt x="468" y="135"/>
                  </a:lnTo>
                  <a:lnTo>
                    <a:pt x="235" y="271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FFB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00" name="Freeform 881"/>
            <p:cNvSpPr/>
            <p:nvPr userDrawn="1"/>
          </p:nvSpPr>
          <p:spPr bwMode="auto">
            <a:xfrm>
              <a:off x="10609263" y="2268538"/>
              <a:ext cx="563563" cy="325438"/>
            </a:xfrm>
            <a:custGeom>
              <a:avLst/>
              <a:gdLst>
                <a:gd name="T0" fmla="*/ 0 w 355"/>
                <a:gd name="T1" fmla="*/ 103 h 205"/>
                <a:gd name="T2" fmla="*/ 177 w 355"/>
                <a:gd name="T3" fmla="*/ 0 h 205"/>
                <a:gd name="T4" fmla="*/ 355 w 355"/>
                <a:gd name="T5" fmla="*/ 103 h 205"/>
                <a:gd name="T6" fmla="*/ 178 w 355"/>
                <a:gd name="T7" fmla="*/ 205 h 205"/>
                <a:gd name="T8" fmla="*/ 0 w 355"/>
                <a:gd name="T9" fmla="*/ 10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5" h="205">
                  <a:moveTo>
                    <a:pt x="0" y="103"/>
                  </a:moveTo>
                  <a:lnTo>
                    <a:pt x="177" y="0"/>
                  </a:lnTo>
                  <a:lnTo>
                    <a:pt x="355" y="103"/>
                  </a:lnTo>
                  <a:lnTo>
                    <a:pt x="178" y="205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B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01" name="Freeform 882"/>
            <p:cNvSpPr/>
            <p:nvPr userDrawn="1"/>
          </p:nvSpPr>
          <p:spPr bwMode="auto">
            <a:xfrm>
              <a:off x="6989763" y="4221163"/>
              <a:ext cx="39688" cy="36513"/>
            </a:xfrm>
            <a:custGeom>
              <a:avLst/>
              <a:gdLst>
                <a:gd name="T0" fmla="*/ 5 w 25"/>
                <a:gd name="T1" fmla="*/ 0 h 23"/>
                <a:gd name="T2" fmla="*/ 7 w 25"/>
                <a:gd name="T3" fmla="*/ 0 h 23"/>
                <a:gd name="T4" fmla="*/ 25 w 25"/>
                <a:gd name="T5" fmla="*/ 10 h 23"/>
                <a:gd name="T6" fmla="*/ 24 w 25"/>
                <a:gd name="T7" fmla="*/ 23 h 23"/>
                <a:gd name="T8" fmla="*/ 19 w 25"/>
                <a:gd name="T9" fmla="*/ 21 h 23"/>
                <a:gd name="T10" fmla="*/ 19 w 25"/>
                <a:gd name="T11" fmla="*/ 14 h 23"/>
                <a:gd name="T12" fmla="*/ 1 w 25"/>
                <a:gd name="T13" fmla="*/ 3 h 23"/>
                <a:gd name="T14" fmla="*/ 0 w 25"/>
                <a:gd name="T15" fmla="*/ 3 h 23"/>
                <a:gd name="T16" fmla="*/ 5 w 25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3">
                  <a:moveTo>
                    <a:pt x="5" y="0"/>
                  </a:moveTo>
                  <a:cubicBezTo>
                    <a:pt x="6" y="0"/>
                    <a:pt x="6" y="0"/>
                    <a:pt x="7" y="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94C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02" name="Freeform 883"/>
            <p:cNvSpPr/>
            <p:nvPr userDrawn="1"/>
          </p:nvSpPr>
          <p:spPr bwMode="auto">
            <a:xfrm>
              <a:off x="7010400" y="4217988"/>
              <a:ext cx="44450" cy="39688"/>
            </a:xfrm>
            <a:custGeom>
              <a:avLst/>
              <a:gdLst>
                <a:gd name="T0" fmla="*/ 22 w 28"/>
                <a:gd name="T1" fmla="*/ 0 h 25"/>
                <a:gd name="T2" fmla="*/ 21 w 28"/>
                <a:gd name="T3" fmla="*/ 1 h 25"/>
                <a:gd name="T4" fmla="*/ 0 w 28"/>
                <a:gd name="T5" fmla="*/ 12 h 25"/>
                <a:gd name="T6" fmla="*/ 0 w 28"/>
                <a:gd name="T7" fmla="*/ 25 h 25"/>
                <a:gd name="T8" fmla="*/ 6 w 28"/>
                <a:gd name="T9" fmla="*/ 23 h 25"/>
                <a:gd name="T10" fmla="*/ 6 w 28"/>
                <a:gd name="T11" fmla="*/ 16 h 25"/>
                <a:gd name="T12" fmla="*/ 26 w 28"/>
                <a:gd name="T13" fmla="*/ 4 h 25"/>
                <a:gd name="T14" fmla="*/ 28 w 28"/>
                <a:gd name="T15" fmla="*/ 4 h 25"/>
                <a:gd name="T16" fmla="*/ 22 w 28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5">
                  <a:moveTo>
                    <a:pt x="22" y="0"/>
                  </a:moveTo>
                  <a:cubicBezTo>
                    <a:pt x="22" y="0"/>
                    <a:pt x="21" y="0"/>
                    <a:pt x="21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7" y="3"/>
                    <a:pt x="27" y="3"/>
                    <a:pt x="28" y="4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F7C3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03" name="Freeform 884"/>
            <p:cNvSpPr/>
            <p:nvPr userDrawn="1"/>
          </p:nvSpPr>
          <p:spPr bwMode="auto">
            <a:xfrm>
              <a:off x="6988175" y="4222751"/>
              <a:ext cx="66675" cy="38100"/>
            </a:xfrm>
            <a:custGeom>
              <a:avLst/>
              <a:gdLst>
                <a:gd name="T0" fmla="*/ 0 w 42"/>
                <a:gd name="T1" fmla="*/ 4 h 24"/>
                <a:gd name="T2" fmla="*/ 2 w 42"/>
                <a:gd name="T3" fmla="*/ 2 h 24"/>
                <a:gd name="T4" fmla="*/ 20 w 42"/>
                <a:gd name="T5" fmla="*/ 13 h 24"/>
                <a:gd name="T6" fmla="*/ 40 w 42"/>
                <a:gd name="T7" fmla="*/ 1 h 24"/>
                <a:gd name="T8" fmla="*/ 42 w 42"/>
                <a:gd name="T9" fmla="*/ 2 h 24"/>
                <a:gd name="T10" fmla="*/ 42 w 42"/>
                <a:gd name="T11" fmla="*/ 10 h 24"/>
                <a:gd name="T12" fmla="*/ 40 w 42"/>
                <a:gd name="T13" fmla="*/ 14 h 24"/>
                <a:gd name="T14" fmla="*/ 24 w 42"/>
                <a:gd name="T15" fmla="*/ 23 h 24"/>
                <a:gd name="T16" fmla="*/ 16 w 42"/>
                <a:gd name="T17" fmla="*/ 23 h 24"/>
                <a:gd name="T18" fmla="*/ 2 w 42"/>
                <a:gd name="T19" fmla="*/ 15 h 24"/>
                <a:gd name="T20" fmla="*/ 0 w 42"/>
                <a:gd name="T21" fmla="*/ 12 h 24"/>
                <a:gd name="T22" fmla="*/ 0 w 42"/>
                <a:gd name="T23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24">
                  <a:moveTo>
                    <a:pt x="0" y="4"/>
                  </a:moveTo>
                  <a:cubicBezTo>
                    <a:pt x="0" y="2"/>
                    <a:pt x="1" y="2"/>
                    <a:pt x="2" y="2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1" y="0"/>
                    <a:pt x="42" y="1"/>
                    <a:pt x="42" y="2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1"/>
                    <a:pt x="41" y="13"/>
                    <a:pt x="40" y="14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2" y="24"/>
                    <a:pt x="18" y="24"/>
                    <a:pt x="16" y="23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0" y="13"/>
                    <a:pt x="0" y="12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E5A9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04" name="Freeform 885"/>
            <p:cNvSpPr/>
            <p:nvPr userDrawn="1"/>
          </p:nvSpPr>
          <p:spPr bwMode="auto">
            <a:xfrm>
              <a:off x="6811963" y="4224338"/>
              <a:ext cx="130175" cy="174625"/>
            </a:xfrm>
            <a:custGeom>
              <a:avLst/>
              <a:gdLst>
                <a:gd name="T0" fmla="*/ 0 w 82"/>
                <a:gd name="T1" fmla="*/ 87 h 110"/>
                <a:gd name="T2" fmla="*/ 8 w 82"/>
                <a:gd name="T3" fmla="*/ 95 h 110"/>
                <a:gd name="T4" fmla="*/ 42 w 82"/>
                <a:gd name="T5" fmla="*/ 106 h 110"/>
                <a:gd name="T6" fmla="*/ 82 w 82"/>
                <a:gd name="T7" fmla="*/ 25 h 110"/>
                <a:gd name="T8" fmla="*/ 51 w 82"/>
                <a:gd name="T9" fmla="*/ 6 h 110"/>
                <a:gd name="T10" fmla="*/ 13 w 82"/>
                <a:gd name="T11" fmla="*/ 27 h 110"/>
                <a:gd name="T12" fmla="*/ 0 w 82"/>
                <a:gd name="T13" fmla="*/ 8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110">
                  <a:moveTo>
                    <a:pt x="0" y="87"/>
                  </a:moveTo>
                  <a:cubicBezTo>
                    <a:pt x="0" y="87"/>
                    <a:pt x="3" y="91"/>
                    <a:pt x="8" y="95"/>
                  </a:cubicBezTo>
                  <a:cubicBezTo>
                    <a:pt x="17" y="102"/>
                    <a:pt x="29" y="110"/>
                    <a:pt x="42" y="106"/>
                  </a:cubicBezTo>
                  <a:cubicBezTo>
                    <a:pt x="50" y="104"/>
                    <a:pt x="82" y="25"/>
                    <a:pt x="82" y="25"/>
                  </a:cubicBezTo>
                  <a:cubicBezTo>
                    <a:pt x="82" y="25"/>
                    <a:pt x="76" y="12"/>
                    <a:pt x="51" y="6"/>
                  </a:cubicBezTo>
                  <a:cubicBezTo>
                    <a:pt x="25" y="0"/>
                    <a:pt x="13" y="27"/>
                    <a:pt x="13" y="27"/>
                  </a:cubicBezTo>
                  <a:lnTo>
                    <a:pt x="0" y="87"/>
                  </a:lnTo>
                  <a:close/>
                </a:path>
              </a:pathLst>
            </a:custGeom>
            <a:solidFill>
              <a:srgbClr val="04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05" name="Freeform 886"/>
            <p:cNvSpPr/>
            <p:nvPr userDrawn="1"/>
          </p:nvSpPr>
          <p:spPr bwMode="auto">
            <a:xfrm>
              <a:off x="6838950" y="4241801"/>
              <a:ext cx="111125" cy="153988"/>
            </a:xfrm>
            <a:custGeom>
              <a:avLst/>
              <a:gdLst>
                <a:gd name="T0" fmla="*/ 35 w 70"/>
                <a:gd name="T1" fmla="*/ 11 h 97"/>
                <a:gd name="T2" fmla="*/ 70 w 70"/>
                <a:gd name="T3" fmla="*/ 31 h 97"/>
                <a:gd name="T4" fmla="*/ 35 w 70"/>
                <a:gd name="T5" fmla="*/ 91 h 97"/>
                <a:gd name="T6" fmla="*/ 16 w 70"/>
                <a:gd name="T7" fmla="*/ 96 h 97"/>
                <a:gd name="T8" fmla="*/ 0 w 70"/>
                <a:gd name="T9" fmla="*/ 71 h 97"/>
                <a:gd name="T10" fmla="*/ 35 w 70"/>
                <a:gd name="T11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97">
                  <a:moveTo>
                    <a:pt x="35" y="11"/>
                  </a:moveTo>
                  <a:cubicBezTo>
                    <a:pt x="54" y="0"/>
                    <a:pt x="70" y="9"/>
                    <a:pt x="70" y="31"/>
                  </a:cubicBezTo>
                  <a:cubicBezTo>
                    <a:pt x="70" y="53"/>
                    <a:pt x="54" y="80"/>
                    <a:pt x="35" y="91"/>
                  </a:cubicBezTo>
                  <a:cubicBezTo>
                    <a:pt x="28" y="96"/>
                    <a:pt x="21" y="97"/>
                    <a:pt x="16" y="96"/>
                  </a:cubicBezTo>
                  <a:cubicBezTo>
                    <a:pt x="6" y="94"/>
                    <a:pt x="0" y="85"/>
                    <a:pt x="0" y="71"/>
                  </a:cubicBezTo>
                  <a:cubicBezTo>
                    <a:pt x="0" y="49"/>
                    <a:pt x="16" y="22"/>
                    <a:pt x="35" y="11"/>
                  </a:cubicBezTo>
                  <a:close/>
                </a:path>
              </a:pathLst>
            </a:custGeom>
            <a:solidFill>
              <a:srgbClr val="39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06" name="Freeform 887"/>
            <p:cNvSpPr/>
            <p:nvPr userDrawn="1"/>
          </p:nvSpPr>
          <p:spPr bwMode="auto">
            <a:xfrm>
              <a:off x="6858000" y="4276726"/>
              <a:ext cx="76200" cy="95250"/>
            </a:xfrm>
            <a:custGeom>
              <a:avLst/>
              <a:gdLst>
                <a:gd name="T0" fmla="*/ 14 w 48"/>
                <a:gd name="T1" fmla="*/ 60 h 60"/>
                <a:gd name="T2" fmla="*/ 0 w 48"/>
                <a:gd name="T3" fmla="*/ 43 h 60"/>
                <a:gd name="T4" fmla="*/ 23 w 48"/>
                <a:gd name="T5" fmla="*/ 4 h 60"/>
                <a:gd name="T6" fmla="*/ 34 w 48"/>
                <a:gd name="T7" fmla="*/ 0 h 60"/>
                <a:gd name="T8" fmla="*/ 48 w 48"/>
                <a:gd name="T9" fmla="*/ 18 h 60"/>
                <a:gd name="T10" fmla="*/ 25 w 48"/>
                <a:gd name="T11" fmla="*/ 57 h 60"/>
                <a:gd name="T12" fmla="*/ 14 w 48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60">
                  <a:moveTo>
                    <a:pt x="14" y="60"/>
                  </a:moveTo>
                  <a:cubicBezTo>
                    <a:pt x="6" y="60"/>
                    <a:pt x="0" y="53"/>
                    <a:pt x="0" y="43"/>
                  </a:cubicBezTo>
                  <a:cubicBezTo>
                    <a:pt x="0" y="28"/>
                    <a:pt x="10" y="11"/>
                    <a:pt x="23" y="4"/>
                  </a:cubicBezTo>
                  <a:cubicBezTo>
                    <a:pt x="26" y="1"/>
                    <a:pt x="30" y="0"/>
                    <a:pt x="34" y="0"/>
                  </a:cubicBezTo>
                  <a:cubicBezTo>
                    <a:pt x="42" y="0"/>
                    <a:pt x="48" y="7"/>
                    <a:pt x="48" y="18"/>
                  </a:cubicBezTo>
                  <a:cubicBezTo>
                    <a:pt x="48" y="32"/>
                    <a:pt x="37" y="50"/>
                    <a:pt x="25" y="57"/>
                  </a:cubicBezTo>
                  <a:cubicBezTo>
                    <a:pt x="21" y="59"/>
                    <a:pt x="18" y="60"/>
                    <a:pt x="14" y="60"/>
                  </a:cubicBezTo>
                  <a:close/>
                </a:path>
              </a:pathLst>
            </a:custGeom>
            <a:solidFill>
              <a:srgbClr val="9AA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07" name="Freeform 888"/>
            <p:cNvSpPr/>
            <p:nvPr userDrawn="1"/>
          </p:nvSpPr>
          <p:spPr bwMode="auto">
            <a:xfrm>
              <a:off x="6869113" y="4283076"/>
              <a:ext cx="61913" cy="87313"/>
            </a:xfrm>
            <a:custGeom>
              <a:avLst/>
              <a:gdLst>
                <a:gd name="T0" fmla="*/ 0 w 39"/>
                <a:gd name="T1" fmla="*/ 52 h 55"/>
                <a:gd name="T2" fmla="*/ 7 w 39"/>
                <a:gd name="T3" fmla="*/ 55 h 55"/>
                <a:gd name="T4" fmla="*/ 17 w 39"/>
                <a:gd name="T5" fmla="*/ 52 h 55"/>
                <a:gd name="T6" fmla="*/ 39 w 39"/>
                <a:gd name="T7" fmla="*/ 14 h 55"/>
                <a:gd name="T8" fmla="*/ 33 w 39"/>
                <a:gd name="T9" fmla="*/ 0 h 55"/>
                <a:gd name="T10" fmla="*/ 33 w 39"/>
                <a:gd name="T11" fmla="*/ 0 h 55"/>
                <a:gd name="T12" fmla="*/ 0 w 39"/>
                <a:gd name="T13" fmla="*/ 5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5">
                  <a:moveTo>
                    <a:pt x="0" y="52"/>
                  </a:moveTo>
                  <a:cubicBezTo>
                    <a:pt x="2" y="54"/>
                    <a:pt x="4" y="55"/>
                    <a:pt x="7" y="55"/>
                  </a:cubicBezTo>
                  <a:cubicBezTo>
                    <a:pt x="10" y="55"/>
                    <a:pt x="14" y="54"/>
                    <a:pt x="17" y="52"/>
                  </a:cubicBezTo>
                  <a:cubicBezTo>
                    <a:pt x="29" y="45"/>
                    <a:pt x="39" y="28"/>
                    <a:pt x="39" y="14"/>
                  </a:cubicBezTo>
                  <a:cubicBezTo>
                    <a:pt x="39" y="7"/>
                    <a:pt x="37" y="2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5" y="33"/>
                    <a:pt x="0" y="52"/>
                  </a:cubicBezTo>
                  <a:close/>
                </a:path>
              </a:pathLst>
            </a:custGeom>
            <a:solidFill>
              <a:srgbClr val="8593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08" name="Freeform 889"/>
            <p:cNvSpPr/>
            <p:nvPr userDrawn="1"/>
          </p:nvSpPr>
          <p:spPr bwMode="auto">
            <a:xfrm>
              <a:off x="6873875" y="4298951"/>
              <a:ext cx="44450" cy="57150"/>
            </a:xfrm>
            <a:custGeom>
              <a:avLst/>
              <a:gdLst>
                <a:gd name="T0" fmla="*/ 8 w 28"/>
                <a:gd name="T1" fmla="*/ 36 h 36"/>
                <a:gd name="T2" fmla="*/ 0 w 28"/>
                <a:gd name="T3" fmla="*/ 25 h 36"/>
                <a:gd name="T4" fmla="*/ 14 w 28"/>
                <a:gd name="T5" fmla="*/ 2 h 36"/>
                <a:gd name="T6" fmla="*/ 20 w 28"/>
                <a:gd name="T7" fmla="*/ 0 h 36"/>
                <a:gd name="T8" fmla="*/ 28 w 28"/>
                <a:gd name="T9" fmla="*/ 10 h 36"/>
                <a:gd name="T10" fmla="*/ 15 w 28"/>
                <a:gd name="T11" fmla="*/ 34 h 36"/>
                <a:gd name="T12" fmla="*/ 8 w 28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36">
                  <a:moveTo>
                    <a:pt x="8" y="36"/>
                  </a:moveTo>
                  <a:cubicBezTo>
                    <a:pt x="3" y="36"/>
                    <a:pt x="0" y="32"/>
                    <a:pt x="0" y="25"/>
                  </a:cubicBezTo>
                  <a:cubicBezTo>
                    <a:pt x="0" y="17"/>
                    <a:pt x="6" y="6"/>
                    <a:pt x="14" y="2"/>
                  </a:cubicBezTo>
                  <a:cubicBezTo>
                    <a:pt x="16" y="1"/>
                    <a:pt x="18" y="0"/>
                    <a:pt x="20" y="0"/>
                  </a:cubicBezTo>
                  <a:cubicBezTo>
                    <a:pt x="25" y="0"/>
                    <a:pt x="28" y="4"/>
                    <a:pt x="28" y="10"/>
                  </a:cubicBezTo>
                  <a:cubicBezTo>
                    <a:pt x="28" y="19"/>
                    <a:pt x="22" y="29"/>
                    <a:pt x="15" y="34"/>
                  </a:cubicBezTo>
                  <a:cubicBezTo>
                    <a:pt x="12" y="35"/>
                    <a:pt x="10" y="36"/>
                    <a:pt x="8" y="36"/>
                  </a:cubicBezTo>
                  <a:close/>
                </a:path>
              </a:pathLst>
            </a:custGeom>
            <a:solidFill>
              <a:srgbClr val="AEC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09" name="Freeform 890"/>
            <p:cNvSpPr/>
            <p:nvPr userDrawn="1"/>
          </p:nvSpPr>
          <p:spPr bwMode="auto">
            <a:xfrm>
              <a:off x="6291263" y="4041776"/>
              <a:ext cx="752475" cy="458788"/>
            </a:xfrm>
            <a:custGeom>
              <a:avLst/>
              <a:gdLst>
                <a:gd name="T0" fmla="*/ 5 w 474"/>
                <a:gd name="T1" fmla="*/ 168 h 289"/>
                <a:gd name="T2" fmla="*/ 290 w 474"/>
                <a:gd name="T3" fmla="*/ 1 h 289"/>
                <a:gd name="T4" fmla="*/ 294 w 474"/>
                <a:gd name="T5" fmla="*/ 0 h 289"/>
                <a:gd name="T6" fmla="*/ 474 w 474"/>
                <a:gd name="T7" fmla="*/ 106 h 289"/>
                <a:gd name="T8" fmla="*/ 471 w 474"/>
                <a:gd name="T9" fmla="*/ 106 h 289"/>
                <a:gd name="T10" fmla="*/ 185 w 474"/>
                <a:gd name="T11" fmla="*/ 274 h 289"/>
                <a:gd name="T12" fmla="*/ 180 w 474"/>
                <a:gd name="T13" fmla="*/ 283 h 289"/>
                <a:gd name="T14" fmla="*/ 180 w 474"/>
                <a:gd name="T15" fmla="*/ 285 h 289"/>
                <a:gd name="T16" fmla="*/ 181 w 474"/>
                <a:gd name="T17" fmla="*/ 289 h 289"/>
                <a:gd name="T18" fmla="*/ 1 w 474"/>
                <a:gd name="T19" fmla="*/ 183 h 289"/>
                <a:gd name="T20" fmla="*/ 0 w 474"/>
                <a:gd name="T21" fmla="*/ 179 h 289"/>
                <a:gd name="T22" fmla="*/ 0 w 474"/>
                <a:gd name="T23" fmla="*/ 177 h 289"/>
                <a:gd name="T24" fmla="*/ 5 w 474"/>
                <a:gd name="T25" fmla="*/ 16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4" h="289">
                  <a:moveTo>
                    <a:pt x="5" y="168"/>
                  </a:moveTo>
                  <a:cubicBezTo>
                    <a:pt x="290" y="1"/>
                    <a:pt x="290" y="1"/>
                    <a:pt x="290" y="1"/>
                  </a:cubicBezTo>
                  <a:cubicBezTo>
                    <a:pt x="292" y="0"/>
                    <a:pt x="293" y="0"/>
                    <a:pt x="294" y="0"/>
                  </a:cubicBezTo>
                  <a:cubicBezTo>
                    <a:pt x="357" y="37"/>
                    <a:pt x="412" y="70"/>
                    <a:pt x="474" y="106"/>
                  </a:cubicBezTo>
                  <a:cubicBezTo>
                    <a:pt x="473" y="105"/>
                    <a:pt x="472" y="105"/>
                    <a:pt x="471" y="106"/>
                  </a:cubicBezTo>
                  <a:cubicBezTo>
                    <a:pt x="185" y="274"/>
                    <a:pt x="185" y="274"/>
                    <a:pt x="185" y="274"/>
                  </a:cubicBezTo>
                  <a:cubicBezTo>
                    <a:pt x="182" y="275"/>
                    <a:pt x="180" y="279"/>
                    <a:pt x="180" y="283"/>
                  </a:cubicBezTo>
                  <a:cubicBezTo>
                    <a:pt x="180" y="285"/>
                    <a:pt x="180" y="285"/>
                    <a:pt x="180" y="285"/>
                  </a:cubicBezTo>
                  <a:cubicBezTo>
                    <a:pt x="180" y="287"/>
                    <a:pt x="180" y="288"/>
                    <a:pt x="181" y="289"/>
                  </a:cubicBezTo>
                  <a:cubicBezTo>
                    <a:pt x="1" y="183"/>
                    <a:pt x="1" y="183"/>
                    <a:pt x="1" y="183"/>
                  </a:cubicBezTo>
                  <a:cubicBezTo>
                    <a:pt x="0" y="183"/>
                    <a:pt x="0" y="181"/>
                    <a:pt x="0" y="179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4"/>
                    <a:pt x="2" y="170"/>
                    <a:pt x="5" y="168"/>
                  </a:cubicBezTo>
                </a:path>
              </a:pathLst>
            </a:custGeom>
            <a:solidFill>
              <a:srgbClr val="AD1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10" name="Freeform 891"/>
            <p:cNvSpPr/>
            <p:nvPr userDrawn="1"/>
          </p:nvSpPr>
          <p:spPr bwMode="auto">
            <a:xfrm>
              <a:off x="6577013" y="4208463"/>
              <a:ext cx="469900" cy="293688"/>
            </a:xfrm>
            <a:custGeom>
              <a:avLst/>
              <a:gdLst>
                <a:gd name="T0" fmla="*/ 5 w 296"/>
                <a:gd name="T1" fmla="*/ 169 h 185"/>
                <a:gd name="T2" fmla="*/ 0 w 296"/>
                <a:gd name="T3" fmla="*/ 178 h 185"/>
                <a:gd name="T4" fmla="*/ 0 w 296"/>
                <a:gd name="T5" fmla="*/ 180 h 185"/>
                <a:gd name="T6" fmla="*/ 5 w 296"/>
                <a:gd name="T7" fmla="*/ 183 h 185"/>
                <a:gd name="T8" fmla="*/ 291 w 296"/>
                <a:gd name="T9" fmla="*/ 16 h 185"/>
                <a:gd name="T10" fmla="*/ 296 w 296"/>
                <a:gd name="T11" fmla="*/ 7 h 185"/>
                <a:gd name="T12" fmla="*/ 296 w 296"/>
                <a:gd name="T13" fmla="*/ 4 h 185"/>
                <a:gd name="T14" fmla="*/ 291 w 296"/>
                <a:gd name="T15" fmla="*/ 1 h 185"/>
                <a:gd name="T16" fmla="*/ 5 w 296"/>
                <a:gd name="T17" fmla="*/ 169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185">
                  <a:moveTo>
                    <a:pt x="5" y="169"/>
                  </a:moveTo>
                  <a:cubicBezTo>
                    <a:pt x="2" y="170"/>
                    <a:pt x="0" y="174"/>
                    <a:pt x="0" y="178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4"/>
                    <a:pt x="2" y="185"/>
                    <a:pt x="5" y="183"/>
                  </a:cubicBezTo>
                  <a:cubicBezTo>
                    <a:pt x="291" y="16"/>
                    <a:pt x="291" y="16"/>
                    <a:pt x="291" y="16"/>
                  </a:cubicBezTo>
                  <a:cubicBezTo>
                    <a:pt x="294" y="14"/>
                    <a:pt x="296" y="10"/>
                    <a:pt x="296" y="7"/>
                  </a:cubicBezTo>
                  <a:cubicBezTo>
                    <a:pt x="296" y="4"/>
                    <a:pt x="296" y="4"/>
                    <a:pt x="296" y="4"/>
                  </a:cubicBezTo>
                  <a:cubicBezTo>
                    <a:pt x="296" y="1"/>
                    <a:pt x="293" y="0"/>
                    <a:pt x="291" y="1"/>
                  </a:cubicBezTo>
                  <a:lnTo>
                    <a:pt x="5" y="169"/>
                  </a:lnTo>
                  <a:close/>
                </a:path>
              </a:pathLst>
            </a:custGeom>
            <a:solidFill>
              <a:srgbClr val="DC2B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11" name="Freeform 892"/>
            <p:cNvSpPr/>
            <p:nvPr userDrawn="1"/>
          </p:nvSpPr>
          <p:spPr bwMode="auto">
            <a:xfrm>
              <a:off x="6281738" y="3690938"/>
              <a:ext cx="773113" cy="785813"/>
            </a:xfrm>
            <a:custGeom>
              <a:avLst/>
              <a:gdLst>
                <a:gd name="T0" fmla="*/ 206 w 487"/>
                <a:gd name="T1" fmla="*/ 274 h 495"/>
                <a:gd name="T2" fmla="*/ 483 w 487"/>
                <a:gd name="T3" fmla="*/ 120 h 495"/>
                <a:gd name="T4" fmla="*/ 483 w 487"/>
                <a:gd name="T5" fmla="*/ 112 h 495"/>
                <a:gd name="T6" fmla="*/ 292 w 487"/>
                <a:gd name="T7" fmla="*/ 3 h 495"/>
                <a:gd name="T8" fmla="*/ 280 w 487"/>
                <a:gd name="T9" fmla="*/ 4 h 495"/>
                <a:gd name="T10" fmla="*/ 11 w 487"/>
                <a:gd name="T11" fmla="*/ 162 h 495"/>
                <a:gd name="T12" fmla="*/ 0 w 487"/>
                <a:gd name="T13" fmla="*/ 182 h 495"/>
                <a:gd name="T14" fmla="*/ 20 w 487"/>
                <a:gd name="T15" fmla="*/ 414 h 495"/>
                <a:gd name="T16" fmla="*/ 195 w 487"/>
                <a:gd name="T17" fmla="*/ 495 h 495"/>
                <a:gd name="T18" fmla="*/ 195 w 487"/>
                <a:gd name="T19" fmla="*/ 294 h 495"/>
                <a:gd name="T20" fmla="*/ 206 w 487"/>
                <a:gd name="T21" fmla="*/ 27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7" h="495">
                  <a:moveTo>
                    <a:pt x="206" y="274"/>
                  </a:moveTo>
                  <a:cubicBezTo>
                    <a:pt x="483" y="120"/>
                    <a:pt x="483" y="120"/>
                    <a:pt x="483" y="120"/>
                  </a:cubicBezTo>
                  <a:cubicBezTo>
                    <a:pt x="487" y="118"/>
                    <a:pt x="485" y="114"/>
                    <a:pt x="483" y="112"/>
                  </a:cubicBezTo>
                  <a:cubicBezTo>
                    <a:pt x="483" y="112"/>
                    <a:pt x="349" y="36"/>
                    <a:pt x="292" y="3"/>
                  </a:cubicBezTo>
                  <a:cubicBezTo>
                    <a:pt x="290" y="2"/>
                    <a:pt x="286" y="0"/>
                    <a:pt x="280" y="4"/>
                  </a:cubicBezTo>
                  <a:cubicBezTo>
                    <a:pt x="11" y="162"/>
                    <a:pt x="11" y="162"/>
                    <a:pt x="11" y="162"/>
                  </a:cubicBezTo>
                  <a:cubicBezTo>
                    <a:pt x="4" y="167"/>
                    <a:pt x="0" y="175"/>
                    <a:pt x="0" y="182"/>
                  </a:cubicBezTo>
                  <a:cubicBezTo>
                    <a:pt x="20" y="414"/>
                    <a:pt x="20" y="414"/>
                    <a:pt x="20" y="414"/>
                  </a:cubicBezTo>
                  <a:cubicBezTo>
                    <a:pt x="195" y="495"/>
                    <a:pt x="195" y="495"/>
                    <a:pt x="195" y="495"/>
                  </a:cubicBezTo>
                  <a:cubicBezTo>
                    <a:pt x="195" y="294"/>
                    <a:pt x="195" y="294"/>
                    <a:pt x="195" y="294"/>
                  </a:cubicBezTo>
                  <a:cubicBezTo>
                    <a:pt x="206" y="274"/>
                    <a:pt x="206" y="274"/>
                    <a:pt x="206" y="274"/>
                  </a:cubicBezTo>
                </a:path>
              </a:pathLst>
            </a:custGeom>
            <a:solidFill>
              <a:srgbClr val="FF71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12" name="Freeform 893"/>
            <p:cNvSpPr/>
            <p:nvPr userDrawn="1"/>
          </p:nvSpPr>
          <p:spPr bwMode="auto">
            <a:xfrm>
              <a:off x="6281738" y="3973513"/>
              <a:ext cx="331788" cy="503238"/>
            </a:xfrm>
            <a:custGeom>
              <a:avLst/>
              <a:gdLst>
                <a:gd name="T0" fmla="*/ 0 w 209"/>
                <a:gd name="T1" fmla="*/ 226 h 317"/>
                <a:gd name="T2" fmla="*/ 0 w 209"/>
                <a:gd name="T3" fmla="*/ 4 h 317"/>
                <a:gd name="T4" fmla="*/ 1 w 209"/>
                <a:gd name="T5" fmla="*/ 0 h 317"/>
                <a:gd name="T6" fmla="*/ 181 w 209"/>
                <a:gd name="T7" fmla="*/ 92 h 317"/>
                <a:gd name="T8" fmla="*/ 209 w 209"/>
                <a:gd name="T9" fmla="*/ 95 h 317"/>
                <a:gd name="T10" fmla="*/ 195 w 209"/>
                <a:gd name="T11" fmla="*/ 116 h 317"/>
                <a:gd name="T12" fmla="*/ 195 w 209"/>
                <a:gd name="T13" fmla="*/ 317 h 317"/>
                <a:gd name="T14" fmla="*/ 0 w 209"/>
                <a:gd name="T15" fmla="*/ 22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9" h="317">
                  <a:moveTo>
                    <a:pt x="0" y="226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1" y="0"/>
                  </a:cubicBezTo>
                  <a:cubicBezTo>
                    <a:pt x="181" y="92"/>
                    <a:pt x="181" y="92"/>
                    <a:pt x="181" y="92"/>
                  </a:cubicBezTo>
                  <a:cubicBezTo>
                    <a:pt x="181" y="92"/>
                    <a:pt x="197" y="101"/>
                    <a:pt x="209" y="95"/>
                  </a:cubicBezTo>
                  <a:cubicBezTo>
                    <a:pt x="209" y="95"/>
                    <a:pt x="195" y="111"/>
                    <a:pt x="195" y="116"/>
                  </a:cubicBezTo>
                  <a:cubicBezTo>
                    <a:pt x="195" y="317"/>
                    <a:pt x="195" y="317"/>
                    <a:pt x="195" y="317"/>
                  </a:cubicBezTo>
                  <a:cubicBezTo>
                    <a:pt x="0" y="226"/>
                    <a:pt x="0" y="226"/>
                    <a:pt x="0" y="226"/>
                  </a:cubicBezTo>
                </a:path>
              </a:pathLst>
            </a:custGeom>
            <a:solidFill>
              <a:srgbClr val="F438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13" name="Freeform 894"/>
            <p:cNvSpPr/>
            <p:nvPr userDrawn="1"/>
          </p:nvSpPr>
          <p:spPr bwMode="auto">
            <a:xfrm>
              <a:off x="6278563" y="3956051"/>
              <a:ext cx="34925" cy="395288"/>
            </a:xfrm>
            <a:custGeom>
              <a:avLst/>
              <a:gdLst>
                <a:gd name="T0" fmla="*/ 8 w 22"/>
                <a:gd name="T1" fmla="*/ 0 h 249"/>
                <a:gd name="T2" fmla="*/ 13 w 22"/>
                <a:gd name="T3" fmla="*/ 16 h 249"/>
                <a:gd name="T4" fmla="*/ 22 w 22"/>
                <a:gd name="T5" fmla="*/ 20 h 249"/>
                <a:gd name="T6" fmla="*/ 22 w 22"/>
                <a:gd name="T7" fmla="*/ 249 h 249"/>
                <a:gd name="T8" fmla="*/ 2 w 22"/>
                <a:gd name="T9" fmla="*/ 237 h 249"/>
                <a:gd name="T10" fmla="*/ 2 w 22"/>
                <a:gd name="T11" fmla="*/ 15 h 249"/>
                <a:gd name="T12" fmla="*/ 8 w 22"/>
                <a:gd name="T1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49">
                  <a:moveTo>
                    <a:pt x="8" y="0"/>
                  </a:moveTo>
                  <a:cubicBezTo>
                    <a:pt x="7" y="1"/>
                    <a:pt x="0" y="11"/>
                    <a:pt x="13" y="16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249"/>
                    <a:pt x="22" y="249"/>
                    <a:pt x="22" y="249"/>
                  </a:cubicBezTo>
                  <a:cubicBezTo>
                    <a:pt x="2" y="237"/>
                    <a:pt x="2" y="237"/>
                    <a:pt x="2" y="237"/>
                  </a:cubicBezTo>
                  <a:cubicBezTo>
                    <a:pt x="2" y="237"/>
                    <a:pt x="2" y="16"/>
                    <a:pt x="2" y="15"/>
                  </a:cubicBezTo>
                  <a:cubicBezTo>
                    <a:pt x="2" y="4"/>
                    <a:pt x="8" y="0"/>
                    <a:pt x="8" y="0"/>
                  </a:cubicBezTo>
                </a:path>
              </a:pathLst>
            </a:custGeom>
            <a:solidFill>
              <a:srgbClr val="FF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14" name="Freeform 895"/>
            <p:cNvSpPr/>
            <p:nvPr userDrawn="1"/>
          </p:nvSpPr>
          <p:spPr bwMode="auto">
            <a:xfrm>
              <a:off x="6591300" y="3868738"/>
              <a:ext cx="466725" cy="608013"/>
            </a:xfrm>
            <a:custGeom>
              <a:avLst/>
              <a:gdLst>
                <a:gd name="T0" fmla="*/ 0 w 294"/>
                <a:gd name="T1" fmla="*/ 163 h 383"/>
                <a:gd name="T2" fmla="*/ 14 w 294"/>
                <a:gd name="T3" fmla="*/ 160 h 383"/>
                <a:gd name="T4" fmla="*/ 286 w 294"/>
                <a:gd name="T5" fmla="*/ 8 h 383"/>
                <a:gd name="T6" fmla="*/ 288 w 294"/>
                <a:gd name="T7" fmla="*/ 0 h 383"/>
                <a:gd name="T8" fmla="*/ 294 w 294"/>
                <a:gd name="T9" fmla="*/ 13 h 383"/>
                <a:gd name="T10" fmla="*/ 294 w 294"/>
                <a:gd name="T11" fmla="*/ 205 h 383"/>
                <a:gd name="T12" fmla="*/ 290 w 294"/>
                <a:gd name="T13" fmla="*/ 212 h 383"/>
                <a:gd name="T14" fmla="*/ 0 w 294"/>
                <a:gd name="T15" fmla="*/ 383 h 383"/>
                <a:gd name="T16" fmla="*/ 0 w 294"/>
                <a:gd name="T17" fmla="*/ 16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" h="383">
                  <a:moveTo>
                    <a:pt x="0" y="163"/>
                  </a:moveTo>
                  <a:cubicBezTo>
                    <a:pt x="0" y="163"/>
                    <a:pt x="8" y="164"/>
                    <a:pt x="14" y="160"/>
                  </a:cubicBezTo>
                  <a:cubicBezTo>
                    <a:pt x="286" y="8"/>
                    <a:pt x="286" y="8"/>
                    <a:pt x="286" y="8"/>
                  </a:cubicBezTo>
                  <a:cubicBezTo>
                    <a:pt x="292" y="4"/>
                    <a:pt x="288" y="0"/>
                    <a:pt x="288" y="0"/>
                  </a:cubicBezTo>
                  <a:cubicBezTo>
                    <a:pt x="294" y="4"/>
                    <a:pt x="294" y="8"/>
                    <a:pt x="294" y="13"/>
                  </a:cubicBezTo>
                  <a:cubicBezTo>
                    <a:pt x="294" y="205"/>
                    <a:pt x="294" y="205"/>
                    <a:pt x="294" y="205"/>
                  </a:cubicBezTo>
                  <a:cubicBezTo>
                    <a:pt x="294" y="208"/>
                    <a:pt x="293" y="211"/>
                    <a:pt x="290" y="212"/>
                  </a:cubicBezTo>
                  <a:cubicBezTo>
                    <a:pt x="0" y="383"/>
                    <a:pt x="0" y="383"/>
                    <a:pt x="0" y="383"/>
                  </a:cubicBezTo>
                  <a:cubicBezTo>
                    <a:pt x="0" y="163"/>
                    <a:pt x="0" y="163"/>
                    <a:pt x="0" y="163"/>
                  </a:cubicBezTo>
                  <a:close/>
                </a:path>
              </a:pathLst>
            </a:custGeom>
            <a:solidFill>
              <a:srgbClr val="E2D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15" name="Freeform 896"/>
            <p:cNvSpPr/>
            <p:nvPr userDrawn="1"/>
          </p:nvSpPr>
          <p:spPr bwMode="auto">
            <a:xfrm>
              <a:off x="6294438" y="4478338"/>
              <a:ext cx="153988" cy="98425"/>
            </a:xfrm>
            <a:custGeom>
              <a:avLst/>
              <a:gdLst>
                <a:gd name="T0" fmla="*/ 87 w 97"/>
                <a:gd name="T1" fmla="*/ 50 h 62"/>
                <a:gd name="T2" fmla="*/ 79 w 97"/>
                <a:gd name="T3" fmla="*/ 44 h 62"/>
                <a:gd name="T4" fmla="*/ 17 w 97"/>
                <a:gd name="T5" fmla="*/ 62 h 62"/>
                <a:gd name="T6" fmla="*/ 0 w 97"/>
                <a:gd name="T7" fmla="*/ 29 h 62"/>
                <a:gd name="T8" fmla="*/ 75 w 97"/>
                <a:gd name="T9" fmla="*/ 0 h 62"/>
                <a:gd name="T10" fmla="*/ 97 w 97"/>
                <a:gd name="T11" fmla="*/ 23 h 62"/>
                <a:gd name="T12" fmla="*/ 87 w 97"/>
                <a:gd name="T13" fmla="*/ 5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62">
                  <a:moveTo>
                    <a:pt x="87" y="50"/>
                  </a:moveTo>
                  <a:lnTo>
                    <a:pt x="79" y="44"/>
                  </a:lnTo>
                  <a:lnTo>
                    <a:pt x="17" y="62"/>
                  </a:lnTo>
                  <a:lnTo>
                    <a:pt x="0" y="29"/>
                  </a:lnTo>
                  <a:lnTo>
                    <a:pt x="75" y="0"/>
                  </a:lnTo>
                  <a:lnTo>
                    <a:pt x="97" y="23"/>
                  </a:lnTo>
                  <a:lnTo>
                    <a:pt x="87" y="50"/>
                  </a:lnTo>
                  <a:close/>
                </a:path>
              </a:pathLst>
            </a:custGeom>
            <a:solidFill>
              <a:srgbClr val="8B1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16" name="Freeform 897"/>
            <p:cNvSpPr/>
            <p:nvPr userDrawn="1"/>
          </p:nvSpPr>
          <p:spPr bwMode="auto">
            <a:xfrm>
              <a:off x="6286500" y="4502151"/>
              <a:ext cx="131763" cy="160338"/>
            </a:xfrm>
            <a:custGeom>
              <a:avLst/>
              <a:gdLst>
                <a:gd name="T0" fmla="*/ 0 w 83"/>
                <a:gd name="T1" fmla="*/ 77 h 101"/>
                <a:gd name="T2" fmla="*/ 8 w 83"/>
                <a:gd name="T3" fmla="*/ 85 h 101"/>
                <a:gd name="T4" fmla="*/ 42 w 83"/>
                <a:gd name="T5" fmla="*/ 97 h 101"/>
                <a:gd name="T6" fmla="*/ 83 w 83"/>
                <a:gd name="T7" fmla="*/ 16 h 101"/>
                <a:gd name="T8" fmla="*/ 57 w 83"/>
                <a:gd name="T9" fmla="*/ 1 h 101"/>
                <a:gd name="T10" fmla="*/ 13 w 83"/>
                <a:gd name="T11" fmla="*/ 17 h 101"/>
                <a:gd name="T12" fmla="*/ 0 w 83"/>
                <a:gd name="T13" fmla="*/ 7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101">
                  <a:moveTo>
                    <a:pt x="0" y="77"/>
                  </a:moveTo>
                  <a:cubicBezTo>
                    <a:pt x="0" y="77"/>
                    <a:pt x="3" y="81"/>
                    <a:pt x="8" y="85"/>
                  </a:cubicBezTo>
                  <a:cubicBezTo>
                    <a:pt x="17" y="92"/>
                    <a:pt x="29" y="101"/>
                    <a:pt x="42" y="97"/>
                  </a:cubicBezTo>
                  <a:cubicBezTo>
                    <a:pt x="50" y="94"/>
                    <a:pt x="83" y="16"/>
                    <a:pt x="83" y="16"/>
                  </a:cubicBezTo>
                  <a:cubicBezTo>
                    <a:pt x="83" y="16"/>
                    <a:pt x="78" y="3"/>
                    <a:pt x="57" y="1"/>
                  </a:cubicBezTo>
                  <a:cubicBezTo>
                    <a:pt x="37" y="0"/>
                    <a:pt x="13" y="17"/>
                    <a:pt x="13" y="17"/>
                  </a:cubicBezTo>
                  <a:lnTo>
                    <a:pt x="0" y="77"/>
                  </a:lnTo>
                  <a:close/>
                </a:path>
              </a:pathLst>
            </a:custGeom>
            <a:solidFill>
              <a:srgbClr val="04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17" name="Freeform 898"/>
            <p:cNvSpPr/>
            <p:nvPr userDrawn="1"/>
          </p:nvSpPr>
          <p:spPr bwMode="auto">
            <a:xfrm>
              <a:off x="6313488" y="4503738"/>
              <a:ext cx="111125" cy="153988"/>
            </a:xfrm>
            <a:custGeom>
              <a:avLst/>
              <a:gdLst>
                <a:gd name="T0" fmla="*/ 35 w 70"/>
                <a:gd name="T1" fmla="*/ 11 h 97"/>
                <a:gd name="T2" fmla="*/ 70 w 70"/>
                <a:gd name="T3" fmla="*/ 31 h 97"/>
                <a:gd name="T4" fmla="*/ 35 w 70"/>
                <a:gd name="T5" fmla="*/ 92 h 97"/>
                <a:gd name="T6" fmla="*/ 16 w 70"/>
                <a:gd name="T7" fmla="*/ 96 h 97"/>
                <a:gd name="T8" fmla="*/ 0 w 70"/>
                <a:gd name="T9" fmla="*/ 72 h 97"/>
                <a:gd name="T10" fmla="*/ 35 w 70"/>
                <a:gd name="T11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97">
                  <a:moveTo>
                    <a:pt x="35" y="11"/>
                  </a:moveTo>
                  <a:cubicBezTo>
                    <a:pt x="54" y="0"/>
                    <a:pt x="70" y="9"/>
                    <a:pt x="70" y="31"/>
                  </a:cubicBezTo>
                  <a:cubicBezTo>
                    <a:pt x="70" y="54"/>
                    <a:pt x="55" y="81"/>
                    <a:pt x="35" y="92"/>
                  </a:cubicBezTo>
                  <a:cubicBezTo>
                    <a:pt x="28" y="96"/>
                    <a:pt x="22" y="97"/>
                    <a:pt x="16" y="96"/>
                  </a:cubicBezTo>
                  <a:cubicBezTo>
                    <a:pt x="7" y="94"/>
                    <a:pt x="0" y="86"/>
                    <a:pt x="0" y="72"/>
                  </a:cubicBezTo>
                  <a:cubicBezTo>
                    <a:pt x="0" y="50"/>
                    <a:pt x="16" y="23"/>
                    <a:pt x="35" y="11"/>
                  </a:cubicBezTo>
                  <a:close/>
                </a:path>
              </a:pathLst>
            </a:custGeom>
            <a:solidFill>
              <a:srgbClr val="39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18" name="Freeform 899"/>
            <p:cNvSpPr/>
            <p:nvPr userDrawn="1"/>
          </p:nvSpPr>
          <p:spPr bwMode="auto">
            <a:xfrm>
              <a:off x="6332538" y="4540251"/>
              <a:ext cx="76200" cy="95250"/>
            </a:xfrm>
            <a:custGeom>
              <a:avLst/>
              <a:gdLst>
                <a:gd name="T0" fmla="*/ 14 w 48"/>
                <a:gd name="T1" fmla="*/ 60 h 60"/>
                <a:gd name="T2" fmla="*/ 0 w 48"/>
                <a:gd name="T3" fmla="*/ 42 h 60"/>
                <a:gd name="T4" fmla="*/ 23 w 48"/>
                <a:gd name="T5" fmla="*/ 3 h 60"/>
                <a:gd name="T6" fmla="*/ 34 w 48"/>
                <a:gd name="T7" fmla="*/ 0 h 60"/>
                <a:gd name="T8" fmla="*/ 48 w 48"/>
                <a:gd name="T9" fmla="*/ 17 h 60"/>
                <a:gd name="T10" fmla="*/ 25 w 48"/>
                <a:gd name="T11" fmla="*/ 56 h 60"/>
                <a:gd name="T12" fmla="*/ 14 w 48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60">
                  <a:moveTo>
                    <a:pt x="14" y="60"/>
                  </a:moveTo>
                  <a:cubicBezTo>
                    <a:pt x="6" y="60"/>
                    <a:pt x="0" y="53"/>
                    <a:pt x="0" y="42"/>
                  </a:cubicBezTo>
                  <a:cubicBezTo>
                    <a:pt x="0" y="28"/>
                    <a:pt x="10" y="10"/>
                    <a:pt x="23" y="3"/>
                  </a:cubicBezTo>
                  <a:cubicBezTo>
                    <a:pt x="27" y="1"/>
                    <a:pt x="30" y="0"/>
                    <a:pt x="34" y="0"/>
                  </a:cubicBezTo>
                  <a:cubicBezTo>
                    <a:pt x="42" y="0"/>
                    <a:pt x="48" y="6"/>
                    <a:pt x="48" y="17"/>
                  </a:cubicBezTo>
                  <a:cubicBezTo>
                    <a:pt x="48" y="31"/>
                    <a:pt x="38" y="49"/>
                    <a:pt x="25" y="56"/>
                  </a:cubicBezTo>
                  <a:cubicBezTo>
                    <a:pt x="21" y="59"/>
                    <a:pt x="18" y="60"/>
                    <a:pt x="14" y="60"/>
                  </a:cubicBezTo>
                  <a:close/>
                </a:path>
              </a:pathLst>
            </a:custGeom>
            <a:solidFill>
              <a:srgbClr val="9AA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19" name="Freeform 900"/>
            <p:cNvSpPr/>
            <p:nvPr userDrawn="1"/>
          </p:nvSpPr>
          <p:spPr bwMode="auto">
            <a:xfrm>
              <a:off x="6343650" y="4545013"/>
              <a:ext cx="61913" cy="87313"/>
            </a:xfrm>
            <a:custGeom>
              <a:avLst/>
              <a:gdLst>
                <a:gd name="T0" fmla="*/ 0 w 39"/>
                <a:gd name="T1" fmla="*/ 53 h 55"/>
                <a:gd name="T2" fmla="*/ 7 w 39"/>
                <a:gd name="T3" fmla="*/ 55 h 55"/>
                <a:gd name="T4" fmla="*/ 17 w 39"/>
                <a:gd name="T5" fmla="*/ 52 h 55"/>
                <a:gd name="T6" fmla="*/ 39 w 39"/>
                <a:gd name="T7" fmla="*/ 14 h 55"/>
                <a:gd name="T8" fmla="*/ 33 w 39"/>
                <a:gd name="T9" fmla="*/ 0 h 55"/>
                <a:gd name="T10" fmla="*/ 33 w 39"/>
                <a:gd name="T11" fmla="*/ 0 h 55"/>
                <a:gd name="T12" fmla="*/ 0 w 39"/>
                <a:gd name="T13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5">
                  <a:moveTo>
                    <a:pt x="0" y="53"/>
                  </a:moveTo>
                  <a:cubicBezTo>
                    <a:pt x="2" y="54"/>
                    <a:pt x="4" y="55"/>
                    <a:pt x="7" y="55"/>
                  </a:cubicBezTo>
                  <a:cubicBezTo>
                    <a:pt x="10" y="55"/>
                    <a:pt x="14" y="54"/>
                    <a:pt x="17" y="52"/>
                  </a:cubicBezTo>
                  <a:cubicBezTo>
                    <a:pt x="29" y="45"/>
                    <a:pt x="39" y="28"/>
                    <a:pt x="39" y="14"/>
                  </a:cubicBezTo>
                  <a:cubicBezTo>
                    <a:pt x="39" y="8"/>
                    <a:pt x="37" y="3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5" y="33"/>
                    <a:pt x="0" y="53"/>
                  </a:cubicBezTo>
                  <a:close/>
                </a:path>
              </a:pathLst>
            </a:custGeom>
            <a:solidFill>
              <a:srgbClr val="8593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8" name="Freeform 901"/>
            <p:cNvSpPr/>
            <p:nvPr userDrawn="1"/>
          </p:nvSpPr>
          <p:spPr bwMode="auto">
            <a:xfrm>
              <a:off x="6348413" y="4560888"/>
              <a:ext cx="44450" cy="57150"/>
            </a:xfrm>
            <a:custGeom>
              <a:avLst/>
              <a:gdLst>
                <a:gd name="T0" fmla="*/ 8 w 28"/>
                <a:gd name="T1" fmla="*/ 36 h 36"/>
                <a:gd name="T2" fmla="*/ 0 w 28"/>
                <a:gd name="T3" fmla="*/ 26 h 36"/>
                <a:gd name="T4" fmla="*/ 14 w 28"/>
                <a:gd name="T5" fmla="*/ 2 h 36"/>
                <a:gd name="T6" fmla="*/ 20 w 28"/>
                <a:gd name="T7" fmla="*/ 0 h 36"/>
                <a:gd name="T8" fmla="*/ 28 w 28"/>
                <a:gd name="T9" fmla="*/ 10 h 36"/>
                <a:gd name="T10" fmla="*/ 15 w 28"/>
                <a:gd name="T11" fmla="*/ 34 h 36"/>
                <a:gd name="T12" fmla="*/ 8 w 28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36">
                  <a:moveTo>
                    <a:pt x="8" y="36"/>
                  </a:moveTo>
                  <a:cubicBezTo>
                    <a:pt x="3" y="36"/>
                    <a:pt x="0" y="32"/>
                    <a:pt x="0" y="26"/>
                  </a:cubicBezTo>
                  <a:cubicBezTo>
                    <a:pt x="0" y="17"/>
                    <a:pt x="6" y="6"/>
                    <a:pt x="14" y="2"/>
                  </a:cubicBezTo>
                  <a:cubicBezTo>
                    <a:pt x="16" y="1"/>
                    <a:pt x="18" y="0"/>
                    <a:pt x="20" y="0"/>
                  </a:cubicBezTo>
                  <a:cubicBezTo>
                    <a:pt x="25" y="0"/>
                    <a:pt x="28" y="4"/>
                    <a:pt x="28" y="10"/>
                  </a:cubicBezTo>
                  <a:cubicBezTo>
                    <a:pt x="28" y="19"/>
                    <a:pt x="22" y="30"/>
                    <a:pt x="15" y="34"/>
                  </a:cubicBezTo>
                  <a:cubicBezTo>
                    <a:pt x="12" y="35"/>
                    <a:pt x="10" y="36"/>
                    <a:pt x="8" y="36"/>
                  </a:cubicBezTo>
                  <a:close/>
                </a:path>
              </a:pathLst>
            </a:custGeom>
            <a:solidFill>
              <a:srgbClr val="AEC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9" name="Freeform 902"/>
            <p:cNvSpPr/>
            <p:nvPr userDrawn="1"/>
          </p:nvSpPr>
          <p:spPr bwMode="auto">
            <a:xfrm>
              <a:off x="6142038" y="4186238"/>
              <a:ext cx="31750" cy="65088"/>
            </a:xfrm>
            <a:custGeom>
              <a:avLst/>
              <a:gdLst>
                <a:gd name="T0" fmla="*/ 4 w 20"/>
                <a:gd name="T1" fmla="*/ 3 h 41"/>
                <a:gd name="T2" fmla="*/ 8 w 20"/>
                <a:gd name="T3" fmla="*/ 1 h 41"/>
                <a:gd name="T4" fmla="*/ 17 w 20"/>
                <a:gd name="T5" fmla="*/ 6 h 41"/>
                <a:gd name="T6" fmla="*/ 20 w 20"/>
                <a:gd name="T7" fmla="*/ 13 h 41"/>
                <a:gd name="T8" fmla="*/ 15 w 20"/>
                <a:gd name="T9" fmla="*/ 39 h 41"/>
                <a:gd name="T10" fmla="*/ 11 w 20"/>
                <a:gd name="T11" fmla="*/ 40 h 41"/>
                <a:gd name="T12" fmla="*/ 3 w 20"/>
                <a:gd name="T13" fmla="*/ 35 h 41"/>
                <a:gd name="T14" fmla="*/ 1 w 20"/>
                <a:gd name="T15" fmla="*/ 29 h 41"/>
                <a:gd name="T16" fmla="*/ 4 w 20"/>
                <a:gd name="T17" fmla="*/ 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1">
                  <a:moveTo>
                    <a:pt x="4" y="3"/>
                  </a:moveTo>
                  <a:cubicBezTo>
                    <a:pt x="5" y="1"/>
                    <a:pt x="7" y="0"/>
                    <a:pt x="8" y="1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9" y="8"/>
                    <a:pt x="20" y="10"/>
                    <a:pt x="20" y="13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40"/>
                    <a:pt x="13" y="41"/>
                    <a:pt x="11" y="40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4"/>
                    <a:pt x="0" y="31"/>
                    <a:pt x="1" y="29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0" name="Freeform 903"/>
            <p:cNvSpPr/>
            <p:nvPr userDrawn="1"/>
          </p:nvSpPr>
          <p:spPr bwMode="auto">
            <a:xfrm>
              <a:off x="6138863" y="4186238"/>
              <a:ext cx="31750" cy="65088"/>
            </a:xfrm>
            <a:custGeom>
              <a:avLst/>
              <a:gdLst>
                <a:gd name="T0" fmla="*/ 0 w 20"/>
                <a:gd name="T1" fmla="*/ 5 h 41"/>
                <a:gd name="T2" fmla="*/ 9 w 20"/>
                <a:gd name="T3" fmla="*/ 0 h 41"/>
                <a:gd name="T4" fmla="*/ 20 w 20"/>
                <a:gd name="T5" fmla="*/ 10 h 41"/>
                <a:gd name="T6" fmla="*/ 14 w 20"/>
                <a:gd name="T7" fmla="*/ 41 h 41"/>
                <a:gd name="T8" fmla="*/ 6 w 20"/>
                <a:gd name="T9" fmla="*/ 39 h 41"/>
                <a:gd name="T10" fmla="*/ 0 w 20"/>
                <a:gd name="T11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41">
                  <a:moveTo>
                    <a:pt x="0" y="5"/>
                  </a:moveTo>
                  <a:cubicBezTo>
                    <a:pt x="3" y="2"/>
                    <a:pt x="9" y="0"/>
                    <a:pt x="9" y="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41"/>
                    <a:pt x="10" y="41"/>
                    <a:pt x="6" y="39"/>
                  </a:cubicBezTo>
                  <a:cubicBezTo>
                    <a:pt x="3" y="37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CDC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1" name="Freeform 904"/>
            <p:cNvSpPr/>
            <p:nvPr userDrawn="1"/>
          </p:nvSpPr>
          <p:spPr bwMode="auto">
            <a:xfrm>
              <a:off x="6132513" y="4191001"/>
              <a:ext cx="26988" cy="58738"/>
            </a:xfrm>
            <a:custGeom>
              <a:avLst/>
              <a:gdLst>
                <a:gd name="T0" fmla="*/ 4 w 17"/>
                <a:gd name="T1" fmla="*/ 3 h 37"/>
                <a:gd name="T2" fmla="*/ 7 w 17"/>
                <a:gd name="T3" fmla="*/ 1 h 37"/>
                <a:gd name="T4" fmla="*/ 15 w 17"/>
                <a:gd name="T5" fmla="*/ 6 h 37"/>
                <a:gd name="T6" fmla="*/ 17 w 17"/>
                <a:gd name="T7" fmla="*/ 12 h 37"/>
                <a:gd name="T8" fmla="*/ 13 w 17"/>
                <a:gd name="T9" fmla="*/ 34 h 37"/>
                <a:gd name="T10" fmla="*/ 10 w 17"/>
                <a:gd name="T11" fmla="*/ 36 h 37"/>
                <a:gd name="T12" fmla="*/ 3 w 17"/>
                <a:gd name="T13" fmla="*/ 31 h 37"/>
                <a:gd name="T14" fmla="*/ 0 w 17"/>
                <a:gd name="T15" fmla="*/ 26 h 37"/>
                <a:gd name="T16" fmla="*/ 4 w 17"/>
                <a:gd name="T17" fmla="*/ 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37">
                  <a:moveTo>
                    <a:pt x="4" y="3"/>
                  </a:moveTo>
                  <a:cubicBezTo>
                    <a:pt x="4" y="1"/>
                    <a:pt x="6" y="0"/>
                    <a:pt x="7" y="1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6" y="7"/>
                    <a:pt x="17" y="10"/>
                    <a:pt x="17" y="12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6"/>
                    <a:pt x="11" y="37"/>
                    <a:pt x="10" y="36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1" y="30"/>
                    <a:pt x="0" y="28"/>
                    <a:pt x="0" y="26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2" name="Freeform 905"/>
            <p:cNvSpPr/>
            <p:nvPr userDrawn="1"/>
          </p:nvSpPr>
          <p:spPr bwMode="auto">
            <a:xfrm>
              <a:off x="6026150" y="4086226"/>
              <a:ext cx="522288" cy="500063"/>
            </a:xfrm>
            <a:custGeom>
              <a:avLst/>
              <a:gdLst>
                <a:gd name="T0" fmla="*/ 324 w 329"/>
                <a:gd name="T1" fmla="*/ 70 h 315"/>
                <a:gd name="T2" fmla="*/ 181 w 329"/>
                <a:gd name="T3" fmla="*/ 3 h 315"/>
                <a:gd name="T4" fmla="*/ 122 w 329"/>
                <a:gd name="T5" fmla="*/ 34 h 315"/>
                <a:gd name="T6" fmla="*/ 66 w 329"/>
                <a:gd name="T7" fmla="*/ 116 h 315"/>
                <a:gd name="T8" fmla="*/ 2 w 329"/>
                <a:gd name="T9" fmla="*/ 181 h 315"/>
                <a:gd name="T10" fmla="*/ 1 w 329"/>
                <a:gd name="T11" fmla="*/ 222 h 315"/>
                <a:gd name="T12" fmla="*/ 2 w 329"/>
                <a:gd name="T13" fmla="*/ 234 h 315"/>
                <a:gd name="T14" fmla="*/ 136 w 329"/>
                <a:gd name="T15" fmla="*/ 315 h 315"/>
                <a:gd name="T16" fmla="*/ 180 w 329"/>
                <a:gd name="T17" fmla="*/ 293 h 315"/>
                <a:gd name="T18" fmla="*/ 182 w 329"/>
                <a:gd name="T19" fmla="*/ 274 h 315"/>
                <a:gd name="T20" fmla="*/ 229 w 329"/>
                <a:gd name="T21" fmla="*/ 251 h 315"/>
                <a:gd name="T22" fmla="*/ 232 w 329"/>
                <a:gd name="T23" fmla="*/ 250 h 315"/>
                <a:gd name="T24" fmla="*/ 256 w 329"/>
                <a:gd name="T25" fmla="*/ 297 h 315"/>
                <a:gd name="T26" fmla="*/ 319 w 329"/>
                <a:gd name="T27" fmla="*/ 261 h 315"/>
                <a:gd name="T28" fmla="*/ 324 w 329"/>
                <a:gd name="T29" fmla="*/ 7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9" h="315">
                  <a:moveTo>
                    <a:pt x="324" y="70"/>
                  </a:moveTo>
                  <a:cubicBezTo>
                    <a:pt x="250" y="26"/>
                    <a:pt x="189" y="0"/>
                    <a:pt x="181" y="3"/>
                  </a:cubicBezTo>
                  <a:cubicBezTo>
                    <a:pt x="181" y="3"/>
                    <a:pt x="151" y="10"/>
                    <a:pt x="122" y="34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5" y="172"/>
                    <a:pt x="2" y="181"/>
                  </a:cubicBezTo>
                  <a:cubicBezTo>
                    <a:pt x="2" y="181"/>
                    <a:pt x="0" y="196"/>
                    <a:pt x="1" y="222"/>
                  </a:cubicBezTo>
                  <a:cubicBezTo>
                    <a:pt x="1" y="227"/>
                    <a:pt x="0" y="229"/>
                    <a:pt x="2" y="234"/>
                  </a:cubicBezTo>
                  <a:cubicBezTo>
                    <a:pt x="11" y="250"/>
                    <a:pt x="66" y="303"/>
                    <a:pt x="136" y="315"/>
                  </a:cubicBezTo>
                  <a:cubicBezTo>
                    <a:pt x="136" y="315"/>
                    <a:pt x="148" y="315"/>
                    <a:pt x="180" y="293"/>
                  </a:cubicBezTo>
                  <a:cubicBezTo>
                    <a:pt x="180" y="293"/>
                    <a:pt x="173" y="277"/>
                    <a:pt x="182" y="274"/>
                  </a:cubicBezTo>
                  <a:cubicBezTo>
                    <a:pt x="182" y="274"/>
                    <a:pt x="177" y="276"/>
                    <a:pt x="229" y="251"/>
                  </a:cubicBezTo>
                  <a:cubicBezTo>
                    <a:pt x="228" y="252"/>
                    <a:pt x="229" y="251"/>
                    <a:pt x="232" y="250"/>
                  </a:cubicBezTo>
                  <a:cubicBezTo>
                    <a:pt x="241" y="246"/>
                    <a:pt x="263" y="243"/>
                    <a:pt x="256" y="297"/>
                  </a:cubicBezTo>
                  <a:cubicBezTo>
                    <a:pt x="319" y="261"/>
                    <a:pt x="319" y="261"/>
                    <a:pt x="319" y="261"/>
                  </a:cubicBezTo>
                  <a:cubicBezTo>
                    <a:pt x="319" y="261"/>
                    <a:pt x="329" y="72"/>
                    <a:pt x="324" y="70"/>
                  </a:cubicBezTo>
                </a:path>
              </a:pathLst>
            </a:custGeom>
            <a:solidFill>
              <a:srgbClr val="E7E3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3" name="Freeform 906"/>
            <p:cNvSpPr/>
            <p:nvPr userDrawn="1"/>
          </p:nvSpPr>
          <p:spPr bwMode="auto">
            <a:xfrm>
              <a:off x="6238875" y="4194176"/>
              <a:ext cx="323850" cy="385763"/>
            </a:xfrm>
            <a:custGeom>
              <a:avLst/>
              <a:gdLst>
                <a:gd name="T0" fmla="*/ 202 w 204"/>
                <a:gd name="T1" fmla="*/ 170 h 243"/>
                <a:gd name="T2" fmla="*/ 203 w 204"/>
                <a:gd name="T3" fmla="*/ 103 h 243"/>
                <a:gd name="T4" fmla="*/ 196 w 204"/>
                <a:gd name="T5" fmla="*/ 19 h 243"/>
                <a:gd name="T6" fmla="*/ 191 w 204"/>
                <a:gd name="T7" fmla="*/ 2 h 243"/>
                <a:gd name="T8" fmla="*/ 185 w 204"/>
                <a:gd name="T9" fmla="*/ 1 h 243"/>
                <a:gd name="T10" fmla="*/ 152 w 204"/>
                <a:gd name="T11" fmla="*/ 21 h 243"/>
                <a:gd name="T12" fmla="*/ 133 w 204"/>
                <a:gd name="T13" fmla="*/ 37 h 243"/>
                <a:gd name="T14" fmla="*/ 124 w 204"/>
                <a:gd name="T15" fmla="*/ 53 h 243"/>
                <a:gd name="T16" fmla="*/ 78 w 204"/>
                <a:gd name="T17" fmla="*/ 137 h 243"/>
                <a:gd name="T18" fmla="*/ 5 w 204"/>
                <a:gd name="T19" fmla="*/ 194 h 243"/>
                <a:gd name="T20" fmla="*/ 2 w 204"/>
                <a:gd name="T21" fmla="*/ 243 h 243"/>
                <a:gd name="T22" fmla="*/ 52 w 204"/>
                <a:gd name="T23" fmla="*/ 231 h 243"/>
                <a:gd name="T24" fmla="*/ 58 w 204"/>
                <a:gd name="T25" fmla="*/ 218 h 243"/>
                <a:gd name="T26" fmla="*/ 110 w 204"/>
                <a:gd name="T27" fmla="*/ 183 h 243"/>
                <a:gd name="T28" fmla="*/ 120 w 204"/>
                <a:gd name="T29" fmla="*/ 197 h 243"/>
                <a:gd name="T30" fmla="*/ 122 w 204"/>
                <a:gd name="T31" fmla="*/ 229 h 243"/>
                <a:gd name="T32" fmla="*/ 193 w 204"/>
                <a:gd name="T33" fmla="*/ 189 h 243"/>
                <a:gd name="T34" fmla="*/ 202 w 204"/>
                <a:gd name="T35" fmla="*/ 17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4" h="243">
                  <a:moveTo>
                    <a:pt x="202" y="170"/>
                  </a:moveTo>
                  <a:cubicBezTo>
                    <a:pt x="204" y="139"/>
                    <a:pt x="203" y="124"/>
                    <a:pt x="203" y="103"/>
                  </a:cubicBezTo>
                  <a:cubicBezTo>
                    <a:pt x="203" y="60"/>
                    <a:pt x="197" y="24"/>
                    <a:pt x="196" y="19"/>
                  </a:cubicBezTo>
                  <a:cubicBezTo>
                    <a:pt x="195" y="12"/>
                    <a:pt x="193" y="5"/>
                    <a:pt x="191" y="2"/>
                  </a:cubicBezTo>
                  <a:cubicBezTo>
                    <a:pt x="190" y="1"/>
                    <a:pt x="187" y="0"/>
                    <a:pt x="185" y="1"/>
                  </a:cubicBezTo>
                  <a:cubicBezTo>
                    <a:pt x="170" y="8"/>
                    <a:pt x="154" y="20"/>
                    <a:pt x="152" y="21"/>
                  </a:cubicBezTo>
                  <a:cubicBezTo>
                    <a:pt x="142" y="27"/>
                    <a:pt x="139" y="30"/>
                    <a:pt x="133" y="37"/>
                  </a:cubicBezTo>
                  <a:cubicBezTo>
                    <a:pt x="130" y="41"/>
                    <a:pt x="128" y="45"/>
                    <a:pt x="124" y="53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13" y="179"/>
                    <a:pt x="5" y="194"/>
                  </a:cubicBezTo>
                  <a:cubicBezTo>
                    <a:pt x="0" y="203"/>
                    <a:pt x="2" y="243"/>
                    <a:pt x="2" y="243"/>
                  </a:cubicBezTo>
                  <a:cubicBezTo>
                    <a:pt x="23" y="243"/>
                    <a:pt x="38" y="238"/>
                    <a:pt x="52" y="231"/>
                  </a:cubicBezTo>
                  <a:cubicBezTo>
                    <a:pt x="52" y="231"/>
                    <a:pt x="55" y="222"/>
                    <a:pt x="58" y="218"/>
                  </a:cubicBezTo>
                  <a:cubicBezTo>
                    <a:pt x="64" y="210"/>
                    <a:pt x="102" y="184"/>
                    <a:pt x="110" y="183"/>
                  </a:cubicBezTo>
                  <a:cubicBezTo>
                    <a:pt x="110" y="183"/>
                    <a:pt x="119" y="181"/>
                    <a:pt x="120" y="197"/>
                  </a:cubicBezTo>
                  <a:cubicBezTo>
                    <a:pt x="120" y="201"/>
                    <a:pt x="121" y="215"/>
                    <a:pt x="122" y="229"/>
                  </a:cubicBezTo>
                  <a:cubicBezTo>
                    <a:pt x="193" y="189"/>
                    <a:pt x="193" y="189"/>
                    <a:pt x="193" y="189"/>
                  </a:cubicBezTo>
                  <a:cubicBezTo>
                    <a:pt x="199" y="186"/>
                    <a:pt x="202" y="179"/>
                    <a:pt x="202" y="170"/>
                  </a:cubicBezTo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4" name="Freeform 907"/>
            <p:cNvSpPr/>
            <p:nvPr userDrawn="1"/>
          </p:nvSpPr>
          <p:spPr bwMode="auto">
            <a:xfrm>
              <a:off x="6403975" y="4200526"/>
              <a:ext cx="136525" cy="342900"/>
            </a:xfrm>
            <a:custGeom>
              <a:avLst/>
              <a:gdLst>
                <a:gd name="T0" fmla="*/ 76 w 86"/>
                <a:gd name="T1" fmla="*/ 188 h 216"/>
                <a:gd name="T2" fmla="*/ 79 w 86"/>
                <a:gd name="T3" fmla="*/ 185 h 216"/>
                <a:gd name="T4" fmla="*/ 83 w 86"/>
                <a:gd name="T5" fmla="*/ 120 h 216"/>
                <a:gd name="T6" fmla="*/ 84 w 86"/>
                <a:gd name="T7" fmla="*/ 118 h 216"/>
                <a:gd name="T8" fmla="*/ 86 w 86"/>
                <a:gd name="T9" fmla="*/ 113 h 216"/>
                <a:gd name="T10" fmla="*/ 85 w 86"/>
                <a:gd name="T11" fmla="*/ 51 h 216"/>
                <a:gd name="T12" fmla="*/ 82 w 86"/>
                <a:gd name="T13" fmla="*/ 1 h 216"/>
                <a:gd name="T14" fmla="*/ 80 w 86"/>
                <a:gd name="T15" fmla="*/ 0 h 216"/>
                <a:gd name="T16" fmla="*/ 43 w 86"/>
                <a:gd name="T17" fmla="*/ 25 h 216"/>
                <a:gd name="T18" fmla="*/ 26 w 86"/>
                <a:gd name="T19" fmla="*/ 47 h 216"/>
                <a:gd name="T20" fmla="*/ 1 w 86"/>
                <a:gd name="T21" fmla="*/ 90 h 216"/>
                <a:gd name="T22" fmla="*/ 0 w 86"/>
                <a:gd name="T23" fmla="*/ 94 h 216"/>
                <a:gd name="T24" fmla="*/ 0 w 86"/>
                <a:gd name="T25" fmla="*/ 174 h 216"/>
                <a:gd name="T26" fmla="*/ 2 w 86"/>
                <a:gd name="T27" fmla="*/ 175 h 216"/>
                <a:gd name="T28" fmla="*/ 30 w 86"/>
                <a:gd name="T29" fmla="*/ 215 h 216"/>
                <a:gd name="T30" fmla="*/ 76 w 86"/>
                <a:gd name="T31" fmla="*/ 18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216">
                  <a:moveTo>
                    <a:pt x="76" y="188"/>
                  </a:moveTo>
                  <a:cubicBezTo>
                    <a:pt x="78" y="187"/>
                    <a:pt x="79" y="186"/>
                    <a:pt x="79" y="185"/>
                  </a:cubicBezTo>
                  <a:cubicBezTo>
                    <a:pt x="84" y="166"/>
                    <a:pt x="83" y="128"/>
                    <a:pt x="83" y="120"/>
                  </a:cubicBezTo>
                  <a:cubicBezTo>
                    <a:pt x="83" y="119"/>
                    <a:pt x="84" y="119"/>
                    <a:pt x="84" y="118"/>
                  </a:cubicBezTo>
                  <a:cubicBezTo>
                    <a:pt x="85" y="116"/>
                    <a:pt x="86" y="115"/>
                    <a:pt x="86" y="113"/>
                  </a:cubicBezTo>
                  <a:cubicBezTo>
                    <a:pt x="86" y="113"/>
                    <a:pt x="86" y="75"/>
                    <a:pt x="85" y="51"/>
                  </a:cubicBezTo>
                  <a:cubicBezTo>
                    <a:pt x="83" y="27"/>
                    <a:pt x="82" y="1"/>
                    <a:pt x="82" y="1"/>
                  </a:cubicBezTo>
                  <a:cubicBezTo>
                    <a:pt x="82" y="0"/>
                    <a:pt x="81" y="0"/>
                    <a:pt x="80" y="0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33" y="31"/>
                    <a:pt x="26" y="47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0" y="92"/>
                    <a:pt x="0" y="93"/>
                    <a:pt x="0" y="9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5"/>
                    <a:pt x="1" y="175"/>
                    <a:pt x="2" y="175"/>
                  </a:cubicBezTo>
                  <a:cubicBezTo>
                    <a:pt x="36" y="182"/>
                    <a:pt x="29" y="216"/>
                    <a:pt x="30" y="215"/>
                  </a:cubicBezTo>
                  <a:lnTo>
                    <a:pt x="76" y="188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5" name="Freeform 908"/>
            <p:cNvSpPr/>
            <p:nvPr userDrawn="1"/>
          </p:nvSpPr>
          <p:spPr bwMode="auto">
            <a:xfrm>
              <a:off x="6410325" y="4219576"/>
              <a:ext cx="115888" cy="185738"/>
            </a:xfrm>
            <a:custGeom>
              <a:avLst/>
              <a:gdLst>
                <a:gd name="T0" fmla="*/ 66 w 73"/>
                <a:gd name="T1" fmla="*/ 1 h 117"/>
                <a:gd name="T2" fmla="*/ 72 w 73"/>
                <a:gd name="T3" fmla="*/ 5 h 117"/>
                <a:gd name="T4" fmla="*/ 73 w 73"/>
                <a:gd name="T5" fmla="*/ 49 h 117"/>
                <a:gd name="T6" fmla="*/ 57 w 73"/>
                <a:gd name="T7" fmla="*/ 79 h 117"/>
                <a:gd name="T8" fmla="*/ 4 w 73"/>
                <a:gd name="T9" fmla="*/ 116 h 117"/>
                <a:gd name="T10" fmla="*/ 0 w 73"/>
                <a:gd name="T11" fmla="*/ 115 h 117"/>
                <a:gd name="T12" fmla="*/ 0 w 73"/>
                <a:gd name="T13" fmla="*/ 93 h 117"/>
                <a:gd name="T14" fmla="*/ 3 w 73"/>
                <a:gd name="T15" fmla="*/ 79 h 117"/>
                <a:gd name="T16" fmla="*/ 31 w 73"/>
                <a:gd name="T17" fmla="*/ 30 h 117"/>
                <a:gd name="T18" fmla="*/ 41 w 73"/>
                <a:gd name="T19" fmla="*/ 19 h 117"/>
                <a:gd name="T20" fmla="*/ 66 w 73"/>
                <a:gd name="T21" fmla="*/ 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3" h="117">
                  <a:moveTo>
                    <a:pt x="66" y="1"/>
                  </a:moveTo>
                  <a:cubicBezTo>
                    <a:pt x="69" y="0"/>
                    <a:pt x="72" y="2"/>
                    <a:pt x="72" y="5"/>
                  </a:cubicBezTo>
                  <a:cubicBezTo>
                    <a:pt x="73" y="49"/>
                    <a:pt x="73" y="49"/>
                    <a:pt x="73" y="49"/>
                  </a:cubicBezTo>
                  <a:cubicBezTo>
                    <a:pt x="73" y="60"/>
                    <a:pt x="67" y="72"/>
                    <a:pt x="57" y="79"/>
                  </a:cubicBezTo>
                  <a:cubicBezTo>
                    <a:pt x="4" y="116"/>
                    <a:pt x="4" y="116"/>
                    <a:pt x="4" y="116"/>
                  </a:cubicBezTo>
                  <a:cubicBezTo>
                    <a:pt x="2" y="117"/>
                    <a:pt x="0" y="116"/>
                    <a:pt x="0" y="115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88"/>
                    <a:pt x="1" y="83"/>
                    <a:pt x="3" y="79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3" y="25"/>
                    <a:pt x="37" y="21"/>
                    <a:pt x="41" y="19"/>
                  </a:cubicBezTo>
                  <a:lnTo>
                    <a:pt x="66" y="1"/>
                  </a:lnTo>
                  <a:close/>
                </a:path>
              </a:pathLst>
            </a:custGeom>
            <a:solidFill>
              <a:srgbClr val="457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6" name="Freeform 909"/>
            <p:cNvSpPr/>
            <p:nvPr userDrawn="1"/>
          </p:nvSpPr>
          <p:spPr bwMode="auto">
            <a:xfrm>
              <a:off x="6410325" y="4221163"/>
              <a:ext cx="109538" cy="177800"/>
            </a:xfrm>
            <a:custGeom>
              <a:avLst/>
              <a:gdLst>
                <a:gd name="T0" fmla="*/ 69 w 69"/>
                <a:gd name="T1" fmla="*/ 46 h 112"/>
                <a:gd name="T2" fmla="*/ 68 w 69"/>
                <a:gd name="T3" fmla="*/ 2 h 112"/>
                <a:gd name="T4" fmla="*/ 67 w 69"/>
                <a:gd name="T5" fmla="*/ 0 h 112"/>
                <a:gd name="T6" fmla="*/ 66 w 69"/>
                <a:gd name="T7" fmla="*/ 0 h 112"/>
                <a:gd name="T8" fmla="*/ 41 w 69"/>
                <a:gd name="T9" fmla="*/ 18 h 112"/>
                <a:gd name="T10" fmla="*/ 31 w 69"/>
                <a:gd name="T11" fmla="*/ 29 h 112"/>
                <a:gd name="T12" fmla="*/ 3 w 69"/>
                <a:gd name="T13" fmla="*/ 78 h 112"/>
                <a:gd name="T14" fmla="*/ 0 w 69"/>
                <a:gd name="T15" fmla="*/ 92 h 112"/>
                <a:gd name="T16" fmla="*/ 0 w 69"/>
                <a:gd name="T17" fmla="*/ 112 h 112"/>
                <a:gd name="T18" fmla="*/ 53 w 69"/>
                <a:gd name="T19" fmla="*/ 75 h 112"/>
                <a:gd name="T20" fmla="*/ 69 w 69"/>
                <a:gd name="T21" fmla="*/ 4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112">
                  <a:moveTo>
                    <a:pt x="69" y="46"/>
                  </a:moveTo>
                  <a:cubicBezTo>
                    <a:pt x="68" y="2"/>
                    <a:pt x="68" y="2"/>
                    <a:pt x="68" y="2"/>
                  </a:cubicBezTo>
                  <a:cubicBezTo>
                    <a:pt x="68" y="1"/>
                    <a:pt x="67" y="0"/>
                    <a:pt x="67" y="0"/>
                  </a:cubicBezTo>
                  <a:cubicBezTo>
                    <a:pt x="67" y="0"/>
                    <a:pt x="66" y="0"/>
                    <a:pt x="66" y="0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7" y="20"/>
                    <a:pt x="33" y="24"/>
                    <a:pt x="31" y="29"/>
                  </a:cubicBezTo>
                  <a:cubicBezTo>
                    <a:pt x="3" y="78"/>
                    <a:pt x="3" y="78"/>
                    <a:pt x="3" y="78"/>
                  </a:cubicBezTo>
                  <a:cubicBezTo>
                    <a:pt x="1" y="82"/>
                    <a:pt x="0" y="87"/>
                    <a:pt x="0" y="9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53" y="75"/>
                    <a:pt x="53" y="75"/>
                    <a:pt x="53" y="75"/>
                  </a:cubicBezTo>
                  <a:cubicBezTo>
                    <a:pt x="62" y="69"/>
                    <a:pt x="68" y="57"/>
                    <a:pt x="69" y="46"/>
                  </a:cubicBezTo>
                  <a:close/>
                </a:path>
              </a:pathLst>
            </a:custGeom>
            <a:solidFill>
              <a:srgbClr val="6A98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9" name="Freeform 910"/>
            <p:cNvSpPr/>
            <p:nvPr userDrawn="1"/>
          </p:nvSpPr>
          <p:spPr bwMode="auto">
            <a:xfrm>
              <a:off x="6134100" y="4264026"/>
              <a:ext cx="230188" cy="138113"/>
            </a:xfrm>
            <a:custGeom>
              <a:avLst/>
              <a:gdLst>
                <a:gd name="T0" fmla="*/ 145 w 145"/>
                <a:gd name="T1" fmla="*/ 73 h 87"/>
                <a:gd name="T2" fmla="*/ 133 w 145"/>
                <a:gd name="T3" fmla="*/ 85 h 87"/>
                <a:gd name="T4" fmla="*/ 3 w 145"/>
                <a:gd name="T5" fmla="*/ 16 h 87"/>
                <a:gd name="T6" fmla="*/ 8 w 145"/>
                <a:gd name="T7" fmla="*/ 0 h 87"/>
                <a:gd name="T8" fmla="*/ 25 w 145"/>
                <a:gd name="T9" fmla="*/ 6 h 87"/>
                <a:gd name="T10" fmla="*/ 139 w 145"/>
                <a:gd name="T11" fmla="*/ 66 h 87"/>
                <a:gd name="T12" fmla="*/ 145 w 145"/>
                <a:gd name="T13" fmla="*/ 7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" h="87">
                  <a:moveTo>
                    <a:pt x="145" y="73"/>
                  </a:moveTo>
                  <a:cubicBezTo>
                    <a:pt x="140" y="80"/>
                    <a:pt x="138" y="87"/>
                    <a:pt x="133" y="85"/>
                  </a:cubicBezTo>
                  <a:cubicBezTo>
                    <a:pt x="66" y="69"/>
                    <a:pt x="15" y="34"/>
                    <a:pt x="3" y="16"/>
                  </a:cubicBezTo>
                  <a:cubicBezTo>
                    <a:pt x="0" y="12"/>
                    <a:pt x="4" y="7"/>
                    <a:pt x="8" y="0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39" y="66"/>
                    <a:pt x="139" y="66"/>
                    <a:pt x="139" y="66"/>
                  </a:cubicBezTo>
                  <a:cubicBezTo>
                    <a:pt x="145" y="73"/>
                    <a:pt x="145" y="73"/>
                    <a:pt x="145" y="73"/>
                  </a:cubicBezTo>
                </a:path>
              </a:pathLst>
            </a:custGeom>
            <a:solidFill>
              <a:srgbClr val="FF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0" name="Freeform 911"/>
            <p:cNvSpPr/>
            <p:nvPr userDrawn="1"/>
          </p:nvSpPr>
          <p:spPr bwMode="auto">
            <a:xfrm>
              <a:off x="6142038" y="4148138"/>
              <a:ext cx="290513" cy="246063"/>
            </a:xfrm>
            <a:custGeom>
              <a:avLst/>
              <a:gdLst>
                <a:gd name="T0" fmla="*/ 135 w 183"/>
                <a:gd name="T1" fmla="*/ 152 h 155"/>
                <a:gd name="T2" fmla="*/ 130 w 183"/>
                <a:gd name="T3" fmla="*/ 154 h 155"/>
                <a:gd name="T4" fmla="*/ 1 w 183"/>
                <a:gd name="T5" fmla="*/ 84 h 155"/>
                <a:gd name="T6" fmla="*/ 1 w 183"/>
                <a:gd name="T7" fmla="*/ 78 h 155"/>
                <a:gd name="T8" fmla="*/ 53 w 183"/>
                <a:gd name="T9" fmla="*/ 2 h 155"/>
                <a:gd name="T10" fmla="*/ 57 w 183"/>
                <a:gd name="T11" fmla="*/ 2 h 155"/>
                <a:gd name="T12" fmla="*/ 181 w 183"/>
                <a:gd name="T13" fmla="*/ 63 h 155"/>
                <a:gd name="T14" fmla="*/ 182 w 183"/>
                <a:gd name="T15" fmla="*/ 67 h 155"/>
                <a:gd name="T16" fmla="*/ 159 w 183"/>
                <a:gd name="T17" fmla="*/ 111 h 155"/>
                <a:gd name="T18" fmla="*/ 135 w 183"/>
                <a:gd name="T19" fmla="*/ 15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3" h="155">
                  <a:moveTo>
                    <a:pt x="135" y="152"/>
                  </a:moveTo>
                  <a:cubicBezTo>
                    <a:pt x="134" y="154"/>
                    <a:pt x="132" y="155"/>
                    <a:pt x="130" y="154"/>
                  </a:cubicBezTo>
                  <a:cubicBezTo>
                    <a:pt x="50" y="137"/>
                    <a:pt x="10" y="96"/>
                    <a:pt x="1" y="84"/>
                  </a:cubicBezTo>
                  <a:cubicBezTo>
                    <a:pt x="0" y="83"/>
                    <a:pt x="0" y="80"/>
                    <a:pt x="1" y="78"/>
                  </a:cubicBezTo>
                  <a:cubicBezTo>
                    <a:pt x="15" y="50"/>
                    <a:pt x="44" y="14"/>
                    <a:pt x="53" y="2"/>
                  </a:cubicBezTo>
                  <a:cubicBezTo>
                    <a:pt x="54" y="1"/>
                    <a:pt x="56" y="0"/>
                    <a:pt x="57" y="2"/>
                  </a:cubicBezTo>
                  <a:cubicBezTo>
                    <a:pt x="68" y="9"/>
                    <a:pt x="112" y="36"/>
                    <a:pt x="181" y="63"/>
                  </a:cubicBezTo>
                  <a:cubicBezTo>
                    <a:pt x="182" y="64"/>
                    <a:pt x="183" y="66"/>
                    <a:pt x="182" y="67"/>
                  </a:cubicBezTo>
                  <a:cubicBezTo>
                    <a:pt x="178" y="76"/>
                    <a:pt x="165" y="98"/>
                    <a:pt x="159" y="111"/>
                  </a:cubicBezTo>
                  <a:cubicBezTo>
                    <a:pt x="152" y="124"/>
                    <a:pt x="139" y="143"/>
                    <a:pt x="135" y="152"/>
                  </a:cubicBezTo>
                </a:path>
              </a:pathLst>
            </a:custGeom>
            <a:solidFill>
              <a:srgbClr val="6DD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2" name="Freeform 912"/>
            <p:cNvSpPr>
              <a:spLocks noEditPoints="1"/>
            </p:cNvSpPr>
            <p:nvPr userDrawn="1"/>
          </p:nvSpPr>
          <p:spPr bwMode="auto">
            <a:xfrm>
              <a:off x="6140450" y="4146551"/>
              <a:ext cx="293688" cy="247650"/>
            </a:xfrm>
            <a:custGeom>
              <a:avLst/>
              <a:gdLst>
                <a:gd name="T0" fmla="*/ 131 w 185"/>
                <a:gd name="T1" fmla="*/ 156 h 156"/>
                <a:gd name="T2" fmla="*/ 2 w 185"/>
                <a:gd name="T3" fmla="*/ 86 h 156"/>
                <a:gd name="T4" fmla="*/ 1 w 185"/>
                <a:gd name="T5" fmla="*/ 79 h 156"/>
                <a:gd name="T6" fmla="*/ 45 w 185"/>
                <a:gd name="T7" fmla="*/ 13 h 156"/>
                <a:gd name="T8" fmla="*/ 53 w 185"/>
                <a:gd name="T9" fmla="*/ 3 h 156"/>
                <a:gd name="T10" fmla="*/ 59 w 185"/>
                <a:gd name="T11" fmla="*/ 2 h 156"/>
                <a:gd name="T12" fmla="*/ 182 w 185"/>
                <a:gd name="T13" fmla="*/ 63 h 156"/>
                <a:gd name="T14" fmla="*/ 184 w 185"/>
                <a:gd name="T15" fmla="*/ 66 h 156"/>
                <a:gd name="T16" fmla="*/ 184 w 185"/>
                <a:gd name="T17" fmla="*/ 69 h 156"/>
                <a:gd name="T18" fmla="*/ 175 w 185"/>
                <a:gd name="T19" fmla="*/ 85 h 156"/>
                <a:gd name="T20" fmla="*/ 161 w 185"/>
                <a:gd name="T21" fmla="*/ 112 h 156"/>
                <a:gd name="T22" fmla="*/ 148 w 185"/>
                <a:gd name="T23" fmla="*/ 135 h 156"/>
                <a:gd name="T24" fmla="*/ 137 w 185"/>
                <a:gd name="T25" fmla="*/ 153 h 156"/>
                <a:gd name="T26" fmla="*/ 132 w 185"/>
                <a:gd name="T27" fmla="*/ 156 h 156"/>
                <a:gd name="T28" fmla="*/ 131 w 185"/>
                <a:gd name="T29" fmla="*/ 156 h 156"/>
                <a:gd name="T30" fmla="*/ 54 w 185"/>
                <a:gd name="T31" fmla="*/ 4 h 156"/>
                <a:gd name="T32" fmla="*/ 47 w 185"/>
                <a:gd name="T33" fmla="*/ 14 h 156"/>
                <a:gd name="T34" fmla="*/ 3 w 185"/>
                <a:gd name="T35" fmla="*/ 80 h 156"/>
                <a:gd name="T36" fmla="*/ 3 w 185"/>
                <a:gd name="T37" fmla="*/ 85 h 156"/>
                <a:gd name="T38" fmla="*/ 131 w 185"/>
                <a:gd name="T39" fmla="*/ 155 h 156"/>
                <a:gd name="T40" fmla="*/ 135 w 185"/>
                <a:gd name="T41" fmla="*/ 153 h 156"/>
                <a:gd name="T42" fmla="*/ 146 w 185"/>
                <a:gd name="T43" fmla="*/ 134 h 156"/>
                <a:gd name="T44" fmla="*/ 159 w 185"/>
                <a:gd name="T45" fmla="*/ 111 h 156"/>
                <a:gd name="T46" fmla="*/ 174 w 185"/>
                <a:gd name="T47" fmla="*/ 84 h 156"/>
                <a:gd name="T48" fmla="*/ 182 w 185"/>
                <a:gd name="T49" fmla="*/ 68 h 156"/>
                <a:gd name="T50" fmla="*/ 182 w 185"/>
                <a:gd name="T51" fmla="*/ 66 h 156"/>
                <a:gd name="T52" fmla="*/ 181 w 185"/>
                <a:gd name="T53" fmla="*/ 65 h 156"/>
                <a:gd name="T54" fmla="*/ 58 w 185"/>
                <a:gd name="T55" fmla="*/ 3 h 156"/>
                <a:gd name="T56" fmla="*/ 56 w 185"/>
                <a:gd name="T57" fmla="*/ 3 h 156"/>
                <a:gd name="T58" fmla="*/ 54 w 185"/>
                <a:gd name="T59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5" h="156">
                  <a:moveTo>
                    <a:pt x="131" y="156"/>
                  </a:moveTo>
                  <a:cubicBezTo>
                    <a:pt x="58" y="141"/>
                    <a:pt x="15" y="103"/>
                    <a:pt x="2" y="86"/>
                  </a:cubicBezTo>
                  <a:cubicBezTo>
                    <a:pt x="0" y="84"/>
                    <a:pt x="0" y="81"/>
                    <a:pt x="1" y="79"/>
                  </a:cubicBezTo>
                  <a:cubicBezTo>
                    <a:pt x="13" y="57"/>
                    <a:pt x="33" y="29"/>
                    <a:pt x="45" y="13"/>
                  </a:cubicBezTo>
                  <a:cubicBezTo>
                    <a:pt x="49" y="9"/>
                    <a:pt x="51" y="5"/>
                    <a:pt x="53" y="3"/>
                  </a:cubicBezTo>
                  <a:cubicBezTo>
                    <a:pt x="54" y="1"/>
                    <a:pt x="57" y="0"/>
                    <a:pt x="59" y="2"/>
                  </a:cubicBezTo>
                  <a:cubicBezTo>
                    <a:pt x="69" y="9"/>
                    <a:pt x="112" y="35"/>
                    <a:pt x="182" y="63"/>
                  </a:cubicBezTo>
                  <a:cubicBezTo>
                    <a:pt x="183" y="64"/>
                    <a:pt x="184" y="65"/>
                    <a:pt x="184" y="66"/>
                  </a:cubicBezTo>
                  <a:cubicBezTo>
                    <a:pt x="185" y="67"/>
                    <a:pt x="185" y="68"/>
                    <a:pt x="184" y="69"/>
                  </a:cubicBezTo>
                  <a:cubicBezTo>
                    <a:pt x="182" y="72"/>
                    <a:pt x="179" y="78"/>
                    <a:pt x="175" y="85"/>
                  </a:cubicBezTo>
                  <a:cubicBezTo>
                    <a:pt x="170" y="94"/>
                    <a:pt x="164" y="104"/>
                    <a:pt x="161" y="112"/>
                  </a:cubicBezTo>
                  <a:cubicBezTo>
                    <a:pt x="157" y="119"/>
                    <a:pt x="152" y="127"/>
                    <a:pt x="148" y="135"/>
                  </a:cubicBezTo>
                  <a:cubicBezTo>
                    <a:pt x="143" y="142"/>
                    <a:pt x="139" y="149"/>
                    <a:pt x="137" y="153"/>
                  </a:cubicBezTo>
                  <a:cubicBezTo>
                    <a:pt x="136" y="155"/>
                    <a:pt x="134" y="156"/>
                    <a:pt x="132" y="156"/>
                  </a:cubicBezTo>
                  <a:cubicBezTo>
                    <a:pt x="131" y="156"/>
                    <a:pt x="131" y="156"/>
                    <a:pt x="131" y="156"/>
                  </a:cubicBezTo>
                  <a:moveTo>
                    <a:pt x="54" y="4"/>
                  </a:moveTo>
                  <a:cubicBezTo>
                    <a:pt x="53" y="6"/>
                    <a:pt x="50" y="10"/>
                    <a:pt x="47" y="14"/>
                  </a:cubicBezTo>
                  <a:cubicBezTo>
                    <a:pt x="35" y="30"/>
                    <a:pt x="14" y="58"/>
                    <a:pt x="3" y="80"/>
                  </a:cubicBezTo>
                  <a:cubicBezTo>
                    <a:pt x="2" y="81"/>
                    <a:pt x="2" y="83"/>
                    <a:pt x="3" y="85"/>
                  </a:cubicBezTo>
                  <a:cubicBezTo>
                    <a:pt x="16" y="102"/>
                    <a:pt x="59" y="139"/>
                    <a:pt x="131" y="155"/>
                  </a:cubicBezTo>
                  <a:cubicBezTo>
                    <a:pt x="133" y="155"/>
                    <a:pt x="134" y="154"/>
                    <a:pt x="135" y="153"/>
                  </a:cubicBezTo>
                  <a:cubicBezTo>
                    <a:pt x="137" y="148"/>
                    <a:pt x="142" y="141"/>
                    <a:pt x="146" y="134"/>
                  </a:cubicBezTo>
                  <a:cubicBezTo>
                    <a:pt x="151" y="126"/>
                    <a:pt x="156" y="118"/>
                    <a:pt x="159" y="111"/>
                  </a:cubicBezTo>
                  <a:cubicBezTo>
                    <a:pt x="163" y="104"/>
                    <a:pt x="169" y="93"/>
                    <a:pt x="174" y="84"/>
                  </a:cubicBezTo>
                  <a:cubicBezTo>
                    <a:pt x="177" y="77"/>
                    <a:pt x="181" y="72"/>
                    <a:pt x="182" y="68"/>
                  </a:cubicBezTo>
                  <a:cubicBezTo>
                    <a:pt x="183" y="67"/>
                    <a:pt x="183" y="67"/>
                    <a:pt x="182" y="66"/>
                  </a:cubicBezTo>
                  <a:cubicBezTo>
                    <a:pt x="182" y="66"/>
                    <a:pt x="182" y="65"/>
                    <a:pt x="181" y="65"/>
                  </a:cubicBezTo>
                  <a:cubicBezTo>
                    <a:pt x="112" y="37"/>
                    <a:pt x="68" y="10"/>
                    <a:pt x="58" y="3"/>
                  </a:cubicBezTo>
                  <a:cubicBezTo>
                    <a:pt x="57" y="3"/>
                    <a:pt x="57" y="3"/>
                    <a:pt x="56" y="3"/>
                  </a:cubicBezTo>
                  <a:cubicBezTo>
                    <a:pt x="56" y="3"/>
                    <a:pt x="55" y="3"/>
                    <a:pt x="54" y="4"/>
                  </a:cubicBezTo>
                </a:path>
              </a:pathLst>
            </a:custGeom>
            <a:solidFill>
              <a:srgbClr val="6DD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3" name="Freeform 913"/>
            <p:cNvSpPr/>
            <p:nvPr userDrawn="1"/>
          </p:nvSpPr>
          <p:spPr bwMode="auto">
            <a:xfrm>
              <a:off x="6207125" y="4338638"/>
              <a:ext cx="85725" cy="36513"/>
            </a:xfrm>
            <a:custGeom>
              <a:avLst/>
              <a:gdLst>
                <a:gd name="T0" fmla="*/ 0 w 54"/>
                <a:gd name="T1" fmla="*/ 2 h 23"/>
                <a:gd name="T2" fmla="*/ 2 w 54"/>
                <a:gd name="T3" fmla="*/ 1 h 23"/>
                <a:gd name="T4" fmla="*/ 54 w 54"/>
                <a:gd name="T5" fmla="*/ 23 h 23"/>
                <a:gd name="T6" fmla="*/ 2 w 54"/>
                <a:gd name="T7" fmla="*/ 5 h 23"/>
                <a:gd name="T8" fmla="*/ 0 w 54"/>
                <a:gd name="T9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23">
                  <a:moveTo>
                    <a:pt x="0" y="2"/>
                  </a:moveTo>
                  <a:cubicBezTo>
                    <a:pt x="0" y="1"/>
                    <a:pt x="1" y="0"/>
                    <a:pt x="2" y="1"/>
                  </a:cubicBezTo>
                  <a:cubicBezTo>
                    <a:pt x="8" y="5"/>
                    <a:pt x="28" y="16"/>
                    <a:pt x="54" y="23"/>
                  </a:cubicBezTo>
                  <a:cubicBezTo>
                    <a:pt x="54" y="23"/>
                    <a:pt x="33" y="23"/>
                    <a:pt x="2" y="5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4" name="Freeform 914"/>
            <p:cNvSpPr/>
            <p:nvPr userDrawn="1"/>
          </p:nvSpPr>
          <p:spPr bwMode="auto">
            <a:xfrm>
              <a:off x="6240463" y="4349751"/>
              <a:ext cx="84138" cy="31750"/>
            </a:xfrm>
            <a:custGeom>
              <a:avLst/>
              <a:gdLst>
                <a:gd name="T0" fmla="*/ 0 w 53"/>
                <a:gd name="T1" fmla="*/ 1 h 20"/>
                <a:gd name="T2" fmla="*/ 53 w 53"/>
                <a:gd name="T3" fmla="*/ 20 h 20"/>
                <a:gd name="T4" fmla="*/ 53 w 53"/>
                <a:gd name="T5" fmla="*/ 19 h 20"/>
                <a:gd name="T6" fmla="*/ 1 w 53"/>
                <a:gd name="T7" fmla="*/ 0 h 20"/>
                <a:gd name="T8" fmla="*/ 0 w 53"/>
                <a:gd name="T9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0">
                  <a:moveTo>
                    <a:pt x="0" y="1"/>
                  </a:moveTo>
                  <a:cubicBezTo>
                    <a:pt x="21" y="16"/>
                    <a:pt x="53" y="20"/>
                    <a:pt x="53" y="20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8"/>
                    <a:pt x="22" y="15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23B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5" name="Freeform 915"/>
            <p:cNvSpPr/>
            <p:nvPr userDrawn="1"/>
          </p:nvSpPr>
          <p:spPr bwMode="auto">
            <a:xfrm>
              <a:off x="6240463" y="4351338"/>
              <a:ext cx="84138" cy="31750"/>
            </a:xfrm>
            <a:custGeom>
              <a:avLst/>
              <a:gdLst>
                <a:gd name="T0" fmla="*/ 0 w 53"/>
                <a:gd name="T1" fmla="*/ 0 h 20"/>
                <a:gd name="T2" fmla="*/ 0 w 53"/>
                <a:gd name="T3" fmla="*/ 2 h 20"/>
                <a:gd name="T4" fmla="*/ 52 w 53"/>
                <a:gd name="T5" fmla="*/ 20 h 20"/>
                <a:gd name="T6" fmla="*/ 53 w 53"/>
                <a:gd name="T7" fmla="*/ 19 h 20"/>
                <a:gd name="T8" fmla="*/ 0 w 5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0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19" y="14"/>
                    <a:pt x="45" y="19"/>
                    <a:pt x="52" y="20"/>
                  </a:cubicBezTo>
                  <a:cubicBezTo>
                    <a:pt x="52" y="20"/>
                    <a:pt x="53" y="19"/>
                    <a:pt x="53" y="19"/>
                  </a:cubicBezTo>
                  <a:cubicBezTo>
                    <a:pt x="53" y="19"/>
                    <a:pt x="21" y="15"/>
                    <a:pt x="0" y="0"/>
                  </a:cubicBezTo>
                </a:path>
              </a:pathLst>
            </a:custGeom>
            <a:solidFill>
              <a:srgbClr val="38C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6" name="Freeform 916"/>
            <p:cNvSpPr/>
            <p:nvPr userDrawn="1"/>
          </p:nvSpPr>
          <p:spPr bwMode="auto">
            <a:xfrm>
              <a:off x="6145213" y="4289426"/>
              <a:ext cx="80963" cy="47625"/>
            </a:xfrm>
            <a:custGeom>
              <a:avLst/>
              <a:gdLst>
                <a:gd name="T0" fmla="*/ 1 w 51"/>
                <a:gd name="T1" fmla="*/ 1 h 30"/>
                <a:gd name="T2" fmla="*/ 3 w 51"/>
                <a:gd name="T3" fmla="*/ 1 h 30"/>
                <a:gd name="T4" fmla="*/ 51 w 51"/>
                <a:gd name="T5" fmla="*/ 30 h 30"/>
                <a:gd name="T6" fmla="*/ 2 w 51"/>
                <a:gd name="T7" fmla="*/ 4 h 30"/>
                <a:gd name="T8" fmla="*/ 1 w 51"/>
                <a:gd name="T9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0">
                  <a:moveTo>
                    <a:pt x="1" y="1"/>
                  </a:moveTo>
                  <a:cubicBezTo>
                    <a:pt x="1" y="0"/>
                    <a:pt x="2" y="0"/>
                    <a:pt x="3" y="1"/>
                  </a:cubicBezTo>
                  <a:cubicBezTo>
                    <a:pt x="8" y="5"/>
                    <a:pt x="26" y="20"/>
                    <a:pt x="51" y="30"/>
                  </a:cubicBezTo>
                  <a:cubicBezTo>
                    <a:pt x="51" y="30"/>
                    <a:pt x="30" y="27"/>
                    <a:pt x="2" y="4"/>
                  </a:cubicBezTo>
                  <a:cubicBezTo>
                    <a:pt x="1" y="3"/>
                    <a:pt x="0" y="2"/>
                    <a:pt x="1" y="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7" name="Freeform 917"/>
            <p:cNvSpPr/>
            <p:nvPr userDrawn="1"/>
          </p:nvSpPr>
          <p:spPr bwMode="auto">
            <a:xfrm>
              <a:off x="6181725" y="4306888"/>
              <a:ext cx="77788" cy="44450"/>
            </a:xfrm>
            <a:custGeom>
              <a:avLst/>
              <a:gdLst>
                <a:gd name="T0" fmla="*/ 0 w 49"/>
                <a:gd name="T1" fmla="*/ 1 h 28"/>
                <a:gd name="T2" fmla="*/ 49 w 49"/>
                <a:gd name="T3" fmla="*/ 28 h 28"/>
                <a:gd name="T4" fmla="*/ 49 w 49"/>
                <a:gd name="T5" fmla="*/ 26 h 28"/>
                <a:gd name="T6" fmla="*/ 1 w 49"/>
                <a:gd name="T7" fmla="*/ 0 h 28"/>
                <a:gd name="T8" fmla="*/ 0 w 49"/>
                <a:gd name="T9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28">
                  <a:moveTo>
                    <a:pt x="0" y="1"/>
                  </a:moveTo>
                  <a:cubicBezTo>
                    <a:pt x="18" y="19"/>
                    <a:pt x="49" y="28"/>
                    <a:pt x="49" y="28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6"/>
                    <a:pt x="19" y="18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3B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8" name="Freeform 918"/>
            <p:cNvSpPr/>
            <p:nvPr userDrawn="1"/>
          </p:nvSpPr>
          <p:spPr bwMode="auto">
            <a:xfrm>
              <a:off x="6180138" y="4306888"/>
              <a:ext cx="79375" cy="46038"/>
            </a:xfrm>
            <a:custGeom>
              <a:avLst/>
              <a:gdLst>
                <a:gd name="T0" fmla="*/ 1 w 50"/>
                <a:gd name="T1" fmla="*/ 0 h 29"/>
                <a:gd name="T2" fmla="*/ 1 w 50"/>
                <a:gd name="T3" fmla="*/ 2 h 29"/>
                <a:gd name="T4" fmla="*/ 48 w 50"/>
                <a:gd name="T5" fmla="*/ 28 h 29"/>
                <a:gd name="T6" fmla="*/ 50 w 50"/>
                <a:gd name="T7" fmla="*/ 27 h 29"/>
                <a:gd name="T8" fmla="*/ 1 w 50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9">
                  <a:moveTo>
                    <a:pt x="1" y="0"/>
                  </a:moveTo>
                  <a:cubicBezTo>
                    <a:pt x="0" y="1"/>
                    <a:pt x="0" y="2"/>
                    <a:pt x="1" y="2"/>
                  </a:cubicBezTo>
                  <a:cubicBezTo>
                    <a:pt x="17" y="18"/>
                    <a:pt x="42" y="26"/>
                    <a:pt x="48" y="28"/>
                  </a:cubicBezTo>
                  <a:cubicBezTo>
                    <a:pt x="49" y="29"/>
                    <a:pt x="50" y="28"/>
                    <a:pt x="50" y="27"/>
                  </a:cubicBezTo>
                  <a:cubicBezTo>
                    <a:pt x="50" y="27"/>
                    <a:pt x="19" y="18"/>
                    <a:pt x="1" y="0"/>
                  </a:cubicBezTo>
                  <a:close/>
                </a:path>
              </a:pathLst>
            </a:custGeom>
            <a:solidFill>
              <a:srgbClr val="38C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9" name="Freeform 919"/>
            <p:cNvSpPr/>
            <p:nvPr userDrawn="1"/>
          </p:nvSpPr>
          <p:spPr bwMode="auto">
            <a:xfrm>
              <a:off x="6022975" y="4443413"/>
              <a:ext cx="307975" cy="192088"/>
            </a:xfrm>
            <a:custGeom>
              <a:avLst/>
              <a:gdLst>
                <a:gd name="T0" fmla="*/ 189 w 194"/>
                <a:gd name="T1" fmla="*/ 72 h 121"/>
                <a:gd name="T2" fmla="*/ 138 w 194"/>
                <a:gd name="T3" fmla="*/ 86 h 121"/>
                <a:gd name="T4" fmla="*/ 51 w 194"/>
                <a:gd name="T5" fmla="*/ 46 h 121"/>
                <a:gd name="T6" fmla="*/ 8 w 194"/>
                <a:gd name="T7" fmla="*/ 12 h 121"/>
                <a:gd name="T8" fmla="*/ 3 w 194"/>
                <a:gd name="T9" fmla="*/ 0 h 121"/>
                <a:gd name="T10" fmla="*/ 3 w 194"/>
                <a:gd name="T11" fmla="*/ 0 h 121"/>
                <a:gd name="T12" fmla="*/ 0 w 194"/>
                <a:gd name="T13" fmla="*/ 3 h 121"/>
                <a:gd name="T14" fmla="*/ 1 w 194"/>
                <a:gd name="T15" fmla="*/ 24 h 121"/>
                <a:gd name="T16" fmla="*/ 1 w 194"/>
                <a:gd name="T17" fmla="*/ 31 h 121"/>
                <a:gd name="T18" fmla="*/ 3 w 194"/>
                <a:gd name="T19" fmla="*/ 39 h 121"/>
                <a:gd name="T20" fmla="*/ 133 w 194"/>
                <a:gd name="T21" fmla="*/ 119 h 121"/>
                <a:gd name="T22" fmla="*/ 155 w 194"/>
                <a:gd name="T23" fmla="*/ 118 h 121"/>
                <a:gd name="T24" fmla="*/ 175 w 194"/>
                <a:gd name="T25" fmla="*/ 110 h 121"/>
                <a:gd name="T26" fmla="*/ 179 w 194"/>
                <a:gd name="T27" fmla="*/ 100 h 121"/>
                <a:gd name="T28" fmla="*/ 194 w 194"/>
                <a:gd name="T29" fmla="*/ 75 h 121"/>
                <a:gd name="T30" fmla="*/ 189 w 194"/>
                <a:gd name="T31" fmla="*/ 7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21">
                  <a:moveTo>
                    <a:pt x="189" y="72"/>
                  </a:moveTo>
                  <a:cubicBezTo>
                    <a:pt x="156" y="83"/>
                    <a:pt x="138" y="86"/>
                    <a:pt x="138" y="86"/>
                  </a:cubicBezTo>
                  <a:cubicBezTo>
                    <a:pt x="90" y="70"/>
                    <a:pt x="72" y="59"/>
                    <a:pt x="51" y="46"/>
                  </a:cubicBezTo>
                  <a:cubicBezTo>
                    <a:pt x="28" y="32"/>
                    <a:pt x="13" y="17"/>
                    <a:pt x="8" y="12"/>
                  </a:cubicBezTo>
                  <a:cubicBezTo>
                    <a:pt x="3" y="6"/>
                    <a:pt x="3" y="2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14"/>
                    <a:pt x="1" y="24"/>
                    <a:pt x="1" y="24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4"/>
                    <a:pt x="2" y="37"/>
                    <a:pt x="3" y="39"/>
                  </a:cubicBezTo>
                  <a:cubicBezTo>
                    <a:pt x="39" y="87"/>
                    <a:pt x="106" y="113"/>
                    <a:pt x="133" y="119"/>
                  </a:cubicBezTo>
                  <a:cubicBezTo>
                    <a:pt x="140" y="121"/>
                    <a:pt x="148" y="120"/>
                    <a:pt x="155" y="118"/>
                  </a:cubicBezTo>
                  <a:cubicBezTo>
                    <a:pt x="175" y="110"/>
                    <a:pt x="175" y="110"/>
                    <a:pt x="175" y="110"/>
                  </a:cubicBezTo>
                  <a:cubicBezTo>
                    <a:pt x="177" y="109"/>
                    <a:pt x="179" y="102"/>
                    <a:pt x="179" y="100"/>
                  </a:cubicBezTo>
                  <a:cubicBezTo>
                    <a:pt x="183" y="87"/>
                    <a:pt x="192" y="80"/>
                    <a:pt x="194" y="75"/>
                  </a:cubicBezTo>
                  <a:lnTo>
                    <a:pt x="189" y="72"/>
                  </a:lnTo>
                  <a:close/>
                </a:path>
              </a:pathLst>
            </a:custGeom>
            <a:solidFill>
              <a:srgbClr val="B21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0" name="Freeform 920"/>
            <p:cNvSpPr/>
            <p:nvPr userDrawn="1"/>
          </p:nvSpPr>
          <p:spPr bwMode="auto">
            <a:xfrm>
              <a:off x="6019800" y="4448176"/>
              <a:ext cx="311150" cy="187325"/>
            </a:xfrm>
            <a:custGeom>
              <a:avLst/>
              <a:gdLst>
                <a:gd name="T0" fmla="*/ 184 w 196"/>
                <a:gd name="T1" fmla="*/ 104 h 118"/>
                <a:gd name="T2" fmla="*/ 188 w 196"/>
                <a:gd name="T3" fmla="*/ 97 h 118"/>
                <a:gd name="T4" fmla="*/ 196 w 196"/>
                <a:gd name="T5" fmla="*/ 72 h 118"/>
                <a:gd name="T6" fmla="*/ 180 w 196"/>
                <a:gd name="T7" fmla="*/ 78 h 118"/>
                <a:gd name="T8" fmla="*/ 141 w 196"/>
                <a:gd name="T9" fmla="*/ 88 h 118"/>
                <a:gd name="T10" fmla="*/ 8 w 196"/>
                <a:gd name="T11" fmla="*/ 12 h 118"/>
                <a:gd name="T12" fmla="*/ 2 w 196"/>
                <a:gd name="T13" fmla="*/ 0 h 118"/>
                <a:gd name="T14" fmla="*/ 3 w 196"/>
                <a:gd name="T15" fmla="*/ 28 h 118"/>
                <a:gd name="T16" fmla="*/ 6 w 196"/>
                <a:gd name="T17" fmla="*/ 46 h 118"/>
                <a:gd name="T18" fmla="*/ 130 w 196"/>
                <a:gd name="T19" fmla="*/ 117 h 118"/>
                <a:gd name="T20" fmla="*/ 157 w 196"/>
                <a:gd name="T21" fmla="*/ 115 h 118"/>
                <a:gd name="T22" fmla="*/ 176 w 196"/>
                <a:gd name="T23" fmla="*/ 108 h 118"/>
                <a:gd name="T24" fmla="*/ 184 w 196"/>
                <a:gd name="T25" fmla="*/ 10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" h="118">
                  <a:moveTo>
                    <a:pt x="184" y="104"/>
                  </a:moveTo>
                  <a:cubicBezTo>
                    <a:pt x="187" y="102"/>
                    <a:pt x="188" y="97"/>
                    <a:pt x="188" y="97"/>
                  </a:cubicBezTo>
                  <a:cubicBezTo>
                    <a:pt x="194" y="82"/>
                    <a:pt x="196" y="72"/>
                    <a:pt x="196" y="72"/>
                  </a:cubicBezTo>
                  <a:cubicBezTo>
                    <a:pt x="189" y="75"/>
                    <a:pt x="184" y="77"/>
                    <a:pt x="180" y="78"/>
                  </a:cubicBezTo>
                  <a:cubicBezTo>
                    <a:pt x="163" y="84"/>
                    <a:pt x="147" y="89"/>
                    <a:pt x="141" y="88"/>
                  </a:cubicBezTo>
                  <a:cubicBezTo>
                    <a:pt x="77" y="71"/>
                    <a:pt x="18" y="28"/>
                    <a:pt x="8" y="12"/>
                  </a:cubicBezTo>
                  <a:cubicBezTo>
                    <a:pt x="5" y="9"/>
                    <a:pt x="2" y="4"/>
                    <a:pt x="2" y="0"/>
                  </a:cubicBezTo>
                  <a:cubicBezTo>
                    <a:pt x="0" y="6"/>
                    <a:pt x="3" y="28"/>
                    <a:pt x="3" y="28"/>
                  </a:cubicBezTo>
                  <a:cubicBezTo>
                    <a:pt x="3" y="31"/>
                    <a:pt x="5" y="45"/>
                    <a:pt x="6" y="46"/>
                  </a:cubicBezTo>
                  <a:cubicBezTo>
                    <a:pt x="39" y="85"/>
                    <a:pt x="96" y="109"/>
                    <a:pt x="130" y="117"/>
                  </a:cubicBezTo>
                  <a:cubicBezTo>
                    <a:pt x="138" y="118"/>
                    <a:pt x="150" y="118"/>
                    <a:pt x="157" y="115"/>
                  </a:cubicBezTo>
                  <a:cubicBezTo>
                    <a:pt x="176" y="108"/>
                    <a:pt x="176" y="108"/>
                    <a:pt x="176" y="108"/>
                  </a:cubicBezTo>
                  <a:cubicBezTo>
                    <a:pt x="179" y="107"/>
                    <a:pt x="182" y="106"/>
                    <a:pt x="184" y="104"/>
                  </a:cubicBezTo>
                  <a:close/>
                </a:path>
              </a:pathLst>
            </a:custGeom>
            <a:solidFill>
              <a:srgbClr val="DA2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1" name="Freeform 921"/>
            <p:cNvSpPr/>
            <p:nvPr userDrawn="1"/>
          </p:nvSpPr>
          <p:spPr bwMode="auto">
            <a:xfrm>
              <a:off x="6242050" y="4510088"/>
              <a:ext cx="25400" cy="49213"/>
            </a:xfrm>
            <a:custGeom>
              <a:avLst/>
              <a:gdLst>
                <a:gd name="T0" fmla="*/ 0 w 16"/>
                <a:gd name="T1" fmla="*/ 31 h 31"/>
                <a:gd name="T2" fmla="*/ 7 w 16"/>
                <a:gd name="T3" fmla="*/ 29 h 31"/>
                <a:gd name="T4" fmla="*/ 11 w 16"/>
                <a:gd name="T5" fmla="*/ 22 h 31"/>
                <a:gd name="T6" fmla="*/ 16 w 16"/>
                <a:gd name="T7" fmla="*/ 6 h 31"/>
                <a:gd name="T8" fmla="*/ 13 w 16"/>
                <a:gd name="T9" fmla="*/ 2 h 31"/>
                <a:gd name="T10" fmla="*/ 0 w 16"/>
                <a:gd name="T11" fmla="*/ 9 h 31"/>
                <a:gd name="T12" fmla="*/ 0 w 16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31">
                  <a:moveTo>
                    <a:pt x="0" y="31"/>
                  </a:moveTo>
                  <a:cubicBezTo>
                    <a:pt x="7" y="29"/>
                    <a:pt x="7" y="29"/>
                    <a:pt x="7" y="29"/>
                  </a:cubicBezTo>
                  <a:cubicBezTo>
                    <a:pt x="9" y="28"/>
                    <a:pt x="11" y="25"/>
                    <a:pt x="11" y="22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3"/>
                    <a:pt x="16" y="0"/>
                    <a:pt x="13" y="2"/>
                  </a:cubicBezTo>
                  <a:cubicBezTo>
                    <a:pt x="0" y="9"/>
                    <a:pt x="0" y="9"/>
                    <a:pt x="0" y="9"/>
                  </a:cubicBezTo>
                  <a:lnTo>
                    <a:pt x="0" y="31"/>
                  </a:lnTo>
                  <a:close/>
                </a:path>
              </a:pathLst>
            </a:custGeom>
            <a:solidFill>
              <a:srgbClr val="E071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2" name="Freeform 922"/>
            <p:cNvSpPr/>
            <p:nvPr userDrawn="1"/>
          </p:nvSpPr>
          <p:spPr bwMode="auto">
            <a:xfrm>
              <a:off x="6170613" y="4498976"/>
              <a:ext cx="71438" cy="60325"/>
            </a:xfrm>
            <a:custGeom>
              <a:avLst/>
              <a:gdLst>
                <a:gd name="T0" fmla="*/ 8 w 45"/>
                <a:gd name="T1" fmla="*/ 0 h 38"/>
                <a:gd name="T2" fmla="*/ 0 w 45"/>
                <a:gd name="T3" fmla="*/ 22 h 38"/>
                <a:gd name="T4" fmla="*/ 19 w 45"/>
                <a:gd name="T5" fmla="*/ 29 h 38"/>
                <a:gd name="T6" fmla="*/ 45 w 45"/>
                <a:gd name="T7" fmla="*/ 38 h 38"/>
                <a:gd name="T8" fmla="*/ 45 w 45"/>
                <a:gd name="T9" fmla="*/ 16 h 38"/>
                <a:gd name="T10" fmla="*/ 8 w 45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8">
                  <a:moveTo>
                    <a:pt x="8" y="0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11" y="26"/>
                    <a:pt x="19" y="29"/>
                  </a:cubicBezTo>
                  <a:cubicBezTo>
                    <a:pt x="34" y="35"/>
                    <a:pt x="45" y="38"/>
                    <a:pt x="45" y="38"/>
                  </a:cubicBezTo>
                  <a:cubicBezTo>
                    <a:pt x="45" y="16"/>
                    <a:pt x="45" y="16"/>
                    <a:pt x="45" y="16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F2E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3" name="Freeform 923"/>
            <p:cNvSpPr/>
            <p:nvPr userDrawn="1"/>
          </p:nvSpPr>
          <p:spPr bwMode="auto">
            <a:xfrm>
              <a:off x="6173788" y="4511676"/>
              <a:ext cx="93663" cy="47625"/>
            </a:xfrm>
            <a:custGeom>
              <a:avLst/>
              <a:gdLst>
                <a:gd name="T0" fmla="*/ 39 w 59"/>
                <a:gd name="T1" fmla="*/ 6 h 30"/>
                <a:gd name="T2" fmla="*/ 43 w 59"/>
                <a:gd name="T3" fmla="*/ 8 h 30"/>
                <a:gd name="T4" fmla="*/ 43 w 59"/>
                <a:gd name="T5" fmla="*/ 8 h 30"/>
                <a:gd name="T6" fmla="*/ 43 w 59"/>
                <a:gd name="T7" fmla="*/ 8 h 30"/>
                <a:gd name="T8" fmla="*/ 53 w 59"/>
                <a:gd name="T9" fmla="*/ 3 h 30"/>
                <a:gd name="T10" fmla="*/ 55 w 59"/>
                <a:gd name="T11" fmla="*/ 1 h 30"/>
                <a:gd name="T12" fmla="*/ 57 w 59"/>
                <a:gd name="T13" fmla="*/ 1 h 30"/>
                <a:gd name="T14" fmla="*/ 59 w 59"/>
                <a:gd name="T15" fmla="*/ 2 h 30"/>
                <a:gd name="T16" fmla="*/ 58 w 59"/>
                <a:gd name="T17" fmla="*/ 5 h 30"/>
                <a:gd name="T18" fmla="*/ 58 w 59"/>
                <a:gd name="T19" fmla="*/ 5 h 30"/>
                <a:gd name="T20" fmla="*/ 54 w 59"/>
                <a:gd name="T21" fmla="*/ 21 h 30"/>
                <a:gd name="T22" fmla="*/ 54 w 59"/>
                <a:gd name="T23" fmla="*/ 21 h 30"/>
                <a:gd name="T24" fmla="*/ 54 w 59"/>
                <a:gd name="T25" fmla="*/ 21 h 30"/>
                <a:gd name="T26" fmla="*/ 49 w 59"/>
                <a:gd name="T27" fmla="*/ 27 h 30"/>
                <a:gd name="T28" fmla="*/ 49 w 59"/>
                <a:gd name="T29" fmla="*/ 27 h 30"/>
                <a:gd name="T30" fmla="*/ 43 w 59"/>
                <a:gd name="T31" fmla="*/ 29 h 30"/>
                <a:gd name="T32" fmla="*/ 43 w 59"/>
                <a:gd name="T33" fmla="*/ 29 h 30"/>
                <a:gd name="T34" fmla="*/ 22 w 59"/>
                <a:gd name="T35" fmla="*/ 23 h 30"/>
                <a:gd name="T36" fmla="*/ 11 w 59"/>
                <a:gd name="T37" fmla="*/ 19 h 30"/>
                <a:gd name="T38" fmla="*/ 0 w 59"/>
                <a:gd name="T39" fmla="*/ 15 h 30"/>
                <a:gd name="T40" fmla="*/ 21 w 59"/>
                <a:gd name="T41" fmla="*/ 23 h 30"/>
                <a:gd name="T42" fmla="*/ 43 w 59"/>
                <a:gd name="T43" fmla="*/ 30 h 30"/>
                <a:gd name="T44" fmla="*/ 43 w 59"/>
                <a:gd name="T45" fmla="*/ 30 h 30"/>
                <a:gd name="T46" fmla="*/ 43 w 59"/>
                <a:gd name="T47" fmla="*/ 30 h 30"/>
                <a:gd name="T48" fmla="*/ 50 w 59"/>
                <a:gd name="T49" fmla="*/ 28 h 30"/>
                <a:gd name="T50" fmla="*/ 50 w 59"/>
                <a:gd name="T51" fmla="*/ 28 h 30"/>
                <a:gd name="T52" fmla="*/ 50 w 59"/>
                <a:gd name="T53" fmla="*/ 28 h 30"/>
                <a:gd name="T54" fmla="*/ 55 w 59"/>
                <a:gd name="T55" fmla="*/ 22 h 30"/>
                <a:gd name="T56" fmla="*/ 55 w 59"/>
                <a:gd name="T57" fmla="*/ 22 h 30"/>
                <a:gd name="T58" fmla="*/ 59 w 59"/>
                <a:gd name="T59" fmla="*/ 5 h 30"/>
                <a:gd name="T60" fmla="*/ 59 w 59"/>
                <a:gd name="T61" fmla="*/ 5 h 30"/>
                <a:gd name="T62" fmla="*/ 59 w 59"/>
                <a:gd name="T63" fmla="*/ 5 h 30"/>
                <a:gd name="T64" fmla="*/ 59 w 59"/>
                <a:gd name="T65" fmla="*/ 2 h 30"/>
                <a:gd name="T66" fmla="*/ 59 w 59"/>
                <a:gd name="T67" fmla="*/ 1 h 30"/>
                <a:gd name="T68" fmla="*/ 58 w 59"/>
                <a:gd name="T69" fmla="*/ 0 h 30"/>
                <a:gd name="T70" fmla="*/ 55 w 59"/>
                <a:gd name="T71" fmla="*/ 1 h 30"/>
                <a:gd name="T72" fmla="*/ 53 w 59"/>
                <a:gd name="T73" fmla="*/ 2 h 30"/>
                <a:gd name="T74" fmla="*/ 43 w 59"/>
                <a:gd name="T75" fmla="*/ 8 h 30"/>
                <a:gd name="T76" fmla="*/ 43 w 59"/>
                <a:gd name="T77" fmla="*/ 8 h 30"/>
                <a:gd name="T78" fmla="*/ 39 w 59"/>
                <a:gd name="T79" fmla="*/ 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9" h="30">
                  <a:moveTo>
                    <a:pt x="39" y="6"/>
                  </a:move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6" y="1"/>
                    <a:pt x="57" y="0"/>
                    <a:pt x="57" y="1"/>
                  </a:cubicBezTo>
                  <a:cubicBezTo>
                    <a:pt x="58" y="1"/>
                    <a:pt x="58" y="2"/>
                    <a:pt x="59" y="2"/>
                  </a:cubicBezTo>
                  <a:cubicBezTo>
                    <a:pt x="59" y="3"/>
                    <a:pt x="59" y="4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4"/>
                    <a:pt x="52" y="26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36" y="27"/>
                    <a:pt x="29" y="25"/>
                    <a:pt x="22" y="23"/>
                  </a:cubicBezTo>
                  <a:cubicBezTo>
                    <a:pt x="18" y="21"/>
                    <a:pt x="15" y="20"/>
                    <a:pt x="11" y="1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7" y="18"/>
                    <a:pt x="14" y="21"/>
                    <a:pt x="21" y="23"/>
                  </a:cubicBezTo>
                  <a:cubicBezTo>
                    <a:pt x="28" y="26"/>
                    <a:pt x="35" y="28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2" y="27"/>
                    <a:pt x="55" y="25"/>
                    <a:pt x="55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4"/>
                    <a:pt x="59" y="3"/>
                    <a:pt x="59" y="2"/>
                  </a:cubicBezTo>
                  <a:cubicBezTo>
                    <a:pt x="59" y="2"/>
                    <a:pt x="59" y="1"/>
                    <a:pt x="59" y="1"/>
                  </a:cubicBezTo>
                  <a:cubicBezTo>
                    <a:pt x="59" y="0"/>
                    <a:pt x="58" y="0"/>
                    <a:pt x="58" y="0"/>
                  </a:cubicBezTo>
                  <a:cubicBezTo>
                    <a:pt x="56" y="0"/>
                    <a:pt x="56" y="1"/>
                    <a:pt x="55" y="1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lnTo>
                    <a:pt x="39" y="6"/>
                  </a:lnTo>
                  <a:close/>
                </a:path>
              </a:pathLst>
            </a:custGeom>
            <a:solidFill>
              <a:srgbClr val="E0B1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4" name="Freeform 924"/>
            <p:cNvSpPr/>
            <p:nvPr userDrawn="1"/>
          </p:nvSpPr>
          <p:spPr bwMode="auto">
            <a:xfrm>
              <a:off x="6045200" y="4413251"/>
              <a:ext cx="138113" cy="127000"/>
            </a:xfrm>
            <a:custGeom>
              <a:avLst/>
              <a:gdLst>
                <a:gd name="T0" fmla="*/ 87 w 87"/>
                <a:gd name="T1" fmla="*/ 54 h 80"/>
                <a:gd name="T2" fmla="*/ 78 w 87"/>
                <a:gd name="T3" fmla="*/ 78 h 80"/>
                <a:gd name="T4" fmla="*/ 76 w 87"/>
                <a:gd name="T5" fmla="*/ 80 h 80"/>
                <a:gd name="T6" fmla="*/ 34 w 87"/>
                <a:gd name="T7" fmla="*/ 56 h 80"/>
                <a:gd name="T8" fmla="*/ 4 w 87"/>
                <a:gd name="T9" fmla="*/ 33 h 80"/>
                <a:gd name="T10" fmla="*/ 2 w 87"/>
                <a:gd name="T11" fmla="*/ 29 h 80"/>
                <a:gd name="T12" fmla="*/ 0 w 87"/>
                <a:gd name="T13" fmla="*/ 0 h 80"/>
                <a:gd name="T14" fmla="*/ 87 w 87"/>
                <a:gd name="T15" fmla="*/ 5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" h="80">
                  <a:moveTo>
                    <a:pt x="87" y="54"/>
                  </a:moveTo>
                  <a:cubicBezTo>
                    <a:pt x="78" y="78"/>
                    <a:pt x="78" y="78"/>
                    <a:pt x="78" y="78"/>
                  </a:cubicBezTo>
                  <a:cubicBezTo>
                    <a:pt x="78" y="79"/>
                    <a:pt x="77" y="80"/>
                    <a:pt x="76" y="80"/>
                  </a:cubicBezTo>
                  <a:cubicBezTo>
                    <a:pt x="70" y="77"/>
                    <a:pt x="53" y="69"/>
                    <a:pt x="34" y="56"/>
                  </a:cubicBezTo>
                  <a:cubicBezTo>
                    <a:pt x="18" y="46"/>
                    <a:pt x="8" y="36"/>
                    <a:pt x="4" y="33"/>
                  </a:cubicBezTo>
                  <a:cubicBezTo>
                    <a:pt x="3" y="32"/>
                    <a:pt x="2" y="31"/>
                    <a:pt x="2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7" y="54"/>
                    <a:pt x="87" y="54"/>
                    <a:pt x="87" y="54"/>
                  </a:cubicBezTo>
                </a:path>
              </a:pathLst>
            </a:custGeom>
            <a:solidFill>
              <a:srgbClr val="43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5" name="Freeform 925"/>
            <p:cNvSpPr/>
            <p:nvPr userDrawn="1"/>
          </p:nvSpPr>
          <p:spPr bwMode="auto">
            <a:xfrm>
              <a:off x="6045200" y="4413251"/>
              <a:ext cx="138113" cy="127000"/>
            </a:xfrm>
            <a:custGeom>
              <a:avLst/>
              <a:gdLst>
                <a:gd name="T0" fmla="*/ 38 w 87"/>
                <a:gd name="T1" fmla="*/ 29 h 80"/>
                <a:gd name="T2" fmla="*/ 87 w 87"/>
                <a:gd name="T3" fmla="*/ 54 h 80"/>
                <a:gd name="T4" fmla="*/ 78 w 87"/>
                <a:gd name="T5" fmla="*/ 78 h 80"/>
                <a:gd name="T6" fmla="*/ 76 w 87"/>
                <a:gd name="T7" fmla="*/ 80 h 80"/>
                <a:gd name="T8" fmla="*/ 34 w 87"/>
                <a:gd name="T9" fmla="*/ 56 h 80"/>
                <a:gd name="T10" fmla="*/ 4 w 87"/>
                <a:gd name="T11" fmla="*/ 33 h 80"/>
                <a:gd name="T12" fmla="*/ 2 w 87"/>
                <a:gd name="T13" fmla="*/ 29 h 80"/>
                <a:gd name="T14" fmla="*/ 0 w 87"/>
                <a:gd name="T15" fmla="*/ 0 h 80"/>
                <a:gd name="T16" fmla="*/ 38 w 87"/>
                <a:gd name="T17" fmla="*/ 2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80">
                  <a:moveTo>
                    <a:pt x="38" y="29"/>
                  </a:moveTo>
                  <a:cubicBezTo>
                    <a:pt x="50" y="37"/>
                    <a:pt x="70" y="47"/>
                    <a:pt x="87" y="54"/>
                  </a:cubicBezTo>
                  <a:cubicBezTo>
                    <a:pt x="78" y="78"/>
                    <a:pt x="78" y="78"/>
                    <a:pt x="78" y="78"/>
                  </a:cubicBezTo>
                  <a:cubicBezTo>
                    <a:pt x="78" y="79"/>
                    <a:pt x="77" y="80"/>
                    <a:pt x="76" y="80"/>
                  </a:cubicBezTo>
                  <a:cubicBezTo>
                    <a:pt x="70" y="77"/>
                    <a:pt x="53" y="69"/>
                    <a:pt x="34" y="56"/>
                  </a:cubicBezTo>
                  <a:cubicBezTo>
                    <a:pt x="18" y="46"/>
                    <a:pt x="8" y="36"/>
                    <a:pt x="4" y="33"/>
                  </a:cubicBezTo>
                  <a:cubicBezTo>
                    <a:pt x="3" y="32"/>
                    <a:pt x="2" y="31"/>
                    <a:pt x="2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7"/>
                    <a:pt x="23" y="19"/>
                    <a:pt x="38" y="29"/>
                  </a:cubicBezTo>
                  <a:close/>
                </a:path>
              </a:pathLst>
            </a:custGeom>
            <a:solidFill>
              <a:srgbClr val="43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6" name="Freeform 926"/>
            <p:cNvSpPr/>
            <p:nvPr userDrawn="1"/>
          </p:nvSpPr>
          <p:spPr bwMode="auto">
            <a:xfrm>
              <a:off x="6045200" y="4413251"/>
              <a:ext cx="138113" cy="127000"/>
            </a:xfrm>
            <a:custGeom>
              <a:avLst/>
              <a:gdLst>
                <a:gd name="T0" fmla="*/ 38 w 87"/>
                <a:gd name="T1" fmla="*/ 29 h 80"/>
                <a:gd name="T2" fmla="*/ 87 w 87"/>
                <a:gd name="T3" fmla="*/ 54 h 80"/>
                <a:gd name="T4" fmla="*/ 78 w 87"/>
                <a:gd name="T5" fmla="*/ 78 h 80"/>
                <a:gd name="T6" fmla="*/ 76 w 87"/>
                <a:gd name="T7" fmla="*/ 80 h 80"/>
                <a:gd name="T8" fmla="*/ 34 w 87"/>
                <a:gd name="T9" fmla="*/ 56 h 80"/>
                <a:gd name="T10" fmla="*/ 4 w 87"/>
                <a:gd name="T11" fmla="*/ 33 h 80"/>
                <a:gd name="T12" fmla="*/ 2 w 87"/>
                <a:gd name="T13" fmla="*/ 29 h 80"/>
                <a:gd name="T14" fmla="*/ 0 w 87"/>
                <a:gd name="T15" fmla="*/ 0 h 80"/>
                <a:gd name="T16" fmla="*/ 38 w 87"/>
                <a:gd name="T17" fmla="*/ 2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80">
                  <a:moveTo>
                    <a:pt x="38" y="29"/>
                  </a:moveTo>
                  <a:cubicBezTo>
                    <a:pt x="50" y="37"/>
                    <a:pt x="70" y="47"/>
                    <a:pt x="87" y="54"/>
                  </a:cubicBezTo>
                  <a:cubicBezTo>
                    <a:pt x="78" y="78"/>
                    <a:pt x="78" y="78"/>
                    <a:pt x="78" y="78"/>
                  </a:cubicBezTo>
                  <a:cubicBezTo>
                    <a:pt x="78" y="79"/>
                    <a:pt x="77" y="80"/>
                    <a:pt x="76" y="80"/>
                  </a:cubicBezTo>
                  <a:cubicBezTo>
                    <a:pt x="70" y="77"/>
                    <a:pt x="53" y="69"/>
                    <a:pt x="34" y="56"/>
                  </a:cubicBezTo>
                  <a:cubicBezTo>
                    <a:pt x="18" y="46"/>
                    <a:pt x="8" y="36"/>
                    <a:pt x="4" y="33"/>
                  </a:cubicBezTo>
                  <a:cubicBezTo>
                    <a:pt x="3" y="32"/>
                    <a:pt x="2" y="31"/>
                    <a:pt x="2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7"/>
                    <a:pt x="23" y="19"/>
                    <a:pt x="38" y="29"/>
                  </a:cubicBezTo>
                  <a:close/>
                </a:path>
              </a:pathLst>
            </a:custGeom>
            <a:solidFill>
              <a:srgbClr val="8B1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7" name="Freeform 927"/>
            <p:cNvSpPr/>
            <p:nvPr userDrawn="1"/>
          </p:nvSpPr>
          <p:spPr bwMode="auto">
            <a:xfrm>
              <a:off x="6051550" y="4418013"/>
              <a:ext cx="131763" cy="115888"/>
            </a:xfrm>
            <a:custGeom>
              <a:avLst/>
              <a:gdLst>
                <a:gd name="T0" fmla="*/ 34 w 83"/>
                <a:gd name="T1" fmla="*/ 26 h 73"/>
                <a:gd name="T2" fmla="*/ 83 w 83"/>
                <a:gd name="T3" fmla="*/ 51 h 73"/>
                <a:gd name="T4" fmla="*/ 75 w 83"/>
                <a:gd name="T5" fmla="*/ 73 h 73"/>
                <a:gd name="T6" fmla="*/ 34 w 83"/>
                <a:gd name="T7" fmla="*/ 52 h 73"/>
                <a:gd name="T8" fmla="*/ 3 w 83"/>
                <a:gd name="T9" fmla="*/ 28 h 73"/>
                <a:gd name="T10" fmla="*/ 2 w 83"/>
                <a:gd name="T11" fmla="*/ 25 h 73"/>
                <a:gd name="T12" fmla="*/ 0 w 83"/>
                <a:gd name="T13" fmla="*/ 0 h 73"/>
                <a:gd name="T14" fmla="*/ 34 w 83"/>
                <a:gd name="T15" fmla="*/ 2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34" y="26"/>
                  </a:moveTo>
                  <a:cubicBezTo>
                    <a:pt x="46" y="34"/>
                    <a:pt x="66" y="44"/>
                    <a:pt x="83" y="51"/>
                  </a:cubicBezTo>
                  <a:cubicBezTo>
                    <a:pt x="75" y="73"/>
                    <a:pt x="75" y="73"/>
                    <a:pt x="75" y="73"/>
                  </a:cubicBezTo>
                  <a:cubicBezTo>
                    <a:pt x="69" y="70"/>
                    <a:pt x="53" y="64"/>
                    <a:pt x="34" y="52"/>
                  </a:cubicBezTo>
                  <a:cubicBezTo>
                    <a:pt x="18" y="42"/>
                    <a:pt x="7" y="32"/>
                    <a:pt x="3" y="28"/>
                  </a:cubicBezTo>
                  <a:cubicBezTo>
                    <a:pt x="3" y="27"/>
                    <a:pt x="2" y="26"/>
                    <a:pt x="2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7"/>
                    <a:pt x="22" y="17"/>
                    <a:pt x="34" y="26"/>
                  </a:cubicBezTo>
                  <a:close/>
                </a:path>
              </a:pathLst>
            </a:custGeom>
            <a:solidFill>
              <a:srgbClr val="DA2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8" name="Freeform 928"/>
            <p:cNvSpPr/>
            <p:nvPr userDrawn="1"/>
          </p:nvSpPr>
          <p:spPr bwMode="auto">
            <a:xfrm>
              <a:off x="6027738" y="4397376"/>
              <a:ext cx="20638" cy="65088"/>
            </a:xfrm>
            <a:custGeom>
              <a:avLst/>
              <a:gdLst>
                <a:gd name="T0" fmla="*/ 11 w 13"/>
                <a:gd name="T1" fmla="*/ 10 h 41"/>
                <a:gd name="T2" fmla="*/ 0 w 13"/>
                <a:gd name="T3" fmla="*/ 0 h 41"/>
                <a:gd name="T4" fmla="*/ 0 w 13"/>
                <a:gd name="T5" fmla="*/ 8 h 41"/>
                <a:gd name="T6" fmla="*/ 0 w 13"/>
                <a:gd name="T7" fmla="*/ 25 h 41"/>
                <a:gd name="T8" fmla="*/ 1 w 13"/>
                <a:gd name="T9" fmla="*/ 27 h 41"/>
                <a:gd name="T10" fmla="*/ 5 w 13"/>
                <a:gd name="T11" fmla="*/ 32 h 41"/>
                <a:gd name="T12" fmla="*/ 8 w 13"/>
                <a:gd name="T13" fmla="*/ 37 h 41"/>
                <a:gd name="T14" fmla="*/ 13 w 13"/>
                <a:gd name="T15" fmla="*/ 41 h 41"/>
                <a:gd name="T16" fmla="*/ 11 w 13"/>
                <a:gd name="T17" fmla="*/ 1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41">
                  <a:moveTo>
                    <a:pt x="11" y="1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6"/>
                    <a:pt x="0" y="8"/>
                  </a:cubicBezTo>
                  <a:cubicBezTo>
                    <a:pt x="0" y="13"/>
                    <a:pt x="0" y="25"/>
                    <a:pt x="0" y="25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1" y="10"/>
                  </a:lnTo>
                  <a:close/>
                </a:path>
              </a:pathLst>
            </a:custGeom>
            <a:solidFill>
              <a:srgbClr val="F2E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9" name="Freeform 929"/>
            <p:cNvSpPr/>
            <p:nvPr userDrawn="1"/>
          </p:nvSpPr>
          <p:spPr bwMode="auto">
            <a:xfrm>
              <a:off x="6029325" y="4276726"/>
              <a:ext cx="322263" cy="246063"/>
            </a:xfrm>
            <a:custGeom>
              <a:avLst/>
              <a:gdLst>
                <a:gd name="T0" fmla="*/ 2 w 203"/>
                <a:gd name="T1" fmla="*/ 61 h 155"/>
                <a:gd name="T2" fmla="*/ 65 w 203"/>
                <a:gd name="T3" fmla="*/ 0 h 155"/>
                <a:gd name="T4" fmla="*/ 68 w 203"/>
                <a:gd name="T5" fmla="*/ 11 h 155"/>
                <a:gd name="T6" fmla="*/ 203 w 203"/>
                <a:gd name="T7" fmla="*/ 85 h 155"/>
                <a:gd name="T8" fmla="*/ 134 w 203"/>
                <a:gd name="T9" fmla="*/ 139 h 155"/>
                <a:gd name="T10" fmla="*/ 131 w 203"/>
                <a:gd name="T11" fmla="*/ 155 h 155"/>
                <a:gd name="T12" fmla="*/ 48 w 203"/>
                <a:gd name="T13" fmla="*/ 115 h 155"/>
                <a:gd name="T14" fmla="*/ 1 w 203"/>
                <a:gd name="T15" fmla="*/ 78 h 155"/>
                <a:gd name="T16" fmla="*/ 2 w 203"/>
                <a:gd name="T17" fmla="*/ 6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3" h="155">
                  <a:moveTo>
                    <a:pt x="2" y="61"/>
                  </a:moveTo>
                  <a:cubicBezTo>
                    <a:pt x="26" y="32"/>
                    <a:pt x="65" y="0"/>
                    <a:pt x="65" y="0"/>
                  </a:cubicBezTo>
                  <a:cubicBezTo>
                    <a:pt x="64" y="2"/>
                    <a:pt x="63" y="4"/>
                    <a:pt x="68" y="11"/>
                  </a:cubicBezTo>
                  <a:cubicBezTo>
                    <a:pt x="95" y="52"/>
                    <a:pt x="203" y="85"/>
                    <a:pt x="203" y="85"/>
                  </a:cubicBezTo>
                  <a:cubicBezTo>
                    <a:pt x="180" y="100"/>
                    <a:pt x="141" y="129"/>
                    <a:pt x="134" y="139"/>
                  </a:cubicBezTo>
                  <a:cubicBezTo>
                    <a:pt x="132" y="143"/>
                    <a:pt x="131" y="155"/>
                    <a:pt x="131" y="155"/>
                  </a:cubicBezTo>
                  <a:cubicBezTo>
                    <a:pt x="131" y="155"/>
                    <a:pt x="73" y="131"/>
                    <a:pt x="48" y="115"/>
                  </a:cubicBezTo>
                  <a:cubicBezTo>
                    <a:pt x="24" y="98"/>
                    <a:pt x="1" y="78"/>
                    <a:pt x="1" y="78"/>
                  </a:cubicBezTo>
                  <a:cubicBezTo>
                    <a:pt x="1" y="78"/>
                    <a:pt x="0" y="64"/>
                    <a:pt x="2" y="61"/>
                  </a:cubicBezTo>
                </a:path>
              </a:pathLst>
            </a:custGeom>
            <a:solidFill>
              <a:srgbClr val="FEFA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20" name="Freeform 930"/>
            <p:cNvSpPr>
              <a:spLocks noEditPoints="1"/>
            </p:cNvSpPr>
            <p:nvPr userDrawn="1"/>
          </p:nvSpPr>
          <p:spPr bwMode="auto">
            <a:xfrm>
              <a:off x="6043613" y="4411663"/>
              <a:ext cx="141288" cy="130175"/>
            </a:xfrm>
            <a:custGeom>
              <a:avLst/>
              <a:gdLst>
                <a:gd name="T0" fmla="*/ 0 w 89"/>
                <a:gd name="T1" fmla="*/ 0 h 82"/>
                <a:gd name="T2" fmla="*/ 2 w 89"/>
                <a:gd name="T3" fmla="*/ 30 h 82"/>
                <a:gd name="T4" fmla="*/ 4 w 89"/>
                <a:gd name="T5" fmla="*/ 34 h 82"/>
                <a:gd name="T6" fmla="*/ 35 w 89"/>
                <a:gd name="T7" fmla="*/ 58 h 82"/>
                <a:gd name="T8" fmla="*/ 76 w 89"/>
                <a:gd name="T9" fmla="*/ 81 h 82"/>
                <a:gd name="T10" fmla="*/ 77 w 89"/>
                <a:gd name="T11" fmla="*/ 82 h 82"/>
                <a:gd name="T12" fmla="*/ 80 w 89"/>
                <a:gd name="T13" fmla="*/ 80 h 82"/>
                <a:gd name="T14" fmla="*/ 89 w 89"/>
                <a:gd name="T15" fmla="*/ 56 h 82"/>
                <a:gd name="T16" fmla="*/ 39 w 89"/>
                <a:gd name="T17" fmla="*/ 30 h 82"/>
                <a:gd name="T18" fmla="*/ 0 w 89"/>
                <a:gd name="T19" fmla="*/ 0 h 82"/>
                <a:gd name="T20" fmla="*/ 22 w 89"/>
                <a:gd name="T21" fmla="*/ 18 h 82"/>
                <a:gd name="T22" fmla="*/ 24 w 89"/>
                <a:gd name="T23" fmla="*/ 48 h 82"/>
                <a:gd name="T24" fmla="*/ 14 w 89"/>
                <a:gd name="T25" fmla="*/ 40 h 82"/>
                <a:gd name="T26" fmla="*/ 12 w 89"/>
                <a:gd name="T27" fmla="*/ 11 h 82"/>
                <a:gd name="T28" fmla="*/ 22 w 89"/>
                <a:gd name="T29" fmla="*/ 18 h 82"/>
                <a:gd name="T30" fmla="*/ 54 w 89"/>
                <a:gd name="T31" fmla="*/ 68 h 82"/>
                <a:gd name="T32" fmla="*/ 42 w 89"/>
                <a:gd name="T33" fmla="*/ 61 h 82"/>
                <a:gd name="T34" fmla="*/ 40 w 89"/>
                <a:gd name="T35" fmla="*/ 31 h 82"/>
                <a:gd name="T36" fmla="*/ 51 w 89"/>
                <a:gd name="T37" fmla="*/ 38 h 82"/>
                <a:gd name="T38" fmla="*/ 54 w 89"/>
                <a:gd name="T39" fmla="*/ 68 h 82"/>
                <a:gd name="T40" fmla="*/ 54 w 89"/>
                <a:gd name="T41" fmla="*/ 40 h 82"/>
                <a:gd name="T42" fmla="*/ 67 w 89"/>
                <a:gd name="T43" fmla="*/ 46 h 82"/>
                <a:gd name="T44" fmla="*/ 69 w 89"/>
                <a:gd name="T45" fmla="*/ 76 h 82"/>
                <a:gd name="T46" fmla="*/ 57 w 89"/>
                <a:gd name="T47" fmla="*/ 69 h 82"/>
                <a:gd name="T48" fmla="*/ 54 w 89"/>
                <a:gd name="T49" fmla="*/ 40 h 82"/>
                <a:gd name="T50" fmla="*/ 72 w 89"/>
                <a:gd name="T51" fmla="*/ 77 h 82"/>
                <a:gd name="T52" fmla="*/ 70 w 89"/>
                <a:gd name="T53" fmla="*/ 48 h 82"/>
                <a:gd name="T54" fmla="*/ 87 w 89"/>
                <a:gd name="T55" fmla="*/ 56 h 82"/>
                <a:gd name="T56" fmla="*/ 78 w 89"/>
                <a:gd name="T57" fmla="*/ 79 h 82"/>
                <a:gd name="T58" fmla="*/ 77 w 89"/>
                <a:gd name="T59" fmla="*/ 80 h 82"/>
                <a:gd name="T60" fmla="*/ 77 w 89"/>
                <a:gd name="T61" fmla="*/ 80 h 82"/>
                <a:gd name="T62" fmla="*/ 72 w 89"/>
                <a:gd name="T63" fmla="*/ 77 h 82"/>
                <a:gd name="T64" fmla="*/ 27 w 89"/>
                <a:gd name="T65" fmla="*/ 51 h 82"/>
                <a:gd name="T66" fmla="*/ 25 w 89"/>
                <a:gd name="T67" fmla="*/ 21 h 82"/>
                <a:gd name="T68" fmla="*/ 37 w 89"/>
                <a:gd name="T69" fmla="*/ 29 h 82"/>
                <a:gd name="T70" fmla="*/ 39 w 89"/>
                <a:gd name="T71" fmla="*/ 59 h 82"/>
                <a:gd name="T72" fmla="*/ 36 w 89"/>
                <a:gd name="T73" fmla="*/ 57 h 82"/>
                <a:gd name="T74" fmla="*/ 27 w 89"/>
                <a:gd name="T75" fmla="*/ 51 h 82"/>
                <a:gd name="T76" fmla="*/ 2 w 89"/>
                <a:gd name="T77" fmla="*/ 3 h 82"/>
                <a:gd name="T78" fmla="*/ 9 w 89"/>
                <a:gd name="T79" fmla="*/ 8 h 82"/>
                <a:gd name="T80" fmla="*/ 11 w 89"/>
                <a:gd name="T81" fmla="*/ 38 h 82"/>
                <a:gd name="T82" fmla="*/ 5 w 89"/>
                <a:gd name="T83" fmla="*/ 33 h 82"/>
                <a:gd name="T84" fmla="*/ 4 w 89"/>
                <a:gd name="T85" fmla="*/ 30 h 82"/>
                <a:gd name="T86" fmla="*/ 2 w 89"/>
                <a:gd name="T87" fmla="*/ 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9" h="82">
                  <a:moveTo>
                    <a:pt x="0" y="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2" y="32"/>
                    <a:pt x="3" y="33"/>
                    <a:pt x="4" y="34"/>
                  </a:cubicBezTo>
                  <a:cubicBezTo>
                    <a:pt x="8" y="38"/>
                    <a:pt x="19" y="48"/>
                    <a:pt x="35" y="58"/>
                  </a:cubicBezTo>
                  <a:cubicBezTo>
                    <a:pt x="53" y="71"/>
                    <a:pt x="71" y="79"/>
                    <a:pt x="76" y="81"/>
                  </a:cubicBezTo>
                  <a:cubicBezTo>
                    <a:pt x="77" y="82"/>
                    <a:pt x="77" y="82"/>
                    <a:pt x="77" y="82"/>
                  </a:cubicBezTo>
                  <a:cubicBezTo>
                    <a:pt x="79" y="82"/>
                    <a:pt x="80" y="81"/>
                    <a:pt x="80" y="80"/>
                  </a:cubicBezTo>
                  <a:cubicBezTo>
                    <a:pt x="89" y="56"/>
                    <a:pt x="89" y="56"/>
                    <a:pt x="89" y="56"/>
                  </a:cubicBezTo>
                  <a:cubicBezTo>
                    <a:pt x="72" y="48"/>
                    <a:pt x="51" y="38"/>
                    <a:pt x="39" y="30"/>
                  </a:cubicBezTo>
                  <a:cubicBezTo>
                    <a:pt x="24" y="19"/>
                    <a:pt x="9" y="7"/>
                    <a:pt x="0" y="0"/>
                  </a:cubicBezTo>
                  <a:moveTo>
                    <a:pt x="22" y="18"/>
                  </a:moveTo>
                  <a:cubicBezTo>
                    <a:pt x="24" y="48"/>
                    <a:pt x="24" y="48"/>
                    <a:pt x="24" y="48"/>
                  </a:cubicBezTo>
                  <a:cubicBezTo>
                    <a:pt x="20" y="45"/>
                    <a:pt x="17" y="43"/>
                    <a:pt x="14" y="40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5" y="13"/>
                    <a:pt x="18" y="16"/>
                    <a:pt x="22" y="18"/>
                  </a:cubicBezTo>
                  <a:moveTo>
                    <a:pt x="54" y="68"/>
                  </a:moveTo>
                  <a:cubicBezTo>
                    <a:pt x="50" y="66"/>
                    <a:pt x="46" y="63"/>
                    <a:pt x="42" y="6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3" y="33"/>
                    <a:pt x="47" y="36"/>
                    <a:pt x="51" y="38"/>
                  </a:cubicBezTo>
                  <a:cubicBezTo>
                    <a:pt x="54" y="68"/>
                    <a:pt x="54" y="68"/>
                    <a:pt x="54" y="68"/>
                  </a:cubicBezTo>
                  <a:moveTo>
                    <a:pt x="54" y="40"/>
                  </a:moveTo>
                  <a:cubicBezTo>
                    <a:pt x="58" y="42"/>
                    <a:pt x="63" y="44"/>
                    <a:pt x="67" y="46"/>
                  </a:cubicBezTo>
                  <a:cubicBezTo>
                    <a:pt x="69" y="76"/>
                    <a:pt x="69" y="76"/>
                    <a:pt x="69" y="76"/>
                  </a:cubicBezTo>
                  <a:cubicBezTo>
                    <a:pt x="66" y="74"/>
                    <a:pt x="62" y="72"/>
                    <a:pt x="57" y="69"/>
                  </a:cubicBezTo>
                  <a:cubicBezTo>
                    <a:pt x="54" y="40"/>
                    <a:pt x="54" y="40"/>
                    <a:pt x="54" y="40"/>
                  </a:cubicBezTo>
                  <a:moveTo>
                    <a:pt x="72" y="77"/>
                  </a:moveTo>
                  <a:cubicBezTo>
                    <a:pt x="70" y="48"/>
                    <a:pt x="70" y="48"/>
                    <a:pt x="70" y="48"/>
                  </a:cubicBezTo>
                  <a:cubicBezTo>
                    <a:pt x="75" y="50"/>
                    <a:pt x="81" y="53"/>
                    <a:pt x="87" y="56"/>
                  </a:cubicBezTo>
                  <a:cubicBezTo>
                    <a:pt x="78" y="79"/>
                    <a:pt x="78" y="79"/>
                    <a:pt x="78" y="79"/>
                  </a:cubicBezTo>
                  <a:cubicBezTo>
                    <a:pt x="78" y="79"/>
                    <a:pt x="78" y="80"/>
                    <a:pt x="77" y="80"/>
                  </a:cubicBezTo>
                  <a:cubicBezTo>
                    <a:pt x="77" y="80"/>
                    <a:pt x="77" y="80"/>
                    <a:pt x="77" y="80"/>
                  </a:cubicBezTo>
                  <a:cubicBezTo>
                    <a:pt x="76" y="79"/>
                    <a:pt x="74" y="78"/>
                    <a:pt x="72" y="77"/>
                  </a:cubicBezTo>
                  <a:moveTo>
                    <a:pt x="27" y="51"/>
                  </a:moveTo>
                  <a:cubicBezTo>
                    <a:pt x="25" y="21"/>
                    <a:pt x="25" y="21"/>
                    <a:pt x="25" y="21"/>
                  </a:cubicBezTo>
                  <a:cubicBezTo>
                    <a:pt x="29" y="23"/>
                    <a:pt x="33" y="26"/>
                    <a:pt x="37" y="2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8" y="58"/>
                    <a:pt x="37" y="57"/>
                    <a:pt x="36" y="57"/>
                  </a:cubicBezTo>
                  <a:cubicBezTo>
                    <a:pt x="33" y="55"/>
                    <a:pt x="30" y="53"/>
                    <a:pt x="27" y="51"/>
                  </a:cubicBezTo>
                  <a:moveTo>
                    <a:pt x="2" y="3"/>
                  </a:moveTo>
                  <a:cubicBezTo>
                    <a:pt x="4" y="5"/>
                    <a:pt x="7" y="6"/>
                    <a:pt x="9" y="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9" y="36"/>
                    <a:pt x="7" y="34"/>
                    <a:pt x="5" y="33"/>
                  </a:cubicBezTo>
                  <a:cubicBezTo>
                    <a:pt x="5" y="32"/>
                    <a:pt x="4" y="31"/>
                    <a:pt x="4" y="30"/>
                  </a:cubicBezTo>
                  <a:cubicBezTo>
                    <a:pt x="2" y="3"/>
                    <a:pt x="2" y="3"/>
                    <a:pt x="2" y="3"/>
                  </a:cubicBezTo>
                </a:path>
              </a:pathLst>
            </a:custGeom>
            <a:solidFill>
              <a:srgbClr val="FCF4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21" name="Freeform 931"/>
            <p:cNvSpPr/>
            <p:nvPr userDrawn="1"/>
          </p:nvSpPr>
          <p:spPr bwMode="auto">
            <a:xfrm>
              <a:off x="6059488" y="4437063"/>
              <a:ext cx="95250" cy="65088"/>
            </a:xfrm>
            <a:custGeom>
              <a:avLst/>
              <a:gdLst>
                <a:gd name="T0" fmla="*/ 59 w 60"/>
                <a:gd name="T1" fmla="*/ 38 h 41"/>
                <a:gd name="T2" fmla="*/ 0 w 60"/>
                <a:gd name="T3" fmla="*/ 0 h 41"/>
                <a:gd name="T4" fmla="*/ 0 w 60"/>
                <a:gd name="T5" fmla="*/ 3 h 41"/>
                <a:gd name="T6" fmla="*/ 60 w 60"/>
                <a:gd name="T7" fmla="*/ 41 h 41"/>
                <a:gd name="T8" fmla="*/ 59 w 60"/>
                <a:gd name="T9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41">
                  <a:moveTo>
                    <a:pt x="59" y="38"/>
                  </a:moveTo>
                  <a:cubicBezTo>
                    <a:pt x="43" y="31"/>
                    <a:pt x="20" y="2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1" y="23"/>
                    <a:pt x="44" y="35"/>
                    <a:pt x="60" y="41"/>
                  </a:cubicBezTo>
                  <a:cubicBezTo>
                    <a:pt x="60" y="41"/>
                    <a:pt x="60" y="38"/>
                    <a:pt x="59" y="38"/>
                  </a:cubicBezTo>
                  <a:close/>
                </a:path>
              </a:pathLst>
            </a:custGeom>
            <a:solidFill>
              <a:srgbClr val="FCF4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22" name="Freeform 932"/>
            <p:cNvSpPr/>
            <p:nvPr userDrawn="1"/>
          </p:nvSpPr>
          <p:spPr bwMode="auto">
            <a:xfrm>
              <a:off x="6059488" y="4456113"/>
              <a:ext cx="98425" cy="65088"/>
            </a:xfrm>
            <a:custGeom>
              <a:avLst/>
              <a:gdLst>
                <a:gd name="T0" fmla="*/ 60 w 62"/>
                <a:gd name="T1" fmla="*/ 38 h 41"/>
                <a:gd name="T2" fmla="*/ 2 w 62"/>
                <a:gd name="T3" fmla="*/ 1 h 41"/>
                <a:gd name="T4" fmla="*/ 2 w 62"/>
                <a:gd name="T5" fmla="*/ 4 h 41"/>
                <a:gd name="T6" fmla="*/ 60 w 62"/>
                <a:gd name="T7" fmla="*/ 40 h 41"/>
                <a:gd name="T8" fmla="*/ 60 w 62"/>
                <a:gd name="T9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41">
                  <a:moveTo>
                    <a:pt x="60" y="38"/>
                  </a:moveTo>
                  <a:cubicBezTo>
                    <a:pt x="45" y="32"/>
                    <a:pt x="22" y="20"/>
                    <a:pt x="2" y="1"/>
                  </a:cubicBezTo>
                  <a:cubicBezTo>
                    <a:pt x="1" y="0"/>
                    <a:pt x="0" y="2"/>
                    <a:pt x="2" y="4"/>
                  </a:cubicBezTo>
                  <a:cubicBezTo>
                    <a:pt x="22" y="22"/>
                    <a:pt x="46" y="34"/>
                    <a:pt x="60" y="40"/>
                  </a:cubicBezTo>
                  <a:cubicBezTo>
                    <a:pt x="62" y="41"/>
                    <a:pt x="61" y="38"/>
                    <a:pt x="60" y="38"/>
                  </a:cubicBezTo>
                  <a:close/>
                </a:path>
              </a:pathLst>
            </a:custGeom>
            <a:solidFill>
              <a:srgbClr val="FCF4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23" name="Freeform 933"/>
            <p:cNvSpPr/>
            <p:nvPr userDrawn="1"/>
          </p:nvSpPr>
          <p:spPr bwMode="auto">
            <a:xfrm>
              <a:off x="6215063" y="4519613"/>
              <a:ext cx="22225" cy="34925"/>
            </a:xfrm>
            <a:custGeom>
              <a:avLst/>
              <a:gdLst>
                <a:gd name="T0" fmla="*/ 6 w 14"/>
                <a:gd name="T1" fmla="*/ 0 h 22"/>
                <a:gd name="T2" fmla="*/ 13 w 14"/>
                <a:gd name="T3" fmla="*/ 3 h 22"/>
                <a:gd name="T4" fmla="*/ 12 w 14"/>
                <a:gd name="T5" fmla="*/ 20 h 22"/>
                <a:gd name="T6" fmla="*/ 1 w 14"/>
                <a:gd name="T7" fmla="*/ 16 h 22"/>
                <a:gd name="T8" fmla="*/ 6 w 14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2">
                  <a:moveTo>
                    <a:pt x="6" y="0"/>
                  </a:moveTo>
                  <a:cubicBezTo>
                    <a:pt x="6" y="0"/>
                    <a:pt x="12" y="1"/>
                    <a:pt x="13" y="3"/>
                  </a:cubicBezTo>
                  <a:cubicBezTo>
                    <a:pt x="14" y="5"/>
                    <a:pt x="12" y="18"/>
                    <a:pt x="12" y="20"/>
                  </a:cubicBezTo>
                  <a:cubicBezTo>
                    <a:pt x="10" y="22"/>
                    <a:pt x="2" y="19"/>
                    <a:pt x="1" y="16"/>
                  </a:cubicBezTo>
                  <a:cubicBezTo>
                    <a:pt x="0" y="14"/>
                    <a:pt x="3" y="0"/>
                    <a:pt x="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24" name="Freeform 934"/>
            <p:cNvSpPr/>
            <p:nvPr userDrawn="1"/>
          </p:nvSpPr>
          <p:spPr bwMode="auto">
            <a:xfrm>
              <a:off x="6027738" y="4402138"/>
              <a:ext cx="12700" cy="44450"/>
            </a:xfrm>
            <a:custGeom>
              <a:avLst/>
              <a:gdLst>
                <a:gd name="T0" fmla="*/ 2 w 8"/>
                <a:gd name="T1" fmla="*/ 1 h 28"/>
                <a:gd name="T2" fmla="*/ 6 w 8"/>
                <a:gd name="T3" fmla="*/ 6 h 28"/>
                <a:gd name="T4" fmla="*/ 7 w 8"/>
                <a:gd name="T5" fmla="*/ 25 h 28"/>
                <a:gd name="T6" fmla="*/ 2 w 8"/>
                <a:gd name="T7" fmla="*/ 21 h 28"/>
                <a:gd name="T8" fmla="*/ 2 w 8"/>
                <a:gd name="T9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8">
                  <a:moveTo>
                    <a:pt x="2" y="1"/>
                  </a:moveTo>
                  <a:cubicBezTo>
                    <a:pt x="2" y="1"/>
                    <a:pt x="5" y="4"/>
                    <a:pt x="6" y="6"/>
                  </a:cubicBezTo>
                  <a:cubicBezTo>
                    <a:pt x="7" y="8"/>
                    <a:pt x="8" y="24"/>
                    <a:pt x="7" y="25"/>
                  </a:cubicBezTo>
                  <a:cubicBezTo>
                    <a:pt x="6" y="28"/>
                    <a:pt x="3" y="23"/>
                    <a:pt x="2" y="21"/>
                  </a:cubicBezTo>
                  <a:cubicBezTo>
                    <a:pt x="1" y="19"/>
                    <a:pt x="0" y="0"/>
                    <a:pt x="2" y="1"/>
                  </a:cubicBezTo>
                  <a:close/>
                </a:path>
              </a:pathLst>
            </a:custGeom>
            <a:solidFill>
              <a:srgbClr val="FFFA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25" name="Freeform 935"/>
            <p:cNvSpPr/>
            <p:nvPr userDrawn="1"/>
          </p:nvSpPr>
          <p:spPr bwMode="auto">
            <a:xfrm>
              <a:off x="6054725" y="4503738"/>
              <a:ext cx="100013" cy="76200"/>
            </a:xfrm>
            <a:custGeom>
              <a:avLst/>
              <a:gdLst>
                <a:gd name="T0" fmla="*/ 63 w 63"/>
                <a:gd name="T1" fmla="*/ 40 h 48"/>
                <a:gd name="T2" fmla="*/ 59 w 63"/>
                <a:gd name="T3" fmla="*/ 46 h 48"/>
                <a:gd name="T4" fmla="*/ 1 w 63"/>
                <a:gd name="T5" fmla="*/ 9 h 48"/>
                <a:gd name="T6" fmla="*/ 0 w 63"/>
                <a:gd name="T7" fmla="*/ 0 h 48"/>
                <a:gd name="T8" fmla="*/ 25 w 63"/>
                <a:gd name="T9" fmla="*/ 19 h 48"/>
                <a:gd name="T10" fmla="*/ 63 w 63"/>
                <a:gd name="T11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48">
                  <a:moveTo>
                    <a:pt x="63" y="40"/>
                  </a:moveTo>
                  <a:cubicBezTo>
                    <a:pt x="63" y="40"/>
                    <a:pt x="61" y="44"/>
                    <a:pt x="59" y="46"/>
                  </a:cubicBezTo>
                  <a:cubicBezTo>
                    <a:pt x="57" y="48"/>
                    <a:pt x="3" y="18"/>
                    <a:pt x="1" y="9"/>
                  </a:cubicBezTo>
                  <a:cubicBezTo>
                    <a:pt x="0" y="3"/>
                    <a:pt x="0" y="0"/>
                    <a:pt x="0" y="0"/>
                  </a:cubicBezTo>
                  <a:cubicBezTo>
                    <a:pt x="25" y="19"/>
                    <a:pt x="25" y="19"/>
                    <a:pt x="25" y="19"/>
                  </a:cubicBezTo>
                  <a:lnTo>
                    <a:pt x="63" y="4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26" name="Freeform 936"/>
            <p:cNvSpPr/>
            <p:nvPr userDrawn="1"/>
          </p:nvSpPr>
          <p:spPr bwMode="auto">
            <a:xfrm>
              <a:off x="6054725" y="4503738"/>
              <a:ext cx="100013" cy="76200"/>
            </a:xfrm>
            <a:custGeom>
              <a:avLst/>
              <a:gdLst>
                <a:gd name="T0" fmla="*/ 63 w 63"/>
                <a:gd name="T1" fmla="*/ 40 h 48"/>
                <a:gd name="T2" fmla="*/ 59 w 63"/>
                <a:gd name="T3" fmla="*/ 46 h 48"/>
                <a:gd name="T4" fmla="*/ 1 w 63"/>
                <a:gd name="T5" fmla="*/ 9 h 48"/>
                <a:gd name="T6" fmla="*/ 0 w 63"/>
                <a:gd name="T7" fmla="*/ 0 h 48"/>
                <a:gd name="T8" fmla="*/ 25 w 63"/>
                <a:gd name="T9" fmla="*/ 19 h 48"/>
                <a:gd name="T10" fmla="*/ 63 w 63"/>
                <a:gd name="T11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48">
                  <a:moveTo>
                    <a:pt x="63" y="40"/>
                  </a:moveTo>
                  <a:cubicBezTo>
                    <a:pt x="63" y="40"/>
                    <a:pt x="61" y="44"/>
                    <a:pt x="59" y="46"/>
                  </a:cubicBezTo>
                  <a:cubicBezTo>
                    <a:pt x="57" y="48"/>
                    <a:pt x="3" y="18"/>
                    <a:pt x="1" y="9"/>
                  </a:cubicBezTo>
                  <a:cubicBezTo>
                    <a:pt x="0" y="3"/>
                    <a:pt x="0" y="0"/>
                    <a:pt x="0" y="0"/>
                  </a:cubicBezTo>
                  <a:cubicBezTo>
                    <a:pt x="25" y="19"/>
                    <a:pt x="25" y="19"/>
                    <a:pt x="25" y="19"/>
                  </a:cubicBezTo>
                  <a:lnTo>
                    <a:pt x="63" y="40"/>
                  </a:lnTo>
                  <a:close/>
                </a:path>
              </a:pathLst>
            </a:custGeom>
            <a:solidFill>
              <a:srgbClr val="B21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27" name="Freeform 937"/>
            <p:cNvSpPr/>
            <p:nvPr userDrawn="1"/>
          </p:nvSpPr>
          <p:spPr bwMode="auto">
            <a:xfrm>
              <a:off x="6057900" y="4505326"/>
              <a:ext cx="96838" cy="69850"/>
            </a:xfrm>
            <a:custGeom>
              <a:avLst/>
              <a:gdLst>
                <a:gd name="T0" fmla="*/ 61 w 61"/>
                <a:gd name="T1" fmla="*/ 39 h 44"/>
                <a:gd name="T2" fmla="*/ 57 w 61"/>
                <a:gd name="T3" fmla="*/ 44 h 44"/>
                <a:gd name="T4" fmla="*/ 1 w 61"/>
                <a:gd name="T5" fmla="*/ 8 h 44"/>
                <a:gd name="T6" fmla="*/ 0 w 61"/>
                <a:gd name="T7" fmla="*/ 0 h 44"/>
                <a:gd name="T8" fmla="*/ 23 w 61"/>
                <a:gd name="T9" fmla="*/ 18 h 44"/>
                <a:gd name="T10" fmla="*/ 61 w 61"/>
                <a:gd name="T11" fmla="*/ 3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44">
                  <a:moveTo>
                    <a:pt x="61" y="39"/>
                  </a:moveTo>
                  <a:cubicBezTo>
                    <a:pt x="61" y="39"/>
                    <a:pt x="59" y="42"/>
                    <a:pt x="57" y="44"/>
                  </a:cubicBezTo>
                  <a:cubicBezTo>
                    <a:pt x="49" y="43"/>
                    <a:pt x="3" y="15"/>
                    <a:pt x="1" y="8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3" y="18"/>
                    <a:pt x="23" y="18"/>
                    <a:pt x="23" y="18"/>
                  </a:cubicBezTo>
                  <a:lnTo>
                    <a:pt x="61" y="39"/>
                  </a:lnTo>
                  <a:close/>
                </a:path>
              </a:pathLst>
            </a:custGeom>
            <a:solidFill>
              <a:srgbClr val="CD22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28" name="Freeform 938"/>
            <p:cNvSpPr/>
            <p:nvPr userDrawn="1"/>
          </p:nvSpPr>
          <p:spPr bwMode="auto">
            <a:xfrm>
              <a:off x="6111875" y="4564063"/>
              <a:ext cx="34925" cy="31750"/>
            </a:xfrm>
            <a:custGeom>
              <a:avLst/>
              <a:gdLst>
                <a:gd name="T0" fmla="*/ 21 w 22"/>
                <a:gd name="T1" fmla="*/ 10 h 20"/>
                <a:gd name="T2" fmla="*/ 1 w 22"/>
                <a:gd name="T3" fmla="*/ 0 h 20"/>
                <a:gd name="T4" fmla="*/ 0 w 22"/>
                <a:gd name="T5" fmla="*/ 10 h 20"/>
                <a:gd name="T6" fmla="*/ 17 w 22"/>
                <a:gd name="T7" fmla="*/ 20 h 20"/>
                <a:gd name="T8" fmla="*/ 21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21" y="10"/>
                  </a:moveTo>
                  <a:cubicBezTo>
                    <a:pt x="21" y="10"/>
                    <a:pt x="8" y="5"/>
                    <a:pt x="1" y="0"/>
                  </a:cubicBezTo>
                  <a:cubicBezTo>
                    <a:pt x="1" y="0"/>
                    <a:pt x="0" y="2"/>
                    <a:pt x="0" y="10"/>
                  </a:cubicBezTo>
                  <a:cubicBezTo>
                    <a:pt x="0" y="12"/>
                    <a:pt x="16" y="20"/>
                    <a:pt x="17" y="20"/>
                  </a:cubicBezTo>
                  <a:cubicBezTo>
                    <a:pt x="18" y="20"/>
                    <a:pt x="22" y="10"/>
                    <a:pt x="21" y="1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29" name="Freeform 939"/>
            <p:cNvSpPr/>
            <p:nvPr userDrawn="1"/>
          </p:nvSpPr>
          <p:spPr bwMode="auto">
            <a:xfrm>
              <a:off x="6111875" y="4564063"/>
              <a:ext cx="34925" cy="31750"/>
            </a:xfrm>
            <a:custGeom>
              <a:avLst/>
              <a:gdLst>
                <a:gd name="T0" fmla="*/ 21 w 22"/>
                <a:gd name="T1" fmla="*/ 10 h 20"/>
                <a:gd name="T2" fmla="*/ 1 w 22"/>
                <a:gd name="T3" fmla="*/ 0 h 20"/>
                <a:gd name="T4" fmla="*/ 0 w 22"/>
                <a:gd name="T5" fmla="*/ 10 h 20"/>
                <a:gd name="T6" fmla="*/ 17 w 22"/>
                <a:gd name="T7" fmla="*/ 20 h 20"/>
                <a:gd name="T8" fmla="*/ 21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21" y="10"/>
                  </a:moveTo>
                  <a:cubicBezTo>
                    <a:pt x="21" y="10"/>
                    <a:pt x="8" y="5"/>
                    <a:pt x="1" y="0"/>
                  </a:cubicBezTo>
                  <a:cubicBezTo>
                    <a:pt x="1" y="0"/>
                    <a:pt x="0" y="2"/>
                    <a:pt x="0" y="10"/>
                  </a:cubicBezTo>
                  <a:cubicBezTo>
                    <a:pt x="0" y="12"/>
                    <a:pt x="16" y="20"/>
                    <a:pt x="17" y="20"/>
                  </a:cubicBezTo>
                  <a:cubicBezTo>
                    <a:pt x="18" y="20"/>
                    <a:pt x="22" y="10"/>
                    <a:pt x="21" y="10"/>
                  </a:cubicBezTo>
                  <a:close/>
                </a:path>
              </a:pathLst>
            </a:custGeom>
            <a:solidFill>
              <a:srgbClr val="E5A9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30" name="Freeform 940"/>
            <p:cNvSpPr/>
            <p:nvPr userDrawn="1"/>
          </p:nvSpPr>
          <p:spPr bwMode="auto">
            <a:xfrm>
              <a:off x="6115050" y="4565651"/>
              <a:ext cx="31750" cy="26988"/>
            </a:xfrm>
            <a:custGeom>
              <a:avLst/>
              <a:gdLst>
                <a:gd name="T0" fmla="*/ 0 w 20"/>
                <a:gd name="T1" fmla="*/ 8 h 17"/>
                <a:gd name="T2" fmla="*/ 1 w 20"/>
                <a:gd name="T3" fmla="*/ 0 h 17"/>
                <a:gd name="T4" fmla="*/ 19 w 20"/>
                <a:gd name="T5" fmla="*/ 9 h 17"/>
                <a:gd name="T6" fmla="*/ 16 w 20"/>
                <a:gd name="T7" fmla="*/ 17 h 17"/>
                <a:gd name="T8" fmla="*/ 0 w 20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7">
                  <a:moveTo>
                    <a:pt x="0" y="8"/>
                  </a:moveTo>
                  <a:cubicBezTo>
                    <a:pt x="0" y="4"/>
                    <a:pt x="0" y="1"/>
                    <a:pt x="1" y="0"/>
                  </a:cubicBezTo>
                  <a:cubicBezTo>
                    <a:pt x="8" y="5"/>
                    <a:pt x="19" y="9"/>
                    <a:pt x="19" y="9"/>
                  </a:cubicBezTo>
                  <a:cubicBezTo>
                    <a:pt x="20" y="9"/>
                    <a:pt x="17" y="15"/>
                    <a:pt x="16" y="17"/>
                  </a:cubicBezTo>
                  <a:cubicBezTo>
                    <a:pt x="12" y="16"/>
                    <a:pt x="0" y="10"/>
                    <a:pt x="0" y="8"/>
                  </a:cubicBezTo>
                  <a:close/>
                </a:path>
              </a:pathLst>
            </a:custGeom>
            <a:solidFill>
              <a:srgbClr val="FED5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31" name="Freeform 941"/>
            <p:cNvSpPr/>
            <p:nvPr userDrawn="1"/>
          </p:nvSpPr>
          <p:spPr bwMode="auto">
            <a:xfrm>
              <a:off x="6080125" y="4543426"/>
              <a:ext cx="28575" cy="34925"/>
            </a:xfrm>
            <a:custGeom>
              <a:avLst/>
              <a:gdLst>
                <a:gd name="T0" fmla="*/ 17 w 18"/>
                <a:gd name="T1" fmla="*/ 10 h 22"/>
                <a:gd name="T2" fmla="*/ 1 w 18"/>
                <a:gd name="T3" fmla="*/ 0 h 22"/>
                <a:gd name="T4" fmla="*/ 0 w 18"/>
                <a:gd name="T5" fmla="*/ 11 h 22"/>
                <a:gd name="T6" fmla="*/ 16 w 18"/>
                <a:gd name="T7" fmla="*/ 21 h 22"/>
                <a:gd name="T8" fmla="*/ 17 w 18"/>
                <a:gd name="T9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17" y="10"/>
                  </a:moveTo>
                  <a:cubicBezTo>
                    <a:pt x="17" y="10"/>
                    <a:pt x="8" y="6"/>
                    <a:pt x="1" y="0"/>
                  </a:cubicBezTo>
                  <a:cubicBezTo>
                    <a:pt x="1" y="0"/>
                    <a:pt x="0" y="5"/>
                    <a:pt x="0" y="11"/>
                  </a:cubicBezTo>
                  <a:cubicBezTo>
                    <a:pt x="0" y="12"/>
                    <a:pt x="14" y="22"/>
                    <a:pt x="16" y="21"/>
                  </a:cubicBezTo>
                  <a:cubicBezTo>
                    <a:pt x="17" y="21"/>
                    <a:pt x="18" y="11"/>
                    <a:pt x="17" y="10"/>
                  </a:cubicBezTo>
                  <a:close/>
                </a:path>
              </a:pathLst>
            </a:custGeom>
            <a:solidFill>
              <a:srgbClr val="B21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32" name="Freeform 942"/>
            <p:cNvSpPr/>
            <p:nvPr userDrawn="1"/>
          </p:nvSpPr>
          <p:spPr bwMode="auto">
            <a:xfrm>
              <a:off x="6083300" y="4545013"/>
              <a:ext cx="25400" cy="28575"/>
            </a:xfrm>
            <a:custGeom>
              <a:avLst/>
              <a:gdLst>
                <a:gd name="T0" fmla="*/ 14 w 16"/>
                <a:gd name="T1" fmla="*/ 18 h 18"/>
                <a:gd name="T2" fmla="*/ 0 w 16"/>
                <a:gd name="T3" fmla="*/ 9 h 18"/>
                <a:gd name="T4" fmla="*/ 0 w 16"/>
                <a:gd name="T5" fmla="*/ 0 h 18"/>
                <a:gd name="T6" fmla="*/ 15 w 16"/>
                <a:gd name="T7" fmla="*/ 9 h 18"/>
                <a:gd name="T8" fmla="*/ 14 w 16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8">
                  <a:moveTo>
                    <a:pt x="14" y="18"/>
                  </a:moveTo>
                  <a:cubicBezTo>
                    <a:pt x="11" y="17"/>
                    <a:pt x="0" y="10"/>
                    <a:pt x="0" y="9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7" y="6"/>
                    <a:pt x="15" y="9"/>
                    <a:pt x="15" y="9"/>
                  </a:cubicBezTo>
                  <a:cubicBezTo>
                    <a:pt x="16" y="10"/>
                    <a:pt x="15" y="16"/>
                    <a:pt x="14" y="18"/>
                  </a:cubicBezTo>
                  <a:close/>
                </a:path>
              </a:pathLst>
            </a:custGeom>
            <a:solidFill>
              <a:srgbClr val="CD22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33" name="Freeform 943"/>
            <p:cNvSpPr/>
            <p:nvPr userDrawn="1"/>
          </p:nvSpPr>
          <p:spPr bwMode="auto">
            <a:xfrm>
              <a:off x="6054725" y="4521201"/>
              <a:ext cx="20638" cy="34925"/>
            </a:xfrm>
            <a:custGeom>
              <a:avLst/>
              <a:gdLst>
                <a:gd name="T0" fmla="*/ 13 w 13"/>
                <a:gd name="T1" fmla="*/ 11 h 22"/>
                <a:gd name="T2" fmla="*/ 1 w 13"/>
                <a:gd name="T3" fmla="*/ 1 h 22"/>
                <a:gd name="T4" fmla="*/ 1 w 13"/>
                <a:gd name="T5" fmla="*/ 12 h 22"/>
                <a:gd name="T6" fmla="*/ 12 w 13"/>
                <a:gd name="T7" fmla="*/ 22 h 22"/>
                <a:gd name="T8" fmla="*/ 13 w 1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2">
                  <a:moveTo>
                    <a:pt x="13" y="11"/>
                  </a:moveTo>
                  <a:cubicBezTo>
                    <a:pt x="13" y="11"/>
                    <a:pt x="6" y="7"/>
                    <a:pt x="1" y="1"/>
                  </a:cubicBezTo>
                  <a:cubicBezTo>
                    <a:pt x="1" y="1"/>
                    <a:pt x="0" y="0"/>
                    <a:pt x="1" y="12"/>
                  </a:cubicBezTo>
                  <a:cubicBezTo>
                    <a:pt x="1" y="13"/>
                    <a:pt x="5" y="18"/>
                    <a:pt x="12" y="22"/>
                  </a:cubicBezTo>
                  <a:cubicBezTo>
                    <a:pt x="13" y="22"/>
                    <a:pt x="13" y="12"/>
                    <a:pt x="13" y="11"/>
                  </a:cubicBezTo>
                  <a:close/>
                </a:path>
              </a:pathLst>
            </a:custGeom>
            <a:solidFill>
              <a:srgbClr val="E5A9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34" name="Freeform 944"/>
            <p:cNvSpPr/>
            <p:nvPr userDrawn="1"/>
          </p:nvSpPr>
          <p:spPr bwMode="auto">
            <a:xfrm>
              <a:off x="6057900" y="4524376"/>
              <a:ext cx="17463" cy="28575"/>
            </a:xfrm>
            <a:custGeom>
              <a:avLst/>
              <a:gdLst>
                <a:gd name="T0" fmla="*/ 0 w 11"/>
                <a:gd name="T1" fmla="*/ 9 h 18"/>
                <a:gd name="T2" fmla="*/ 0 w 11"/>
                <a:gd name="T3" fmla="*/ 0 h 18"/>
                <a:gd name="T4" fmla="*/ 11 w 11"/>
                <a:gd name="T5" fmla="*/ 9 h 18"/>
                <a:gd name="T6" fmla="*/ 11 w 11"/>
                <a:gd name="T7" fmla="*/ 18 h 18"/>
                <a:gd name="T8" fmla="*/ 0 w 11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8">
                  <a:moveTo>
                    <a:pt x="0" y="9"/>
                  </a:moveTo>
                  <a:cubicBezTo>
                    <a:pt x="0" y="4"/>
                    <a:pt x="0" y="2"/>
                    <a:pt x="0" y="0"/>
                  </a:cubicBezTo>
                  <a:cubicBezTo>
                    <a:pt x="4" y="5"/>
                    <a:pt x="11" y="9"/>
                    <a:pt x="11" y="9"/>
                  </a:cubicBezTo>
                  <a:cubicBezTo>
                    <a:pt x="11" y="10"/>
                    <a:pt x="11" y="16"/>
                    <a:pt x="11" y="18"/>
                  </a:cubicBezTo>
                  <a:cubicBezTo>
                    <a:pt x="4" y="15"/>
                    <a:pt x="0" y="10"/>
                    <a:pt x="0" y="9"/>
                  </a:cubicBezTo>
                  <a:close/>
                </a:path>
              </a:pathLst>
            </a:custGeom>
            <a:solidFill>
              <a:srgbClr val="FED5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35" name="Freeform 945"/>
            <p:cNvSpPr/>
            <p:nvPr userDrawn="1"/>
          </p:nvSpPr>
          <p:spPr bwMode="auto">
            <a:xfrm>
              <a:off x="6021388" y="4457701"/>
              <a:ext cx="306388" cy="142875"/>
            </a:xfrm>
            <a:custGeom>
              <a:avLst/>
              <a:gdLst>
                <a:gd name="T0" fmla="*/ 0 w 193"/>
                <a:gd name="T1" fmla="*/ 1 h 90"/>
                <a:gd name="T2" fmla="*/ 0 w 193"/>
                <a:gd name="T3" fmla="*/ 0 h 90"/>
                <a:gd name="T4" fmla="*/ 7 w 193"/>
                <a:gd name="T5" fmla="*/ 13 h 90"/>
                <a:gd name="T6" fmla="*/ 110 w 193"/>
                <a:gd name="T7" fmla="*/ 79 h 90"/>
                <a:gd name="T8" fmla="*/ 145 w 193"/>
                <a:gd name="T9" fmla="*/ 88 h 90"/>
                <a:gd name="T10" fmla="*/ 146 w 193"/>
                <a:gd name="T11" fmla="*/ 88 h 90"/>
                <a:gd name="T12" fmla="*/ 193 w 193"/>
                <a:gd name="T13" fmla="*/ 74 h 90"/>
                <a:gd name="T14" fmla="*/ 192 w 193"/>
                <a:gd name="T15" fmla="*/ 76 h 90"/>
                <a:gd name="T16" fmla="*/ 145 w 193"/>
                <a:gd name="T17" fmla="*/ 90 h 90"/>
                <a:gd name="T18" fmla="*/ 145 w 193"/>
                <a:gd name="T19" fmla="*/ 90 h 90"/>
                <a:gd name="T20" fmla="*/ 109 w 193"/>
                <a:gd name="T21" fmla="*/ 80 h 90"/>
                <a:gd name="T22" fmla="*/ 6 w 193"/>
                <a:gd name="T23" fmla="*/ 14 h 90"/>
                <a:gd name="T24" fmla="*/ 1 w 193"/>
                <a:gd name="T25" fmla="*/ 6 h 90"/>
                <a:gd name="T26" fmla="*/ 0 w 193"/>
                <a:gd name="T27" fmla="*/ 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3" h="90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6"/>
                    <a:pt x="7" y="13"/>
                    <a:pt x="7" y="13"/>
                  </a:cubicBezTo>
                  <a:cubicBezTo>
                    <a:pt x="27" y="37"/>
                    <a:pt x="63" y="59"/>
                    <a:pt x="110" y="79"/>
                  </a:cubicBezTo>
                  <a:cubicBezTo>
                    <a:pt x="130" y="87"/>
                    <a:pt x="139" y="88"/>
                    <a:pt x="145" y="88"/>
                  </a:cubicBezTo>
                  <a:cubicBezTo>
                    <a:pt x="146" y="88"/>
                    <a:pt x="146" y="88"/>
                    <a:pt x="146" y="88"/>
                  </a:cubicBezTo>
                  <a:cubicBezTo>
                    <a:pt x="151" y="88"/>
                    <a:pt x="177" y="79"/>
                    <a:pt x="193" y="74"/>
                  </a:cubicBezTo>
                  <a:cubicBezTo>
                    <a:pt x="193" y="74"/>
                    <a:pt x="192" y="75"/>
                    <a:pt x="192" y="76"/>
                  </a:cubicBezTo>
                  <a:cubicBezTo>
                    <a:pt x="182" y="80"/>
                    <a:pt x="151" y="90"/>
                    <a:pt x="145" y="90"/>
                  </a:cubicBezTo>
                  <a:cubicBezTo>
                    <a:pt x="145" y="90"/>
                    <a:pt x="145" y="90"/>
                    <a:pt x="145" y="90"/>
                  </a:cubicBezTo>
                  <a:cubicBezTo>
                    <a:pt x="139" y="90"/>
                    <a:pt x="129" y="89"/>
                    <a:pt x="109" y="80"/>
                  </a:cubicBezTo>
                  <a:cubicBezTo>
                    <a:pt x="62" y="61"/>
                    <a:pt x="26" y="38"/>
                    <a:pt x="6" y="14"/>
                  </a:cubicBezTo>
                  <a:cubicBezTo>
                    <a:pt x="6" y="14"/>
                    <a:pt x="2" y="10"/>
                    <a:pt x="1" y="6"/>
                  </a:cubicBezTo>
                  <a:cubicBezTo>
                    <a:pt x="0" y="5"/>
                    <a:pt x="0" y="3"/>
                    <a:pt x="0" y="1"/>
                  </a:cubicBezTo>
                  <a:close/>
                </a:path>
              </a:pathLst>
            </a:custGeom>
            <a:solidFill>
              <a:srgbClr val="B21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36" name="Freeform 946"/>
            <p:cNvSpPr>
              <a:spLocks noEditPoints="1"/>
            </p:cNvSpPr>
            <p:nvPr userDrawn="1"/>
          </p:nvSpPr>
          <p:spPr bwMode="auto">
            <a:xfrm>
              <a:off x="6030913" y="4371976"/>
              <a:ext cx="220663" cy="125413"/>
            </a:xfrm>
            <a:custGeom>
              <a:avLst/>
              <a:gdLst>
                <a:gd name="T0" fmla="*/ 139 w 139"/>
                <a:gd name="T1" fmla="*/ 72 h 79"/>
                <a:gd name="T2" fmla="*/ 133 w 139"/>
                <a:gd name="T3" fmla="*/ 79 h 79"/>
                <a:gd name="T4" fmla="*/ 139 w 139"/>
                <a:gd name="T5" fmla="*/ 72 h 79"/>
                <a:gd name="T6" fmla="*/ 0 w 139"/>
                <a:gd name="T7" fmla="*/ 8 h 79"/>
                <a:gd name="T8" fmla="*/ 0 w 139"/>
                <a:gd name="T9" fmla="*/ 12 h 79"/>
                <a:gd name="T10" fmla="*/ 0 w 139"/>
                <a:gd name="T11" fmla="*/ 12 h 79"/>
                <a:gd name="T12" fmla="*/ 0 w 139"/>
                <a:gd name="T13" fmla="*/ 8 h 79"/>
                <a:gd name="T14" fmla="*/ 2 w 139"/>
                <a:gd name="T15" fmla="*/ 0 h 79"/>
                <a:gd name="T16" fmla="*/ 1 w 139"/>
                <a:gd name="T17" fmla="*/ 1 h 79"/>
                <a:gd name="T18" fmla="*/ 1 w 139"/>
                <a:gd name="T19" fmla="*/ 1 h 79"/>
                <a:gd name="T20" fmla="*/ 1 w 139"/>
                <a:gd name="T21" fmla="*/ 1 h 79"/>
                <a:gd name="T22" fmla="*/ 2 w 139"/>
                <a:gd name="T2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" h="79">
                  <a:moveTo>
                    <a:pt x="139" y="72"/>
                  </a:moveTo>
                  <a:cubicBezTo>
                    <a:pt x="136" y="75"/>
                    <a:pt x="134" y="77"/>
                    <a:pt x="133" y="79"/>
                  </a:cubicBezTo>
                  <a:cubicBezTo>
                    <a:pt x="134" y="77"/>
                    <a:pt x="136" y="75"/>
                    <a:pt x="139" y="72"/>
                  </a:cubicBezTo>
                  <a:moveTo>
                    <a:pt x="0" y="8"/>
                  </a:moveTo>
                  <a:cubicBezTo>
                    <a:pt x="0" y="10"/>
                    <a:pt x="0" y="11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0"/>
                    <a:pt x="0" y="8"/>
                  </a:cubicBezTo>
                  <a:moveTo>
                    <a:pt x="2" y="0"/>
                  </a:moveTo>
                  <a:cubicBezTo>
                    <a:pt x="2" y="0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</a:path>
              </a:pathLst>
            </a:custGeom>
            <a:solidFill>
              <a:srgbClr val="DDDA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37" name="Freeform 947"/>
            <p:cNvSpPr/>
            <p:nvPr userDrawn="1"/>
          </p:nvSpPr>
          <p:spPr bwMode="auto">
            <a:xfrm>
              <a:off x="6030913" y="4362451"/>
              <a:ext cx="220663" cy="147638"/>
            </a:xfrm>
            <a:custGeom>
              <a:avLst/>
              <a:gdLst>
                <a:gd name="T0" fmla="*/ 7 w 139"/>
                <a:gd name="T1" fmla="*/ 0 h 93"/>
                <a:gd name="T2" fmla="*/ 2 w 139"/>
                <a:gd name="T3" fmla="*/ 6 h 93"/>
                <a:gd name="T4" fmla="*/ 1 w 139"/>
                <a:gd name="T5" fmla="*/ 7 h 93"/>
                <a:gd name="T6" fmla="*/ 1 w 139"/>
                <a:gd name="T7" fmla="*/ 7 h 93"/>
                <a:gd name="T8" fmla="*/ 0 w 139"/>
                <a:gd name="T9" fmla="*/ 14 h 93"/>
                <a:gd name="T10" fmla="*/ 0 w 139"/>
                <a:gd name="T11" fmla="*/ 18 h 93"/>
                <a:gd name="T12" fmla="*/ 51 w 139"/>
                <a:gd name="T13" fmla="*/ 54 h 93"/>
                <a:gd name="T14" fmla="*/ 131 w 139"/>
                <a:gd name="T15" fmla="*/ 93 h 93"/>
                <a:gd name="T16" fmla="*/ 133 w 139"/>
                <a:gd name="T17" fmla="*/ 85 h 93"/>
                <a:gd name="T18" fmla="*/ 133 w 139"/>
                <a:gd name="T19" fmla="*/ 85 h 93"/>
                <a:gd name="T20" fmla="*/ 139 w 139"/>
                <a:gd name="T21" fmla="*/ 78 h 93"/>
                <a:gd name="T22" fmla="*/ 139 w 139"/>
                <a:gd name="T23" fmla="*/ 78 h 93"/>
                <a:gd name="T24" fmla="*/ 58 w 139"/>
                <a:gd name="T25" fmla="*/ 39 h 93"/>
                <a:gd name="T26" fmla="*/ 7 w 139"/>
                <a:gd name="T2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9" h="93">
                  <a:moveTo>
                    <a:pt x="7" y="0"/>
                  </a:moveTo>
                  <a:cubicBezTo>
                    <a:pt x="5" y="3"/>
                    <a:pt x="4" y="4"/>
                    <a:pt x="2" y="6"/>
                  </a:cubicBezTo>
                  <a:cubicBezTo>
                    <a:pt x="2" y="6"/>
                    <a:pt x="2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8"/>
                    <a:pt x="0" y="11"/>
                    <a:pt x="0" y="14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12" y="27"/>
                    <a:pt x="35" y="44"/>
                    <a:pt x="51" y="54"/>
                  </a:cubicBezTo>
                  <a:cubicBezTo>
                    <a:pt x="69" y="64"/>
                    <a:pt x="113" y="85"/>
                    <a:pt x="131" y="93"/>
                  </a:cubicBezTo>
                  <a:cubicBezTo>
                    <a:pt x="131" y="90"/>
                    <a:pt x="132" y="87"/>
                    <a:pt x="133" y="85"/>
                  </a:cubicBezTo>
                  <a:cubicBezTo>
                    <a:pt x="133" y="85"/>
                    <a:pt x="133" y="85"/>
                    <a:pt x="133" y="85"/>
                  </a:cubicBezTo>
                  <a:cubicBezTo>
                    <a:pt x="134" y="83"/>
                    <a:pt x="136" y="81"/>
                    <a:pt x="139" y="78"/>
                  </a:cubicBezTo>
                  <a:cubicBezTo>
                    <a:pt x="139" y="78"/>
                    <a:pt x="139" y="78"/>
                    <a:pt x="139" y="78"/>
                  </a:cubicBezTo>
                  <a:cubicBezTo>
                    <a:pt x="139" y="78"/>
                    <a:pt x="83" y="53"/>
                    <a:pt x="58" y="39"/>
                  </a:cubicBezTo>
                  <a:cubicBezTo>
                    <a:pt x="33" y="24"/>
                    <a:pt x="7" y="0"/>
                    <a:pt x="7" y="0"/>
                  </a:cubicBezTo>
                </a:path>
              </a:pathLst>
            </a:custGeom>
            <a:solidFill>
              <a:srgbClr val="F3E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38" name="Freeform 948"/>
            <p:cNvSpPr/>
            <p:nvPr userDrawn="1"/>
          </p:nvSpPr>
          <p:spPr bwMode="auto">
            <a:xfrm>
              <a:off x="6237288" y="4411663"/>
              <a:ext cx="114300" cy="111125"/>
            </a:xfrm>
            <a:custGeom>
              <a:avLst/>
              <a:gdLst>
                <a:gd name="T0" fmla="*/ 72 w 72"/>
                <a:gd name="T1" fmla="*/ 0 h 70"/>
                <a:gd name="T2" fmla="*/ 50 w 72"/>
                <a:gd name="T3" fmla="*/ 14 h 70"/>
                <a:gd name="T4" fmla="*/ 29 w 72"/>
                <a:gd name="T5" fmla="*/ 30 h 70"/>
                <a:gd name="T6" fmla="*/ 9 w 72"/>
                <a:gd name="T7" fmla="*/ 47 h 70"/>
                <a:gd name="T8" fmla="*/ 0 w 72"/>
                <a:gd name="T9" fmla="*/ 70 h 70"/>
                <a:gd name="T10" fmla="*/ 3 w 72"/>
                <a:gd name="T11" fmla="*/ 58 h 70"/>
                <a:gd name="T12" fmla="*/ 10 w 72"/>
                <a:gd name="T13" fmla="*/ 47 h 70"/>
                <a:gd name="T14" fmla="*/ 30 w 72"/>
                <a:gd name="T15" fmla="*/ 31 h 70"/>
                <a:gd name="T16" fmla="*/ 51 w 72"/>
                <a:gd name="T17" fmla="*/ 15 h 70"/>
                <a:gd name="T18" fmla="*/ 72 w 72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0">
                  <a:moveTo>
                    <a:pt x="72" y="0"/>
                  </a:moveTo>
                  <a:cubicBezTo>
                    <a:pt x="65" y="4"/>
                    <a:pt x="57" y="9"/>
                    <a:pt x="50" y="14"/>
                  </a:cubicBezTo>
                  <a:cubicBezTo>
                    <a:pt x="43" y="19"/>
                    <a:pt x="36" y="25"/>
                    <a:pt x="29" y="30"/>
                  </a:cubicBezTo>
                  <a:cubicBezTo>
                    <a:pt x="22" y="35"/>
                    <a:pt x="16" y="41"/>
                    <a:pt x="9" y="47"/>
                  </a:cubicBezTo>
                  <a:cubicBezTo>
                    <a:pt x="3" y="53"/>
                    <a:pt x="0" y="61"/>
                    <a:pt x="0" y="70"/>
                  </a:cubicBezTo>
                  <a:cubicBezTo>
                    <a:pt x="0" y="65"/>
                    <a:pt x="1" y="62"/>
                    <a:pt x="3" y="58"/>
                  </a:cubicBezTo>
                  <a:cubicBezTo>
                    <a:pt x="4" y="54"/>
                    <a:pt x="7" y="50"/>
                    <a:pt x="10" y="47"/>
                  </a:cubicBezTo>
                  <a:cubicBezTo>
                    <a:pt x="16" y="41"/>
                    <a:pt x="23" y="36"/>
                    <a:pt x="30" y="31"/>
                  </a:cubicBezTo>
                  <a:cubicBezTo>
                    <a:pt x="37" y="25"/>
                    <a:pt x="44" y="20"/>
                    <a:pt x="51" y="15"/>
                  </a:cubicBezTo>
                  <a:cubicBezTo>
                    <a:pt x="58" y="10"/>
                    <a:pt x="65" y="5"/>
                    <a:pt x="72" y="0"/>
                  </a:cubicBezTo>
                  <a:close/>
                </a:path>
              </a:pathLst>
            </a:custGeom>
            <a:solidFill>
              <a:srgbClr val="FDD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39" name="Freeform 949"/>
            <p:cNvSpPr/>
            <p:nvPr userDrawn="1"/>
          </p:nvSpPr>
          <p:spPr bwMode="auto">
            <a:xfrm>
              <a:off x="6029325" y="4276726"/>
              <a:ext cx="103188" cy="123825"/>
            </a:xfrm>
            <a:custGeom>
              <a:avLst/>
              <a:gdLst>
                <a:gd name="T0" fmla="*/ 65 w 65"/>
                <a:gd name="T1" fmla="*/ 0 h 78"/>
                <a:gd name="T2" fmla="*/ 45 w 65"/>
                <a:gd name="T3" fmla="*/ 17 h 78"/>
                <a:gd name="T4" fmla="*/ 26 w 65"/>
                <a:gd name="T5" fmla="*/ 35 h 78"/>
                <a:gd name="T6" fmla="*/ 8 w 65"/>
                <a:gd name="T7" fmla="*/ 53 h 78"/>
                <a:gd name="T8" fmla="*/ 4 w 65"/>
                <a:gd name="T9" fmla="*/ 58 h 78"/>
                <a:gd name="T10" fmla="*/ 1 w 65"/>
                <a:gd name="T11" fmla="*/ 64 h 78"/>
                <a:gd name="T12" fmla="*/ 1 w 65"/>
                <a:gd name="T13" fmla="*/ 78 h 78"/>
                <a:gd name="T14" fmla="*/ 2 w 65"/>
                <a:gd name="T15" fmla="*/ 65 h 78"/>
                <a:gd name="T16" fmla="*/ 4 w 65"/>
                <a:gd name="T17" fmla="*/ 59 h 78"/>
                <a:gd name="T18" fmla="*/ 8 w 65"/>
                <a:gd name="T19" fmla="*/ 54 h 78"/>
                <a:gd name="T20" fmla="*/ 27 w 65"/>
                <a:gd name="T21" fmla="*/ 35 h 78"/>
                <a:gd name="T22" fmla="*/ 46 w 65"/>
                <a:gd name="T23" fmla="*/ 18 h 78"/>
                <a:gd name="T24" fmla="*/ 65 w 65"/>
                <a:gd name="T2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8">
                  <a:moveTo>
                    <a:pt x="65" y="0"/>
                  </a:moveTo>
                  <a:cubicBezTo>
                    <a:pt x="58" y="6"/>
                    <a:pt x="52" y="11"/>
                    <a:pt x="45" y="17"/>
                  </a:cubicBezTo>
                  <a:cubicBezTo>
                    <a:pt x="39" y="23"/>
                    <a:pt x="32" y="29"/>
                    <a:pt x="26" y="35"/>
                  </a:cubicBezTo>
                  <a:cubicBezTo>
                    <a:pt x="20" y="41"/>
                    <a:pt x="14" y="47"/>
                    <a:pt x="8" y="53"/>
                  </a:cubicBezTo>
                  <a:cubicBezTo>
                    <a:pt x="6" y="55"/>
                    <a:pt x="5" y="57"/>
                    <a:pt x="4" y="58"/>
                  </a:cubicBezTo>
                  <a:cubicBezTo>
                    <a:pt x="3" y="60"/>
                    <a:pt x="2" y="62"/>
                    <a:pt x="1" y="64"/>
                  </a:cubicBezTo>
                  <a:cubicBezTo>
                    <a:pt x="0" y="69"/>
                    <a:pt x="1" y="73"/>
                    <a:pt x="1" y="78"/>
                  </a:cubicBezTo>
                  <a:cubicBezTo>
                    <a:pt x="1" y="73"/>
                    <a:pt x="1" y="69"/>
                    <a:pt x="2" y="65"/>
                  </a:cubicBezTo>
                  <a:cubicBezTo>
                    <a:pt x="2" y="63"/>
                    <a:pt x="3" y="60"/>
                    <a:pt x="4" y="59"/>
                  </a:cubicBezTo>
                  <a:cubicBezTo>
                    <a:pt x="6" y="57"/>
                    <a:pt x="7" y="55"/>
                    <a:pt x="8" y="54"/>
                  </a:cubicBezTo>
                  <a:cubicBezTo>
                    <a:pt x="14" y="47"/>
                    <a:pt x="20" y="41"/>
                    <a:pt x="27" y="35"/>
                  </a:cubicBezTo>
                  <a:cubicBezTo>
                    <a:pt x="33" y="29"/>
                    <a:pt x="39" y="23"/>
                    <a:pt x="46" y="18"/>
                  </a:cubicBezTo>
                  <a:cubicBezTo>
                    <a:pt x="52" y="12"/>
                    <a:pt x="58" y="6"/>
                    <a:pt x="65" y="0"/>
                  </a:cubicBezTo>
                  <a:close/>
                </a:path>
              </a:pathLst>
            </a:custGeom>
            <a:solidFill>
              <a:srgbClr val="FDD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40" name="Freeform 950"/>
            <p:cNvSpPr/>
            <p:nvPr userDrawn="1"/>
          </p:nvSpPr>
          <p:spPr bwMode="auto">
            <a:xfrm>
              <a:off x="6030913" y="4400551"/>
              <a:ext cx="206375" cy="122238"/>
            </a:xfrm>
            <a:custGeom>
              <a:avLst/>
              <a:gdLst>
                <a:gd name="T0" fmla="*/ 130 w 130"/>
                <a:gd name="T1" fmla="*/ 77 h 77"/>
                <a:gd name="T2" fmla="*/ 112 w 130"/>
                <a:gd name="T3" fmla="*/ 69 h 77"/>
                <a:gd name="T4" fmla="*/ 95 w 130"/>
                <a:gd name="T5" fmla="*/ 62 h 77"/>
                <a:gd name="T6" fmla="*/ 61 w 130"/>
                <a:gd name="T7" fmla="*/ 44 h 77"/>
                <a:gd name="T8" fmla="*/ 45 w 130"/>
                <a:gd name="T9" fmla="*/ 35 h 77"/>
                <a:gd name="T10" fmla="*/ 30 w 130"/>
                <a:gd name="T11" fmla="*/ 24 h 77"/>
                <a:gd name="T12" fmla="*/ 15 w 130"/>
                <a:gd name="T13" fmla="*/ 12 h 77"/>
                <a:gd name="T14" fmla="*/ 0 w 130"/>
                <a:gd name="T15" fmla="*/ 0 h 77"/>
                <a:gd name="T16" fmla="*/ 29 w 130"/>
                <a:gd name="T17" fmla="*/ 24 h 77"/>
                <a:gd name="T18" fmla="*/ 45 w 130"/>
                <a:gd name="T19" fmla="*/ 36 h 77"/>
                <a:gd name="T20" fmla="*/ 61 w 130"/>
                <a:gd name="T21" fmla="*/ 45 h 77"/>
                <a:gd name="T22" fmla="*/ 95 w 130"/>
                <a:gd name="T23" fmla="*/ 62 h 77"/>
                <a:gd name="T24" fmla="*/ 130 w 130"/>
                <a:gd name="T2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" h="77">
                  <a:moveTo>
                    <a:pt x="130" y="77"/>
                  </a:moveTo>
                  <a:cubicBezTo>
                    <a:pt x="124" y="74"/>
                    <a:pt x="118" y="72"/>
                    <a:pt x="112" y="69"/>
                  </a:cubicBezTo>
                  <a:cubicBezTo>
                    <a:pt x="107" y="67"/>
                    <a:pt x="101" y="64"/>
                    <a:pt x="95" y="62"/>
                  </a:cubicBezTo>
                  <a:cubicBezTo>
                    <a:pt x="84" y="56"/>
                    <a:pt x="72" y="51"/>
                    <a:pt x="61" y="44"/>
                  </a:cubicBezTo>
                  <a:cubicBezTo>
                    <a:pt x="56" y="41"/>
                    <a:pt x="50" y="38"/>
                    <a:pt x="45" y="35"/>
                  </a:cubicBezTo>
                  <a:cubicBezTo>
                    <a:pt x="40" y="31"/>
                    <a:pt x="35" y="28"/>
                    <a:pt x="30" y="24"/>
                  </a:cubicBezTo>
                  <a:cubicBezTo>
                    <a:pt x="25" y="20"/>
                    <a:pt x="20" y="16"/>
                    <a:pt x="15" y="12"/>
                  </a:cubicBezTo>
                  <a:cubicBezTo>
                    <a:pt x="10" y="8"/>
                    <a:pt x="5" y="4"/>
                    <a:pt x="0" y="0"/>
                  </a:cubicBezTo>
                  <a:cubicBezTo>
                    <a:pt x="10" y="8"/>
                    <a:pt x="19" y="16"/>
                    <a:pt x="29" y="24"/>
                  </a:cubicBezTo>
                  <a:cubicBezTo>
                    <a:pt x="34" y="28"/>
                    <a:pt x="39" y="32"/>
                    <a:pt x="45" y="36"/>
                  </a:cubicBezTo>
                  <a:cubicBezTo>
                    <a:pt x="50" y="39"/>
                    <a:pt x="55" y="42"/>
                    <a:pt x="61" y="45"/>
                  </a:cubicBezTo>
                  <a:cubicBezTo>
                    <a:pt x="72" y="51"/>
                    <a:pt x="83" y="57"/>
                    <a:pt x="95" y="62"/>
                  </a:cubicBezTo>
                  <a:cubicBezTo>
                    <a:pt x="106" y="67"/>
                    <a:pt x="118" y="72"/>
                    <a:pt x="130" y="77"/>
                  </a:cubicBezTo>
                  <a:close/>
                </a:path>
              </a:pathLst>
            </a:custGeom>
            <a:solidFill>
              <a:srgbClr val="E0B1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41" name="Freeform 951"/>
            <p:cNvSpPr/>
            <p:nvPr userDrawn="1"/>
          </p:nvSpPr>
          <p:spPr bwMode="auto">
            <a:xfrm>
              <a:off x="6242050" y="4524376"/>
              <a:ext cx="1588" cy="33338"/>
            </a:xfrm>
            <a:custGeom>
              <a:avLst/>
              <a:gdLst>
                <a:gd name="T0" fmla="*/ 0 w 1"/>
                <a:gd name="T1" fmla="*/ 0 h 21"/>
                <a:gd name="T2" fmla="*/ 0 w 1"/>
                <a:gd name="T3" fmla="*/ 11 h 21"/>
                <a:gd name="T4" fmla="*/ 0 w 1"/>
                <a:gd name="T5" fmla="*/ 21 h 21"/>
                <a:gd name="T6" fmla="*/ 0 w 1"/>
                <a:gd name="T7" fmla="*/ 11 h 21"/>
                <a:gd name="T8" fmla="*/ 0 w 1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1">
                  <a:moveTo>
                    <a:pt x="0" y="0"/>
                  </a:moveTo>
                  <a:cubicBezTo>
                    <a:pt x="0" y="4"/>
                    <a:pt x="0" y="7"/>
                    <a:pt x="0" y="11"/>
                  </a:cubicBezTo>
                  <a:cubicBezTo>
                    <a:pt x="0" y="14"/>
                    <a:pt x="0" y="18"/>
                    <a:pt x="0" y="21"/>
                  </a:cubicBezTo>
                  <a:cubicBezTo>
                    <a:pt x="0" y="18"/>
                    <a:pt x="0" y="14"/>
                    <a:pt x="0" y="11"/>
                  </a:cubicBezTo>
                  <a:cubicBezTo>
                    <a:pt x="0" y="7"/>
                    <a:pt x="1" y="4"/>
                    <a:pt x="0" y="0"/>
                  </a:cubicBezTo>
                  <a:close/>
                </a:path>
              </a:pathLst>
            </a:custGeom>
            <a:solidFill>
              <a:srgbClr val="E0B1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42" name="Freeform 952"/>
            <p:cNvSpPr/>
            <p:nvPr userDrawn="1"/>
          </p:nvSpPr>
          <p:spPr bwMode="auto">
            <a:xfrm>
              <a:off x="6496050" y="4357688"/>
              <a:ext cx="34925" cy="28575"/>
            </a:xfrm>
            <a:custGeom>
              <a:avLst/>
              <a:gdLst>
                <a:gd name="T0" fmla="*/ 19 w 22"/>
                <a:gd name="T1" fmla="*/ 1 h 18"/>
                <a:gd name="T2" fmla="*/ 22 w 22"/>
                <a:gd name="T3" fmla="*/ 3 h 18"/>
                <a:gd name="T4" fmla="*/ 19 w 22"/>
                <a:gd name="T5" fmla="*/ 8 h 18"/>
                <a:gd name="T6" fmla="*/ 14 w 22"/>
                <a:gd name="T7" fmla="*/ 10 h 18"/>
                <a:gd name="T8" fmla="*/ 2 w 22"/>
                <a:gd name="T9" fmla="*/ 17 h 18"/>
                <a:gd name="T10" fmla="*/ 0 w 22"/>
                <a:gd name="T11" fmla="*/ 16 h 18"/>
                <a:gd name="T12" fmla="*/ 2 w 22"/>
                <a:gd name="T13" fmla="*/ 11 h 18"/>
                <a:gd name="T14" fmla="*/ 14 w 22"/>
                <a:gd name="T15" fmla="*/ 4 h 18"/>
                <a:gd name="T16" fmla="*/ 19 w 22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8">
                  <a:moveTo>
                    <a:pt x="19" y="1"/>
                  </a:moveTo>
                  <a:cubicBezTo>
                    <a:pt x="20" y="0"/>
                    <a:pt x="22" y="1"/>
                    <a:pt x="22" y="3"/>
                  </a:cubicBezTo>
                  <a:cubicBezTo>
                    <a:pt x="22" y="5"/>
                    <a:pt x="20" y="7"/>
                    <a:pt x="19" y="8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18"/>
                    <a:pt x="0" y="18"/>
                    <a:pt x="0" y="16"/>
                  </a:cubicBezTo>
                  <a:cubicBezTo>
                    <a:pt x="0" y="14"/>
                    <a:pt x="1" y="12"/>
                    <a:pt x="2" y="11"/>
                  </a:cubicBezTo>
                  <a:cubicBezTo>
                    <a:pt x="14" y="4"/>
                    <a:pt x="14" y="4"/>
                    <a:pt x="14" y="4"/>
                  </a:cubicBezTo>
                  <a:lnTo>
                    <a:pt x="19" y="1"/>
                  </a:lnTo>
                  <a:close/>
                </a:path>
              </a:pathLst>
            </a:custGeom>
            <a:solidFill>
              <a:srgbClr val="CDC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43" name="Freeform 953"/>
            <p:cNvSpPr/>
            <p:nvPr userDrawn="1"/>
          </p:nvSpPr>
          <p:spPr bwMode="auto">
            <a:xfrm>
              <a:off x="6280150" y="4497388"/>
              <a:ext cx="3175" cy="20638"/>
            </a:xfrm>
            <a:custGeom>
              <a:avLst/>
              <a:gdLst>
                <a:gd name="T0" fmla="*/ 1 w 2"/>
                <a:gd name="T1" fmla="*/ 13 h 13"/>
                <a:gd name="T2" fmla="*/ 0 w 2"/>
                <a:gd name="T3" fmla="*/ 12 h 13"/>
                <a:gd name="T4" fmla="*/ 0 w 2"/>
                <a:gd name="T5" fmla="*/ 0 h 13"/>
                <a:gd name="T6" fmla="*/ 2 w 2"/>
                <a:gd name="T7" fmla="*/ 1 h 13"/>
                <a:gd name="T8" fmla="*/ 1 w 2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3">
                  <a:moveTo>
                    <a:pt x="1" y="13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2" y="1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3A4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44" name="Freeform 954"/>
            <p:cNvSpPr/>
            <p:nvPr userDrawn="1"/>
          </p:nvSpPr>
          <p:spPr bwMode="auto">
            <a:xfrm>
              <a:off x="6280150" y="4481513"/>
              <a:ext cx="31750" cy="17463"/>
            </a:xfrm>
            <a:custGeom>
              <a:avLst/>
              <a:gdLst>
                <a:gd name="T0" fmla="*/ 2 w 20"/>
                <a:gd name="T1" fmla="*/ 11 h 11"/>
                <a:gd name="T2" fmla="*/ 0 w 20"/>
                <a:gd name="T3" fmla="*/ 10 h 11"/>
                <a:gd name="T4" fmla="*/ 18 w 20"/>
                <a:gd name="T5" fmla="*/ 0 h 11"/>
                <a:gd name="T6" fmla="*/ 20 w 20"/>
                <a:gd name="T7" fmla="*/ 1 h 11"/>
                <a:gd name="T8" fmla="*/ 2 w 20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1">
                  <a:moveTo>
                    <a:pt x="2" y="11"/>
                  </a:moveTo>
                  <a:lnTo>
                    <a:pt x="0" y="10"/>
                  </a:lnTo>
                  <a:lnTo>
                    <a:pt x="18" y="0"/>
                  </a:lnTo>
                  <a:lnTo>
                    <a:pt x="20" y="1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rgbClr val="3A4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45" name="Freeform 955"/>
            <p:cNvSpPr/>
            <p:nvPr userDrawn="1"/>
          </p:nvSpPr>
          <p:spPr bwMode="auto">
            <a:xfrm>
              <a:off x="6281738" y="4483101"/>
              <a:ext cx="30163" cy="34925"/>
            </a:xfrm>
            <a:custGeom>
              <a:avLst/>
              <a:gdLst>
                <a:gd name="T0" fmla="*/ 19 w 19"/>
                <a:gd name="T1" fmla="*/ 0 h 22"/>
                <a:gd name="T2" fmla="*/ 18 w 19"/>
                <a:gd name="T3" fmla="*/ 12 h 22"/>
                <a:gd name="T4" fmla="*/ 0 w 19"/>
                <a:gd name="T5" fmla="*/ 22 h 22"/>
                <a:gd name="T6" fmla="*/ 1 w 19"/>
                <a:gd name="T7" fmla="*/ 10 h 22"/>
                <a:gd name="T8" fmla="*/ 19 w 19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2">
                  <a:moveTo>
                    <a:pt x="19" y="0"/>
                  </a:moveTo>
                  <a:lnTo>
                    <a:pt x="18" y="12"/>
                  </a:lnTo>
                  <a:lnTo>
                    <a:pt x="0" y="22"/>
                  </a:lnTo>
                  <a:lnTo>
                    <a:pt x="1" y="1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5464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46" name="Freeform 956"/>
            <p:cNvSpPr/>
            <p:nvPr userDrawn="1"/>
          </p:nvSpPr>
          <p:spPr bwMode="auto">
            <a:xfrm>
              <a:off x="6284913" y="4498976"/>
              <a:ext cx="3175" cy="17463"/>
            </a:xfrm>
            <a:custGeom>
              <a:avLst/>
              <a:gdLst>
                <a:gd name="T0" fmla="*/ 2 w 2"/>
                <a:gd name="T1" fmla="*/ 11 h 11"/>
                <a:gd name="T2" fmla="*/ 0 w 2"/>
                <a:gd name="T3" fmla="*/ 10 h 11"/>
                <a:gd name="T4" fmla="*/ 0 w 2"/>
                <a:gd name="T5" fmla="*/ 0 h 11"/>
                <a:gd name="T6" fmla="*/ 2 w 2"/>
                <a:gd name="T7" fmla="*/ 2 h 11"/>
                <a:gd name="T8" fmla="*/ 2 w 2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1">
                  <a:moveTo>
                    <a:pt x="2" y="11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rgbClr val="6907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47" name="Freeform 957"/>
            <p:cNvSpPr/>
            <p:nvPr userDrawn="1"/>
          </p:nvSpPr>
          <p:spPr bwMode="auto">
            <a:xfrm>
              <a:off x="6284913" y="4486276"/>
              <a:ext cx="28575" cy="15875"/>
            </a:xfrm>
            <a:custGeom>
              <a:avLst/>
              <a:gdLst>
                <a:gd name="T0" fmla="*/ 2 w 18"/>
                <a:gd name="T1" fmla="*/ 10 h 10"/>
                <a:gd name="T2" fmla="*/ 0 w 18"/>
                <a:gd name="T3" fmla="*/ 8 h 10"/>
                <a:gd name="T4" fmla="*/ 15 w 18"/>
                <a:gd name="T5" fmla="*/ 0 h 10"/>
                <a:gd name="T6" fmla="*/ 18 w 18"/>
                <a:gd name="T7" fmla="*/ 1 h 10"/>
                <a:gd name="T8" fmla="*/ 2 w 18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0">
                  <a:moveTo>
                    <a:pt x="2" y="10"/>
                  </a:moveTo>
                  <a:lnTo>
                    <a:pt x="0" y="8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" y="10"/>
                  </a:lnTo>
                  <a:close/>
                </a:path>
              </a:pathLst>
            </a:custGeom>
            <a:solidFill>
              <a:srgbClr val="A90B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48" name="Freeform 958"/>
            <p:cNvSpPr/>
            <p:nvPr userDrawn="1"/>
          </p:nvSpPr>
          <p:spPr bwMode="auto">
            <a:xfrm>
              <a:off x="6288088" y="4487863"/>
              <a:ext cx="25400" cy="28575"/>
            </a:xfrm>
            <a:custGeom>
              <a:avLst/>
              <a:gdLst>
                <a:gd name="T0" fmla="*/ 16 w 16"/>
                <a:gd name="T1" fmla="*/ 0 h 18"/>
                <a:gd name="T2" fmla="*/ 16 w 16"/>
                <a:gd name="T3" fmla="*/ 9 h 18"/>
                <a:gd name="T4" fmla="*/ 0 w 16"/>
                <a:gd name="T5" fmla="*/ 18 h 18"/>
                <a:gd name="T6" fmla="*/ 0 w 16"/>
                <a:gd name="T7" fmla="*/ 9 h 18"/>
                <a:gd name="T8" fmla="*/ 16 w 16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8">
                  <a:moveTo>
                    <a:pt x="16" y="0"/>
                  </a:moveTo>
                  <a:lnTo>
                    <a:pt x="16" y="9"/>
                  </a:lnTo>
                  <a:lnTo>
                    <a:pt x="0" y="18"/>
                  </a:lnTo>
                  <a:lnTo>
                    <a:pt x="0" y="9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80A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49" name="Freeform 959"/>
            <p:cNvSpPr/>
            <p:nvPr userDrawn="1"/>
          </p:nvSpPr>
          <p:spPr bwMode="auto">
            <a:xfrm>
              <a:off x="6451600" y="4495801"/>
              <a:ext cx="122238" cy="76200"/>
            </a:xfrm>
            <a:custGeom>
              <a:avLst/>
              <a:gdLst>
                <a:gd name="T0" fmla="*/ 77 w 77"/>
                <a:gd name="T1" fmla="*/ 0 h 48"/>
                <a:gd name="T2" fmla="*/ 77 w 77"/>
                <a:gd name="T3" fmla="*/ 4 h 48"/>
                <a:gd name="T4" fmla="*/ 0 w 77"/>
                <a:gd name="T5" fmla="*/ 48 h 48"/>
                <a:gd name="T6" fmla="*/ 0 w 77"/>
                <a:gd name="T7" fmla="*/ 44 h 48"/>
                <a:gd name="T8" fmla="*/ 77 w 77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8">
                  <a:moveTo>
                    <a:pt x="77" y="0"/>
                  </a:moveTo>
                  <a:lnTo>
                    <a:pt x="77" y="4"/>
                  </a:lnTo>
                  <a:lnTo>
                    <a:pt x="0" y="48"/>
                  </a:lnTo>
                  <a:lnTo>
                    <a:pt x="0" y="4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DC2B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50" name="Freeform 960"/>
            <p:cNvSpPr/>
            <p:nvPr userDrawn="1"/>
          </p:nvSpPr>
          <p:spPr bwMode="auto">
            <a:xfrm>
              <a:off x="6430963" y="4551363"/>
              <a:ext cx="20638" cy="20638"/>
            </a:xfrm>
            <a:custGeom>
              <a:avLst/>
              <a:gdLst>
                <a:gd name="T0" fmla="*/ 13 w 13"/>
                <a:gd name="T1" fmla="*/ 13 h 13"/>
                <a:gd name="T2" fmla="*/ 13 w 13"/>
                <a:gd name="T3" fmla="*/ 9 h 13"/>
                <a:gd name="T4" fmla="*/ 0 w 13"/>
                <a:gd name="T5" fmla="*/ 0 h 13"/>
                <a:gd name="T6" fmla="*/ 1 w 13"/>
                <a:gd name="T7" fmla="*/ 4 h 13"/>
                <a:gd name="T8" fmla="*/ 13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13" y="13"/>
                  </a:moveTo>
                  <a:lnTo>
                    <a:pt x="13" y="9"/>
                  </a:lnTo>
                  <a:lnTo>
                    <a:pt x="0" y="0"/>
                  </a:lnTo>
                  <a:lnTo>
                    <a:pt x="1" y="4"/>
                  </a:lnTo>
                  <a:lnTo>
                    <a:pt x="13" y="13"/>
                  </a:lnTo>
                  <a:close/>
                </a:path>
              </a:pathLst>
            </a:custGeom>
            <a:solidFill>
              <a:srgbClr val="B21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51" name="Freeform 961"/>
            <p:cNvSpPr>
              <a:spLocks noEditPoints="1"/>
            </p:cNvSpPr>
            <p:nvPr userDrawn="1"/>
          </p:nvSpPr>
          <p:spPr bwMode="auto">
            <a:xfrm>
              <a:off x="6402388" y="4198938"/>
              <a:ext cx="138113" cy="344488"/>
            </a:xfrm>
            <a:custGeom>
              <a:avLst/>
              <a:gdLst>
                <a:gd name="T0" fmla="*/ 30 w 87"/>
                <a:gd name="T1" fmla="*/ 217 h 217"/>
                <a:gd name="T2" fmla="*/ 30 w 87"/>
                <a:gd name="T3" fmla="*/ 217 h 217"/>
                <a:gd name="T4" fmla="*/ 3 w 87"/>
                <a:gd name="T5" fmla="*/ 177 h 217"/>
                <a:gd name="T6" fmla="*/ 0 w 87"/>
                <a:gd name="T7" fmla="*/ 175 h 217"/>
                <a:gd name="T8" fmla="*/ 0 w 87"/>
                <a:gd name="T9" fmla="*/ 95 h 217"/>
                <a:gd name="T10" fmla="*/ 1 w 87"/>
                <a:gd name="T11" fmla="*/ 91 h 217"/>
                <a:gd name="T12" fmla="*/ 25 w 87"/>
                <a:gd name="T13" fmla="*/ 48 h 217"/>
                <a:gd name="T14" fmla="*/ 43 w 87"/>
                <a:gd name="T15" fmla="*/ 25 h 217"/>
                <a:gd name="T16" fmla="*/ 80 w 87"/>
                <a:gd name="T17" fmla="*/ 0 h 217"/>
                <a:gd name="T18" fmla="*/ 81 w 87"/>
                <a:gd name="T19" fmla="*/ 0 h 217"/>
                <a:gd name="T20" fmla="*/ 83 w 87"/>
                <a:gd name="T21" fmla="*/ 2 h 217"/>
                <a:gd name="T22" fmla="*/ 86 w 87"/>
                <a:gd name="T23" fmla="*/ 52 h 217"/>
                <a:gd name="T24" fmla="*/ 87 w 87"/>
                <a:gd name="T25" fmla="*/ 114 h 217"/>
                <a:gd name="T26" fmla="*/ 85 w 87"/>
                <a:gd name="T27" fmla="*/ 119 h 217"/>
                <a:gd name="T28" fmla="*/ 85 w 87"/>
                <a:gd name="T29" fmla="*/ 121 h 217"/>
                <a:gd name="T30" fmla="*/ 85 w 87"/>
                <a:gd name="T31" fmla="*/ 127 h 217"/>
                <a:gd name="T32" fmla="*/ 80 w 87"/>
                <a:gd name="T33" fmla="*/ 186 h 217"/>
                <a:gd name="T34" fmla="*/ 77 w 87"/>
                <a:gd name="T35" fmla="*/ 190 h 217"/>
                <a:gd name="T36" fmla="*/ 31 w 87"/>
                <a:gd name="T37" fmla="*/ 217 h 217"/>
                <a:gd name="T38" fmla="*/ 30 w 87"/>
                <a:gd name="T39" fmla="*/ 217 h 217"/>
                <a:gd name="T40" fmla="*/ 81 w 87"/>
                <a:gd name="T41" fmla="*/ 2 h 217"/>
                <a:gd name="T42" fmla="*/ 81 w 87"/>
                <a:gd name="T43" fmla="*/ 2 h 217"/>
                <a:gd name="T44" fmla="*/ 44 w 87"/>
                <a:gd name="T45" fmla="*/ 27 h 217"/>
                <a:gd name="T46" fmla="*/ 26 w 87"/>
                <a:gd name="T47" fmla="*/ 48 h 217"/>
                <a:gd name="T48" fmla="*/ 2 w 87"/>
                <a:gd name="T49" fmla="*/ 92 h 217"/>
                <a:gd name="T50" fmla="*/ 1 w 87"/>
                <a:gd name="T51" fmla="*/ 95 h 217"/>
                <a:gd name="T52" fmla="*/ 1 w 87"/>
                <a:gd name="T53" fmla="*/ 175 h 217"/>
                <a:gd name="T54" fmla="*/ 3 w 87"/>
                <a:gd name="T55" fmla="*/ 176 h 217"/>
                <a:gd name="T56" fmla="*/ 31 w 87"/>
                <a:gd name="T57" fmla="*/ 215 h 217"/>
                <a:gd name="T58" fmla="*/ 77 w 87"/>
                <a:gd name="T59" fmla="*/ 189 h 217"/>
                <a:gd name="T60" fmla="*/ 79 w 87"/>
                <a:gd name="T61" fmla="*/ 186 h 217"/>
                <a:gd name="T62" fmla="*/ 83 w 87"/>
                <a:gd name="T63" fmla="*/ 127 h 217"/>
                <a:gd name="T64" fmla="*/ 83 w 87"/>
                <a:gd name="T65" fmla="*/ 121 h 217"/>
                <a:gd name="T66" fmla="*/ 84 w 87"/>
                <a:gd name="T67" fmla="*/ 118 h 217"/>
                <a:gd name="T68" fmla="*/ 86 w 87"/>
                <a:gd name="T69" fmla="*/ 114 h 217"/>
                <a:gd name="T70" fmla="*/ 85 w 87"/>
                <a:gd name="T71" fmla="*/ 52 h 217"/>
                <a:gd name="T72" fmla="*/ 82 w 87"/>
                <a:gd name="T73" fmla="*/ 2 h 217"/>
                <a:gd name="T74" fmla="*/ 81 w 87"/>
                <a:gd name="T75" fmla="*/ 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7" h="217">
                  <a:moveTo>
                    <a:pt x="30" y="217"/>
                  </a:moveTo>
                  <a:cubicBezTo>
                    <a:pt x="30" y="217"/>
                    <a:pt x="30" y="217"/>
                    <a:pt x="30" y="217"/>
                  </a:cubicBezTo>
                  <a:cubicBezTo>
                    <a:pt x="29" y="217"/>
                    <a:pt x="38" y="184"/>
                    <a:pt x="3" y="177"/>
                  </a:cubicBezTo>
                  <a:cubicBezTo>
                    <a:pt x="1" y="177"/>
                    <a:pt x="0" y="176"/>
                    <a:pt x="0" y="17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4"/>
                    <a:pt x="0" y="92"/>
                    <a:pt x="1" y="91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32" y="33"/>
                    <a:pt x="43" y="26"/>
                    <a:pt x="43" y="2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1" y="0"/>
                    <a:pt x="81" y="0"/>
                  </a:cubicBezTo>
                  <a:cubicBezTo>
                    <a:pt x="82" y="0"/>
                    <a:pt x="83" y="1"/>
                    <a:pt x="83" y="2"/>
                  </a:cubicBezTo>
                  <a:cubicBezTo>
                    <a:pt x="83" y="2"/>
                    <a:pt x="85" y="28"/>
                    <a:pt x="86" y="52"/>
                  </a:cubicBezTo>
                  <a:cubicBezTo>
                    <a:pt x="87" y="75"/>
                    <a:pt x="87" y="113"/>
                    <a:pt x="87" y="114"/>
                  </a:cubicBezTo>
                  <a:cubicBezTo>
                    <a:pt x="87" y="116"/>
                    <a:pt x="87" y="118"/>
                    <a:pt x="85" y="119"/>
                  </a:cubicBezTo>
                  <a:cubicBezTo>
                    <a:pt x="85" y="120"/>
                    <a:pt x="85" y="121"/>
                    <a:pt x="85" y="121"/>
                  </a:cubicBezTo>
                  <a:cubicBezTo>
                    <a:pt x="85" y="123"/>
                    <a:pt x="85" y="124"/>
                    <a:pt x="85" y="127"/>
                  </a:cubicBezTo>
                  <a:cubicBezTo>
                    <a:pt x="85" y="141"/>
                    <a:pt x="85" y="170"/>
                    <a:pt x="80" y="186"/>
                  </a:cubicBezTo>
                  <a:cubicBezTo>
                    <a:pt x="80" y="188"/>
                    <a:pt x="79" y="189"/>
                    <a:pt x="77" y="190"/>
                  </a:cubicBezTo>
                  <a:cubicBezTo>
                    <a:pt x="31" y="217"/>
                    <a:pt x="31" y="217"/>
                    <a:pt x="31" y="217"/>
                  </a:cubicBezTo>
                  <a:lnTo>
                    <a:pt x="30" y="217"/>
                  </a:lnTo>
                  <a:close/>
                  <a:moveTo>
                    <a:pt x="81" y="2"/>
                  </a:moveTo>
                  <a:cubicBezTo>
                    <a:pt x="81" y="2"/>
                    <a:pt x="81" y="2"/>
                    <a:pt x="81" y="2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4" y="27"/>
                    <a:pt x="33" y="34"/>
                    <a:pt x="26" y="48"/>
                  </a:cubicBezTo>
                  <a:cubicBezTo>
                    <a:pt x="2" y="92"/>
                    <a:pt x="2" y="92"/>
                    <a:pt x="2" y="92"/>
                  </a:cubicBezTo>
                  <a:cubicBezTo>
                    <a:pt x="2" y="93"/>
                    <a:pt x="1" y="94"/>
                    <a:pt x="1" y="95"/>
                  </a:cubicBezTo>
                  <a:cubicBezTo>
                    <a:pt x="1" y="175"/>
                    <a:pt x="1" y="175"/>
                    <a:pt x="1" y="175"/>
                  </a:cubicBezTo>
                  <a:cubicBezTo>
                    <a:pt x="1" y="175"/>
                    <a:pt x="2" y="176"/>
                    <a:pt x="3" y="176"/>
                  </a:cubicBezTo>
                  <a:cubicBezTo>
                    <a:pt x="38" y="182"/>
                    <a:pt x="31" y="215"/>
                    <a:pt x="31" y="215"/>
                  </a:cubicBezTo>
                  <a:cubicBezTo>
                    <a:pt x="77" y="189"/>
                    <a:pt x="77" y="189"/>
                    <a:pt x="77" y="189"/>
                  </a:cubicBezTo>
                  <a:cubicBezTo>
                    <a:pt x="78" y="188"/>
                    <a:pt x="79" y="187"/>
                    <a:pt x="79" y="186"/>
                  </a:cubicBezTo>
                  <a:cubicBezTo>
                    <a:pt x="83" y="170"/>
                    <a:pt x="83" y="140"/>
                    <a:pt x="83" y="127"/>
                  </a:cubicBezTo>
                  <a:cubicBezTo>
                    <a:pt x="83" y="124"/>
                    <a:pt x="83" y="123"/>
                    <a:pt x="83" y="121"/>
                  </a:cubicBezTo>
                  <a:cubicBezTo>
                    <a:pt x="83" y="120"/>
                    <a:pt x="84" y="119"/>
                    <a:pt x="84" y="118"/>
                  </a:cubicBezTo>
                  <a:cubicBezTo>
                    <a:pt x="85" y="117"/>
                    <a:pt x="86" y="115"/>
                    <a:pt x="86" y="114"/>
                  </a:cubicBezTo>
                  <a:cubicBezTo>
                    <a:pt x="86" y="113"/>
                    <a:pt x="86" y="75"/>
                    <a:pt x="85" y="52"/>
                  </a:cubicBezTo>
                  <a:cubicBezTo>
                    <a:pt x="83" y="29"/>
                    <a:pt x="82" y="2"/>
                    <a:pt x="82" y="2"/>
                  </a:cubicBezTo>
                  <a:cubicBezTo>
                    <a:pt x="82" y="2"/>
                    <a:pt x="81" y="2"/>
                    <a:pt x="81" y="2"/>
                  </a:cubicBezTo>
                  <a:close/>
                </a:path>
              </a:pathLst>
            </a:custGeom>
            <a:solidFill>
              <a:srgbClr val="CDC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52" name="Freeform 962"/>
            <p:cNvSpPr/>
            <p:nvPr userDrawn="1"/>
          </p:nvSpPr>
          <p:spPr bwMode="auto">
            <a:xfrm>
              <a:off x="6430963" y="4481513"/>
              <a:ext cx="142875" cy="84138"/>
            </a:xfrm>
            <a:custGeom>
              <a:avLst/>
              <a:gdLst>
                <a:gd name="T0" fmla="*/ 0 w 90"/>
                <a:gd name="T1" fmla="*/ 44 h 53"/>
                <a:gd name="T2" fmla="*/ 13 w 90"/>
                <a:gd name="T3" fmla="*/ 53 h 53"/>
                <a:gd name="T4" fmla="*/ 90 w 90"/>
                <a:gd name="T5" fmla="*/ 9 h 53"/>
                <a:gd name="T6" fmla="*/ 77 w 90"/>
                <a:gd name="T7" fmla="*/ 0 h 53"/>
                <a:gd name="T8" fmla="*/ 0 w 90"/>
                <a:gd name="T9" fmla="*/ 4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3">
                  <a:moveTo>
                    <a:pt x="0" y="44"/>
                  </a:moveTo>
                  <a:lnTo>
                    <a:pt x="13" y="53"/>
                  </a:lnTo>
                  <a:lnTo>
                    <a:pt x="90" y="9"/>
                  </a:lnTo>
                  <a:lnTo>
                    <a:pt x="77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FF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53" name="Freeform 963"/>
            <p:cNvSpPr/>
            <p:nvPr userDrawn="1"/>
          </p:nvSpPr>
          <p:spPr bwMode="auto">
            <a:xfrm>
              <a:off x="6427788" y="4500563"/>
              <a:ext cx="23813" cy="66675"/>
            </a:xfrm>
            <a:custGeom>
              <a:avLst/>
              <a:gdLst>
                <a:gd name="T0" fmla="*/ 15 w 15"/>
                <a:gd name="T1" fmla="*/ 42 h 42"/>
                <a:gd name="T2" fmla="*/ 0 w 15"/>
                <a:gd name="T3" fmla="*/ 0 h 42"/>
                <a:gd name="T4" fmla="*/ 2 w 15"/>
                <a:gd name="T5" fmla="*/ 32 h 42"/>
                <a:gd name="T6" fmla="*/ 15 w 15"/>
                <a:gd name="T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42">
                  <a:moveTo>
                    <a:pt x="15" y="42"/>
                  </a:moveTo>
                  <a:cubicBezTo>
                    <a:pt x="15" y="42"/>
                    <a:pt x="15" y="15"/>
                    <a:pt x="0" y="0"/>
                  </a:cubicBezTo>
                  <a:cubicBezTo>
                    <a:pt x="2" y="32"/>
                    <a:pt x="2" y="32"/>
                    <a:pt x="2" y="32"/>
                  </a:cubicBezTo>
                  <a:lnTo>
                    <a:pt x="15" y="42"/>
                  </a:lnTo>
                  <a:close/>
                </a:path>
              </a:pathLst>
            </a:custGeom>
            <a:solidFill>
              <a:srgbClr val="AD1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54" name="Freeform 964"/>
            <p:cNvSpPr/>
            <p:nvPr userDrawn="1"/>
          </p:nvSpPr>
          <p:spPr bwMode="auto">
            <a:xfrm>
              <a:off x="6427788" y="4500563"/>
              <a:ext cx="30163" cy="66675"/>
            </a:xfrm>
            <a:custGeom>
              <a:avLst/>
              <a:gdLst>
                <a:gd name="T0" fmla="*/ 0 w 19"/>
                <a:gd name="T1" fmla="*/ 0 h 42"/>
                <a:gd name="T2" fmla="*/ 2 w 19"/>
                <a:gd name="T3" fmla="*/ 0 h 42"/>
                <a:gd name="T4" fmla="*/ 19 w 19"/>
                <a:gd name="T5" fmla="*/ 40 h 42"/>
                <a:gd name="T6" fmla="*/ 15 w 19"/>
                <a:gd name="T7" fmla="*/ 42 h 42"/>
                <a:gd name="T8" fmla="*/ 12 w 19"/>
                <a:gd name="T9" fmla="*/ 22 h 42"/>
                <a:gd name="T10" fmla="*/ 0 w 19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4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8" y="11"/>
                    <a:pt x="19" y="40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31"/>
                    <a:pt x="12" y="22"/>
                  </a:cubicBezTo>
                  <a:cubicBezTo>
                    <a:pt x="9" y="1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55" name="Freeform 965"/>
            <p:cNvSpPr/>
            <p:nvPr userDrawn="1"/>
          </p:nvSpPr>
          <p:spPr bwMode="auto">
            <a:xfrm>
              <a:off x="6391275" y="4364038"/>
              <a:ext cx="39688" cy="53975"/>
            </a:xfrm>
            <a:custGeom>
              <a:avLst/>
              <a:gdLst>
                <a:gd name="T0" fmla="*/ 24 w 25"/>
                <a:gd name="T1" fmla="*/ 19 h 34"/>
                <a:gd name="T2" fmla="*/ 15 w 25"/>
                <a:gd name="T3" fmla="*/ 19 h 34"/>
                <a:gd name="T4" fmla="*/ 15 w 25"/>
                <a:gd name="T5" fmla="*/ 14 h 34"/>
                <a:gd name="T6" fmla="*/ 11 w 25"/>
                <a:gd name="T7" fmla="*/ 2 h 34"/>
                <a:gd name="T8" fmla="*/ 4 w 25"/>
                <a:gd name="T9" fmla="*/ 17 h 34"/>
                <a:gd name="T10" fmla="*/ 5 w 25"/>
                <a:gd name="T11" fmla="*/ 32 h 34"/>
                <a:gd name="T12" fmla="*/ 13 w 25"/>
                <a:gd name="T13" fmla="*/ 27 h 34"/>
                <a:gd name="T14" fmla="*/ 25 w 25"/>
                <a:gd name="T15" fmla="*/ 26 h 34"/>
                <a:gd name="T16" fmla="*/ 24 w 25"/>
                <a:gd name="T17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24" y="19"/>
                  </a:moveTo>
                  <a:cubicBezTo>
                    <a:pt x="15" y="19"/>
                    <a:pt x="15" y="19"/>
                    <a:pt x="15" y="19"/>
                  </a:cubicBezTo>
                  <a:cubicBezTo>
                    <a:pt x="15" y="19"/>
                    <a:pt x="15" y="16"/>
                    <a:pt x="15" y="14"/>
                  </a:cubicBezTo>
                  <a:cubicBezTo>
                    <a:pt x="14" y="3"/>
                    <a:pt x="12" y="0"/>
                    <a:pt x="11" y="2"/>
                  </a:cubicBezTo>
                  <a:cubicBezTo>
                    <a:pt x="9" y="7"/>
                    <a:pt x="9" y="6"/>
                    <a:pt x="4" y="17"/>
                  </a:cubicBezTo>
                  <a:cubicBezTo>
                    <a:pt x="1" y="27"/>
                    <a:pt x="0" y="34"/>
                    <a:pt x="5" y="32"/>
                  </a:cubicBezTo>
                  <a:cubicBezTo>
                    <a:pt x="7" y="31"/>
                    <a:pt x="13" y="27"/>
                    <a:pt x="13" y="27"/>
                  </a:cubicBezTo>
                  <a:cubicBezTo>
                    <a:pt x="25" y="26"/>
                    <a:pt x="25" y="26"/>
                    <a:pt x="25" y="26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56" name="Freeform 966"/>
            <p:cNvSpPr/>
            <p:nvPr userDrawn="1"/>
          </p:nvSpPr>
          <p:spPr bwMode="auto">
            <a:xfrm>
              <a:off x="6427788" y="4354513"/>
              <a:ext cx="26988" cy="65088"/>
            </a:xfrm>
            <a:custGeom>
              <a:avLst/>
              <a:gdLst>
                <a:gd name="T0" fmla="*/ 17 w 17"/>
                <a:gd name="T1" fmla="*/ 38 h 41"/>
                <a:gd name="T2" fmla="*/ 13 w 17"/>
                <a:gd name="T3" fmla="*/ 40 h 41"/>
                <a:gd name="T4" fmla="*/ 4 w 17"/>
                <a:gd name="T5" fmla="*/ 36 h 41"/>
                <a:gd name="T6" fmla="*/ 0 w 17"/>
                <a:gd name="T7" fmla="*/ 30 h 41"/>
                <a:gd name="T8" fmla="*/ 0 w 17"/>
                <a:gd name="T9" fmla="*/ 4 h 41"/>
                <a:gd name="T10" fmla="*/ 4 w 17"/>
                <a:gd name="T11" fmla="*/ 1 h 41"/>
                <a:gd name="T12" fmla="*/ 13 w 17"/>
                <a:gd name="T13" fmla="*/ 6 h 41"/>
                <a:gd name="T14" fmla="*/ 17 w 17"/>
                <a:gd name="T15" fmla="*/ 11 h 41"/>
                <a:gd name="T16" fmla="*/ 17 w 17"/>
                <a:gd name="T17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41">
                  <a:moveTo>
                    <a:pt x="17" y="38"/>
                  </a:moveTo>
                  <a:cubicBezTo>
                    <a:pt x="17" y="40"/>
                    <a:pt x="15" y="41"/>
                    <a:pt x="13" y="40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2" y="35"/>
                    <a:pt x="0" y="33"/>
                    <a:pt x="0" y="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6" y="7"/>
                    <a:pt x="17" y="9"/>
                    <a:pt x="17" y="11"/>
                  </a:cubicBezTo>
                  <a:lnTo>
                    <a:pt x="17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57" name="Freeform 967"/>
            <p:cNvSpPr/>
            <p:nvPr userDrawn="1"/>
          </p:nvSpPr>
          <p:spPr bwMode="auto">
            <a:xfrm>
              <a:off x="6419850" y="4356101"/>
              <a:ext cx="31750" cy="63500"/>
            </a:xfrm>
            <a:custGeom>
              <a:avLst/>
              <a:gdLst>
                <a:gd name="T0" fmla="*/ 0 w 20"/>
                <a:gd name="T1" fmla="*/ 6 h 40"/>
                <a:gd name="T2" fmla="*/ 7 w 20"/>
                <a:gd name="T3" fmla="*/ 0 h 40"/>
                <a:gd name="T4" fmla="*/ 20 w 20"/>
                <a:gd name="T5" fmla="*/ 8 h 40"/>
                <a:gd name="T6" fmla="*/ 19 w 20"/>
                <a:gd name="T7" fmla="*/ 39 h 40"/>
                <a:gd name="T8" fmla="*/ 11 w 20"/>
                <a:gd name="T9" fmla="*/ 39 h 40"/>
                <a:gd name="T10" fmla="*/ 0 w 20"/>
                <a:gd name="T11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40">
                  <a:moveTo>
                    <a:pt x="0" y="6"/>
                  </a:moveTo>
                  <a:cubicBezTo>
                    <a:pt x="2" y="2"/>
                    <a:pt x="7" y="0"/>
                    <a:pt x="7" y="0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5" y="40"/>
                    <a:pt x="11" y="39"/>
                  </a:cubicBezTo>
                  <a:cubicBezTo>
                    <a:pt x="7" y="38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CCC4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58" name="Freeform 968"/>
            <p:cNvSpPr/>
            <p:nvPr userDrawn="1"/>
          </p:nvSpPr>
          <p:spPr bwMode="auto">
            <a:xfrm>
              <a:off x="6418263" y="4362451"/>
              <a:ext cx="23813" cy="55563"/>
            </a:xfrm>
            <a:custGeom>
              <a:avLst/>
              <a:gdLst>
                <a:gd name="T0" fmla="*/ 0 w 15"/>
                <a:gd name="T1" fmla="*/ 3 h 35"/>
                <a:gd name="T2" fmla="*/ 4 w 15"/>
                <a:gd name="T3" fmla="*/ 1 h 35"/>
                <a:gd name="T4" fmla="*/ 12 w 15"/>
                <a:gd name="T5" fmla="*/ 5 h 35"/>
                <a:gd name="T6" fmla="*/ 15 w 15"/>
                <a:gd name="T7" fmla="*/ 10 h 35"/>
                <a:gd name="T8" fmla="*/ 15 w 15"/>
                <a:gd name="T9" fmla="*/ 32 h 35"/>
                <a:gd name="T10" fmla="*/ 11 w 15"/>
                <a:gd name="T11" fmla="*/ 34 h 35"/>
                <a:gd name="T12" fmla="*/ 4 w 15"/>
                <a:gd name="T13" fmla="*/ 31 h 35"/>
                <a:gd name="T14" fmla="*/ 0 w 15"/>
                <a:gd name="T15" fmla="*/ 26 h 35"/>
                <a:gd name="T16" fmla="*/ 0 w 15"/>
                <a:gd name="T17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35">
                  <a:moveTo>
                    <a:pt x="0" y="3"/>
                  </a:moveTo>
                  <a:cubicBezTo>
                    <a:pt x="0" y="1"/>
                    <a:pt x="2" y="0"/>
                    <a:pt x="4" y="1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6"/>
                    <a:pt x="15" y="8"/>
                    <a:pt x="15" y="10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4" y="34"/>
                    <a:pt x="13" y="35"/>
                    <a:pt x="11" y="34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2" y="30"/>
                    <a:pt x="0" y="28"/>
                    <a:pt x="0" y="26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7F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59" name="Freeform 969"/>
            <p:cNvSpPr/>
            <p:nvPr userDrawn="1"/>
          </p:nvSpPr>
          <p:spPr bwMode="auto">
            <a:xfrm>
              <a:off x="6027738" y="4437063"/>
              <a:ext cx="20638" cy="25400"/>
            </a:xfrm>
            <a:custGeom>
              <a:avLst/>
              <a:gdLst>
                <a:gd name="T0" fmla="*/ 13 w 13"/>
                <a:gd name="T1" fmla="*/ 16 h 16"/>
                <a:gd name="T2" fmla="*/ 0 w 13"/>
                <a:gd name="T3" fmla="*/ 0 h 16"/>
                <a:gd name="T4" fmla="*/ 13 w 13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6">
                  <a:moveTo>
                    <a:pt x="13" y="16"/>
                  </a:moveTo>
                  <a:cubicBezTo>
                    <a:pt x="13" y="16"/>
                    <a:pt x="4" y="8"/>
                    <a:pt x="0" y="0"/>
                  </a:cubicBezTo>
                  <a:cubicBezTo>
                    <a:pt x="0" y="0"/>
                    <a:pt x="3" y="8"/>
                    <a:pt x="13" y="16"/>
                  </a:cubicBezTo>
                  <a:close/>
                </a:path>
              </a:pathLst>
            </a:custGeom>
            <a:solidFill>
              <a:srgbClr val="E0B1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60" name="Freeform 970"/>
            <p:cNvSpPr/>
            <p:nvPr userDrawn="1"/>
          </p:nvSpPr>
          <p:spPr bwMode="auto">
            <a:xfrm>
              <a:off x="7027863" y="3868738"/>
              <a:ext cx="30163" cy="352425"/>
            </a:xfrm>
            <a:custGeom>
              <a:avLst/>
              <a:gdLst>
                <a:gd name="T0" fmla="*/ 0 w 19"/>
                <a:gd name="T1" fmla="*/ 14 h 222"/>
                <a:gd name="T2" fmla="*/ 11 w 19"/>
                <a:gd name="T3" fmla="*/ 8 h 222"/>
                <a:gd name="T4" fmla="*/ 13 w 19"/>
                <a:gd name="T5" fmla="*/ 0 h 222"/>
                <a:gd name="T6" fmla="*/ 19 w 19"/>
                <a:gd name="T7" fmla="*/ 13 h 222"/>
                <a:gd name="T8" fmla="*/ 19 w 19"/>
                <a:gd name="T9" fmla="*/ 205 h 222"/>
                <a:gd name="T10" fmla="*/ 15 w 19"/>
                <a:gd name="T11" fmla="*/ 212 h 222"/>
                <a:gd name="T12" fmla="*/ 0 w 19"/>
                <a:gd name="T13" fmla="*/ 222 h 222"/>
                <a:gd name="T14" fmla="*/ 0 w 19"/>
                <a:gd name="T15" fmla="*/ 1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22">
                  <a:moveTo>
                    <a:pt x="0" y="14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7" y="4"/>
                    <a:pt x="13" y="0"/>
                    <a:pt x="13" y="0"/>
                  </a:cubicBezTo>
                  <a:cubicBezTo>
                    <a:pt x="19" y="4"/>
                    <a:pt x="19" y="8"/>
                    <a:pt x="19" y="13"/>
                  </a:cubicBezTo>
                  <a:cubicBezTo>
                    <a:pt x="19" y="205"/>
                    <a:pt x="19" y="205"/>
                    <a:pt x="19" y="205"/>
                  </a:cubicBezTo>
                  <a:cubicBezTo>
                    <a:pt x="19" y="208"/>
                    <a:pt x="18" y="211"/>
                    <a:pt x="15" y="212"/>
                  </a:cubicBezTo>
                  <a:cubicBezTo>
                    <a:pt x="0" y="222"/>
                    <a:pt x="0" y="222"/>
                    <a:pt x="0" y="222"/>
                  </a:cubicBezTo>
                  <a:lnTo>
                    <a:pt x="0" y="14"/>
                  </a:lnTo>
                  <a:close/>
                </a:path>
              </a:pathLst>
            </a:custGeom>
            <a:solidFill>
              <a:srgbClr val="E2D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61" name="Freeform 971"/>
            <p:cNvSpPr/>
            <p:nvPr userDrawn="1"/>
          </p:nvSpPr>
          <p:spPr bwMode="auto">
            <a:xfrm>
              <a:off x="6261100" y="4168776"/>
              <a:ext cx="98425" cy="223838"/>
            </a:xfrm>
            <a:custGeom>
              <a:avLst/>
              <a:gdLst>
                <a:gd name="T0" fmla="*/ 0 w 62"/>
                <a:gd name="T1" fmla="*/ 0 h 141"/>
                <a:gd name="T2" fmla="*/ 11 w 62"/>
                <a:gd name="T3" fmla="*/ 65 h 141"/>
                <a:gd name="T4" fmla="*/ 26 w 62"/>
                <a:gd name="T5" fmla="*/ 130 h 141"/>
                <a:gd name="T6" fmla="*/ 40 w 62"/>
                <a:gd name="T7" fmla="*/ 133 h 141"/>
                <a:gd name="T8" fmla="*/ 40 w 62"/>
                <a:gd name="T9" fmla="*/ 134 h 141"/>
                <a:gd name="T10" fmla="*/ 40 w 62"/>
                <a:gd name="T11" fmla="*/ 134 h 141"/>
                <a:gd name="T12" fmla="*/ 39 w 62"/>
                <a:gd name="T13" fmla="*/ 135 h 141"/>
                <a:gd name="T14" fmla="*/ 39 w 62"/>
                <a:gd name="T15" fmla="*/ 135 h 141"/>
                <a:gd name="T16" fmla="*/ 26 w 62"/>
                <a:gd name="T17" fmla="*/ 132 h 141"/>
                <a:gd name="T18" fmla="*/ 26 w 62"/>
                <a:gd name="T19" fmla="*/ 133 h 141"/>
                <a:gd name="T20" fmla="*/ 55 w 62"/>
                <a:gd name="T21" fmla="*/ 141 h 141"/>
                <a:gd name="T22" fmla="*/ 56 w 62"/>
                <a:gd name="T23" fmla="*/ 141 h 141"/>
                <a:gd name="T24" fmla="*/ 59 w 62"/>
                <a:gd name="T25" fmla="*/ 139 h 141"/>
                <a:gd name="T26" fmla="*/ 62 w 62"/>
                <a:gd name="T27" fmla="*/ 133 h 141"/>
                <a:gd name="T28" fmla="*/ 40 w 62"/>
                <a:gd name="T29" fmla="*/ 52 h 141"/>
                <a:gd name="T30" fmla="*/ 33 w 62"/>
                <a:gd name="T31" fmla="*/ 18 h 141"/>
                <a:gd name="T32" fmla="*/ 0 w 62"/>
                <a:gd name="T33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2" h="141">
                  <a:moveTo>
                    <a:pt x="0" y="0"/>
                  </a:moveTo>
                  <a:cubicBezTo>
                    <a:pt x="1" y="18"/>
                    <a:pt x="5" y="39"/>
                    <a:pt x="11" y="65"/>
                  </a:cubicBezTo>
                  <a:cubicBezTo>
                    <a:pt x="16" y="87"/>
                    <a:pt x="21" y="109"/>
                    <a:pt x="26" y="130"/>
                  </a:cubicBezTo>
                  <a:cubicBezTo>
                    <a:pt x="34" y="132"/>
                    <a:pt x="40" y="132"/>
                    <a:pt x="40" y="133"/>
                  </a:cubicBezTo>
                  <a:cubicBezTo>
                    <a:pt x="40" y="134"/>
                    <a:pt x="40" y="134"/>
                    <a:pt x="40" y="134"/>
                  </a:cubicBezTo>
                  <a:cubicBezTo>
                    <a:pt x="40" y="134"/>
                    <a:pt x="40" y="134"/>
                    <a:pt x="40" y="134"/>
                  </a:cubicBezTo>
                  <a:cubicBezTo>
                    <a:pt x="40" y="134"/>
                    <a:pt x="39" y="135"/>
                    <a:pt x="39" y="135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37" y="134"/>
                    <a:pt x="32" y="134"/>
                    <a:pt x="26" y="132"/>
                  </a:cubicBezTo>
                  <a:cubicBezTo>
                    <a:pt x="26" y="133"/>
                    <a:pt x="26" y="133"/>
                    <a:pt x="26" y="133"/>
                  </a:cubicBezTo>
                  <a:cubicBezTo>
                    <a:pt x="35" y="136"/>
                    <a:pt x="45" y="138"/>
                    <a:pt x="55" y="141"/>
                  </a:cubicBezTo>
                  <a:cubicBezTo>
                    <a:pt x="55" y="141"/>
                    <a:pt x="56" y="141"/>
                    <a:pt x="56" y="141"/>
                  </a:cubicBezTo>
                  <a:cubicBezTo>
                    <a:pt x="57" y="141"/>
                    <a:pt x="59" y="140"/>
                    <a:pt x="59" y="139"/>
                  </a:cubicBezTo>
                  <a:cubicBezTo>
                    <a:pt x="60" y="137"/>
                    <a:pt x="61" y="135"/>
                    <a:pt x="62" y="133"/>
                  </a:cubicBezTo>
                  <a:cubicBezTo>
                    <a:pt x="54" y="102"/>
                    <a:pt x="45" y="70"/>
                    <a:pt x="40" y="52"/>
                  </a:cubicBezTo>
                  <a:cubicBezTo>
                    <a:pt x="37" y="39"/>
                    <a:pt x="35" y="28"/>
                    <a:pt x="33" y="18"/>
                  </a:cubicBezTo>
                  <a:cubicBezTo>
                    <a:pt x="19" y="12"/>
                    <a:pt x="8" y="5"/>
                    <a:pt x="0" y="0"/>
                  </a:cubicBezTo>
                </a:path>
              </a:pathLst>
            </a:custGeom>
            <a:solidFill>
              <a:srgbClr val="96E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62" name="Freeform 972"/>
            <p:cNvSpPr>
              <a:spLocks noEditPoints="1"/>
            </p:cNvSpPr>
            <p:nvPr userDrawn="1"/>
          </p:nvSpPr>
          <p:spPr bwMode="auto">
            <a:xfrm>
              <a:off x="6259513" y="4167188"/>
              <a:ext cx="101600" cy="227013"/>
            </a:xfrm>
            <a:custGeom>
              <a:avLst/>
              <a:gdLst>
                <a:gd name="T0" fmla="*/ 63 w 64"/>
                <a:gd name="T1" fmla="*/ 134 h 143"/>
                <a:gd name="T2" fmla="*/ 60 w 64"/>
                <a:gd name="T3" fmla="*/ 140 h 143"/>
                <a:gd name="T4" fmla="*/ 57 w 64"/>
                <a:gd name="T5" fmla="*/ 142 h 143"/>
                <a:gd name="T6" fmla="*/ 56 w 64"/>
                <a:gd name="T7" fmla="*/ 142 h 143"/>
                <a:gd name="T8" fmla="*/ 27 w 64"/>
                <a:gd name="T9" fmla="*/ 134 h 143"/>
                <a:gd name="T10" fmla="*/ 28 w 64"/>
                <a:gd name="T11" fmla="*/ 135 h 143"/>
                <a:gd name="T12" fmla="*/ 56 w 64"/>
                <a:gd name="T13" fmla="*/ 142 h 143"/>
                <a:gd name="T14" fmla="*/ 57 w 64"/>
                <a:gd name="T15" fmla="*/ 143 h 143"/>
                <a:gd name="T16" fmla="*/ 61 w 64"/>
                <a:gd name="T17" fmla="*/ 140 h 143"/>
                <a:gd name="T18" fmla="*/ 64 w 64"/>
                <a:gd name="T19" fmla="*/ 135 h 143"/>
                <a:gd name="T20" fmla="*/ 63 w 64"/>
                <a:gd name="T21" fmla="*/ 134 h 143"/>
                <a:gd name="T22" fmla="*/ 0 w 64"/>
                <a:gd name="T23" fmla="*/ 0 h 143"/>
                <a:gd name="T24" fmla="*/ 1 w 64"/>
                <a:gd name="T25" fmla="*/ 1 h 143"/>
                <a:gd name="T26" fmla="*/ 34 w 64"/>
                <a:gd name="T27" fmla="*/ 19 h 143"/>
                <a:gd name="T28" fmla="*/ 34 w 64"/>
                <a:gd name="T29" fmla="*/ 18 h 143"/>
                <a:gd name="T30" fmla="*/ 0 w 64"/>
                <a:gd name="T31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143">
                  <a:moveTo>
                    <a:pt x="63" y="134"/>
                  </a:moveTo>
                  <a:cubicBezTo>
                    <a:pt x="62" y="136"/>
                    <a:pt x="61" y="138"/>
                    <a:pt x="60" y="140"/>
                  </a:cubicBezTo>
                  <a:cubicBezTo>
                    <a:pt x="60" y="141"/>
                    <a:pt x="58" y="142"/>
                    <a:pt x="57" y="142"/>
                  </a:cubicBezTo>
                  <a:cubicBezTo>
                    <a:pt x="57" y="142"/>
                    <a:pt x="56" y="142"/>
                    <a:pt x="56" y="142"/>
                  </a:cubicBezTo>
                  <a:cubicBezTo>
                    <a:pt x="46" y="139"/>
                    <a:pt x="36" y="137"/>
                    <a:pt x="27" y="134"/>
                  </a:cubicBezTo>
                  <a:cubicBezTo>
                    <a:pt x="28" y="134"/>
                    <a:pt x="28" y="135"/>
                    <a:pt x="28" y="135"/>
                  </a:cubicBezTo>
                  <a:cubicBezTo>
                    <a:pt x="36" y="138"/>
                    <a:pt x="46" y="140"/>
                    <a:pt x="56" y="142"/>
                  </a:cubicBezTo>
                  <a:cubicBezTo>
                    <a:pt x="56" y="143"/>
                    <a:pt x="57" y="143"/>
                    <a:pt x="57" y="143"/>
                  </a:cubicBezTo>
                  <a:cubicBezTo>
                    <a:pt x="59" y="143"/>
                    <a:pt x="60" y="142"/>
                    <a:pt x="61" y="140"/>
                  </a:cubicBezTo>
                  <a:cubicBezTo>
                    <a:pt x="62" y="139"/>
                    <a:pt x="63" y="137"/>
                    <a:pt x="64" y="135"/>
                  </a:cubicBezTo>
                  <a:cubicBezTo>
                    <a:pt x="63" y="135"/>
                    <a:pt x="63" y="134"/>
                    <a:pt x="63" y="134"/>
                  </a:cubicBezTo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9" y="6"/>
                    <a:pt x="20" y="13"/>
                    <a:pt x="34" y="19"/>
                  </a:cubicBezTo>
                  <a:cubicBezTo>
                    <a:pt x="34" y="19"/>
                    <a:pt x="34" y="19"/>
                    <a:pt x="34" y="18"/>
                  </a:cubicBezTo>
                  <a:cubicBezTo>
                    <a:pt x="20" y="11"/>
                    <a:pt x="9" y="5"/>
                    <a:pt x="0" y="0"/>
                  </a:cubicBezTo>
                </a:path>
              </a:pathLst>
            </a:custGeom>
            <a:solidFill>
              <a:srgbClr val="96E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63" name="Freeform 973"/>
            <p:cNvSpPr/>
            <p:nvPr userDrawn="1"/>
          </p:nvSpPr>
          <p:spPr bwMode="auto">
            <a:xfrm>
              <a:off x="6302375" y="4375151"/>
              <a:ext cx="22225" cy="6350"/>
            </a:xfrm>
            <a:custGeom>
              <a:avLst/>
              <a:gdLst>
                <a:gd name="T0" fmla="*/ 0 w 14"/>
                <a:gd name="T1" fmla="*/ 0 h 4"/>
                <a:gd name="T2" fmla="*/ 0 w 14"/>
                <a:gd name="T3" fmla="*/ 1 h 4"/>
                <a:gd name="T4" fmla="*/ 14 w 14"/>
                <a:gd name="T5" fmla="*/ 4 h 4"/>
                <a:gd name="T6" fmla="*/ 14 w 14"/>
                <a:gd name="T7" fmla="*/ 4 h 4"/>
                <a:gd name="T8" fmla="*/ 14 w 14"/>
                <a:gd name="T9" fmla="*/ 4 h 4"/>
                <a:gd name="T10" fmla="*/ 14 w 14"/>
                <a:gd name="T11" fmla="*/ 3 h 4"/>
                <a:gd name="T12" fmla="*/ 0 w 1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8" y="3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2"/>
                    <a:pt x="8" y="2"/>
                    <a:pt x="0" y="0"/>
                  </a:cubicBezTo>
                </a:path>
              </a:pathLst>
            </a:custGeom>
            <a:solidFill>
              <a:srgbClr val="60D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64" name="Freeform 974"/>
            <p:cNvSpPr/>
            <p:nvPr userDrawn="1"/>
          </p:nvSpPr>
          <p:spPr bwMode="auto">
            <a:xfrm>
              <a:off x="6302375" y="4376738"/>
              <a:ext cx="22225" cy="6350"/>
            </a:xfrm>
            <a:custGeom>
              <a:avLst/>
              <a:gdLst>
                <a:gd name="T0" fmla="*/ 0 w 14"/>
                <a:gd name="T1" fmla="*/ 0 h 4"/>
                <a:gd name="T2" fmla="*/ 0 w 14"/>
                <a:gd name="T3" fmla="*/ 1 h 4"/>
                <a:gd name="T4" fmla="*/ 13 w 14"/>
                <a:gd name="T5" fmla="*/ 4 h 4"/>
                <a:gd name="T6" fmla="*/ 13 w 14"/>
                <a:gd name="T7" fmla="*/ 4 h 4"/>
                <a:gd name="T8" fmla="*/ 14 w 14"/>
                <a:gd name="T9" fmla="*/ 3 h 4"/>
                <a:gd name="T10" fmla="*/ 14 w 14"/>
                <a:gd name="T11" fmla="*/ 3 h 4"/>
                <a:gd name="T12" fmla="*/ 0 w 1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6" y="3"/>
                    <a:pt x="11" y="3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4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8" y="2"/>
                    <a:pt x="0" y="0"/>
                  </a:cubicBezTo>
                </a:path>
              </a:pathLst>
            </a:custGeom>
            <a:solidFill>
              <a:srgbClr val="6FD7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65" name="Freeform 975"/>
            <p:cNvSpPr/>
            <p:nvPr userDrawn="1"/>
          </p:nvSpPr>
          <p:spPr bwMode="auto">
            <a:xfrm>
              <a:off x="6591300" y="4129088"/>
              <a:ext cx="466725" cy="349250"/>
            </a:xfrm>
            <a:custGeom>
              <a:avLst/>
              <a:gdLst>
                <a:gd name="T0" fmla="*/ 0 w 294"/>
                <a:gd name="T1" fmla="*/ 169 h 220"/>
                <a:gd name="T2" fmla="*/ 294 w 294"/>
                <a:gd name="T3" fmla="*/ 0 h 220"/>
                <a:gd name="T4" fmla="*/ 294 w 294"/>
                <a:gd name="T5" fmla="*/ 39 h 220"/>
                <a:gd name="T6" fmla="*/ 284 w 294"/>
                <a:gd name="T7" fmla="*/ 57 h 220"/>
                <a:gd name="T8" fmla="*/ 0 w 294"/>
                <a:gd name="T9" fmla="*/ 220 h 220"/>
                <a:gd name="T10" fmla="*/ 0 w 294"/>
                <a:gd name="T11" fmla="*/ 16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4" h="220">
                  <a:moveTo>
                    <a:pt x="0" y="169"/>
                  </a:moveTo>
                  <a:cubicBezTo>
                    <a:pt x="294" y="0"/>
                    <a:pt x="294" y="0"/>
                    <a:pt x="294" y="0"/>
                  </a:cubicBezTo>
                  <a:cubicBezTo>
                    <a:pt x="294" y="39"/>
                    <a:pt x="294" y="39"/>
                    <a:pt x="294" y="39"/>
                  </a:cubicBezTo>
                  <a:cubicBezTo>
                    <a:pt x="294" y="46"/>
                    <a:pt x="292" y="51"/>
                    <a:pt x="284" y="57"/>
                  </a:cubicBezTo>
                  <a:cubicBezTo>
                    <a:pt x="0" y="220"/>
                    <a:pt x="0" y="220"/>
                    <a:pt x="0" y="220"/>
                  </a:cubicBezTo>
                  <a:lnTo>
                    <a:pt x="0" y="169"/>
                  </a:lnTo>
                  <a:close/>
                </a:path>
              </a:pathLst>
            </a:custGeom>
            <a:solidFill>
              <a:srgbClr val="F94E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66" name="Freeform 976"/>
            <p:cNvSpPr/>
            <p:nvPr userDrawn="1"/>
          </p:nvSpPr>
          <p:spPr bwMode="auto">
            <a:xfrm>
              <a:off x="6613525" y="4154488"/>
              <a:ext cx="49213" cy="171450"/>
            </a:xfrm>
            <a:custGeom>
              <a:avLst/>
              <a:gdLst>
                <a:gd name="T0" fmla="*/ 31 w 31"/>
                <a:gd name="T1" fmla="*/ 0 h 108"/>
                <a:gd name="T2" fmla="*/ 31 w 31"/>
                <a:gd name="T3" fmla="*/ 90 h 108"/>
                <a:gd name="T4" fmla="*/ 0 w 31"/>
                <a:gd name="T5" fmla="*/ 108 h 108"/>
                <a:gd name="T6" fmla="*/ 0 w 31"/>
                <a:gd name="T7" fmla="*/ 17 h 108"/>
                <a:gd name="T8" fmla="*/ 31 w 31"/>
                <a:gd name="T9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08">
                  <a:moveTo>
                    <a:pt x="31" y="0"/>
                  </a:moveTo>
                  <a:lnTo>
                    <a:pt x="31" y="90"/>
                  </a:lnTo>
                  <a:lnTo>
                    <a:pt x="0" y="108"/>
                  </a:lnTo>
                  <a:lnTo>
                    <a:pt x="0" y="1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6B9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67" name="Freeform 977"/>
            <p:cNvSpPr/>
            <p:nvPr userDrawn="1"/>
          </p:nvSpPr>
          <p:spPr bwMode="auto">
            <a:xfrm>
              <a:off x="6678613" y="4117976"/>
              <a:ext cx="47625" cy="171450"/>
            </a:xfrm>
            <a:custGeom>
              <a:avLst/>
              <a:gdLst>
                <a:gd name="T0" fmla="*/ 30 w 30"/>
                <a:gd name="T1" fmla="*/ 0 h 108"/>
                <a:gd name="T2" fmla="*/ 30 w 30"/>
                <a:gd name="T3" fmla="*/ 91 h 108"/>
                <a:gd name="T4" fmla="*/ 0 w 30"/>
                <a:gd name="T5" fmla="*/ 108 h 108"/>
                <a:gd name="T6" fmla="*/ 0 w 30"/>
                <a:gd name="T7" fmla="*/ 18 h 108"/>
                <a:gd name="T8" fmla="*/ 30 w 30"/>
                <a:gd name="T9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08">
                  <a:moveTo>
                    <a:pt x="30" y="0"/>
                  </a:moveTo>
                  <a:lnTo>
                    <a:pt x="30" y="91"/>
                  </a:lnTo>
                  <a:lnTo>
                    <a:pt x="0" y="108"/>
                  </a:lnTo>
                  <a:lnTo>
                    <a:pt x="0" y="18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6B9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68" name="Freeform 978"/>
            <p:cNvSpPr/>
            <p:nvPr userDrawn="1"/>
          </p:nvSpPr>
          <p:spPr bwMode="auto">
            <a:xfrm>
              <a:off x="6613525" y="4265613"/>
              <a:ext cx="49213" cy="60325"/>
            </a:xfrm>
            <a:custGeom>
              <a:avLst/>
              <a:gdLst>
                <a:gd name="T0" fmla="*/ 31 w 31"/>
                <a:gd name="T1" fmla="*/ 0 h 38"/>
                <a:gd name="T2" fmla="*/ 0 w 31"/>
                <a:gd name="T3" fmla="*/ 38 h 38"/>
                <a:gd name="T4" fmla="*/ 31 w 31"/>
                <a:gd name="T5" fmla="*/ 20 h 38"/>
                <a:gd name="T6" fmla="*/ 31 w 31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38">
                  <a:moveTo>
                    <a:pt x="31" y="0"/>
                  </a:moveTo>
                  <a:lnTo>
                    <a:pt x="0" y="38"/>
                  </a:lnTo>
                  <a:lnTo>
                    <a:pt x="31" y="2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457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69" name="Freeform 979"/>
            <p:cNvSpPr/>
            <p:nvPr userDrawn="1"/>
          </p:nvSpPr>
          <p:spPr bwMode="auto">
            <a:xfrm>
              <a:off x="6678613" y="4192588"/>
              <a:ext cx="47625" cy="96838"/>
            </a:xfrm>
            <a:custGeom>
              <a:avLst/>
              <a:gdLst>
                <a:gd name="T0" fmla="*/ 0 w 30"/>
                <a:gd name="T1" fmla="*/ 37 h 61"/>
                <a:gd name="T2" fmla="*/ 30 w 30"/>
                <a:gd name="T3" fmla="*/ 0 h 61"/>
                <a:gd name="T4" fmla="*/ 30 w 30"/>
                <a:gd name="T5" fmla="*/ 44 h 61"/>
                <a:gd name="T6" fmla="*/ 0 w 30"/>
                <a:gd name="T7" fmla="*/ 61 h 61"/>
                <a:gd name="T8" fmla="*/ 0 w 30"/>
                <a:gd name="T9" fmla="*/ 3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61">
                  <a:moveTo>
                    <a:pt x="0" y="37"/>
                  </a:moveTo>
                  <a:lnTo>
                    <a:pt x="30" y="0"/>
                  </a:lnTo>
                  <a:lnTo>
                    <a:pt x="30" y="44"/>
                  </a:lnTo>
                  <a:lnTo>
                    <a:pt x="0" y="61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457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70" name="Freeform 980"/>
            <p:cNvSpPr/>
            <p:nvPr userDrawn="1"/>
          </p:nvSpPr>
          <p:spPr bwMode="auto">
            <a:xfrm>
              <a:off x="6781800" y="3983038"/>
              <a:ext cx="217488" cy="280988"/>
            </a:xfrm>
            <a:custGeom>
              <a:avLst/>
              <a:gdLst>
                <a:gd name="T0" fmla="*/ 137 w 137"/>
                <a:gd name="T1" fmla="*/ 0 h 177"/>
                <a:gd name="T2" fmla="*/ 136 w 137"/>
                <a:gd name="T3" fmla="*/ 95 h 177"/>
                <a:gd name="T4" fmla="*/ 0 w 137"/>
                <a:gd name="T5" fmla="*/ 177 h 177"/>
                <a:gd name="T6" fmla="*/ 0 w 137"/>
                <a:gd name="T7" fmla="*/ 81 h 177"/>
                <a:gd name="T8" fmla="*/ 137 w 137"/>
                <a:gd name="T9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77">
                  <a:moveTo>
                    <a:pt x="137" y="0"/>
                  </a:moveTo>
                  <a:lnTo>
                    <a:pt x="136" y="95"/>
                  </a:lnTo>
                  <a:lnTo>
                    <a:pt x="0" y="177"/>
                  </a:lnTo>
                  <a:lnTo>
                    <a:pt x="0" y="81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5038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71" name="Freeform 981"/>
            <p:cNvSpPr/>
            <p:nvPr userDrawn="1"/>
          </p:nvSpPr>
          <p:spPr bwMode="auto">
            <a:xfrm>
              <a:off x="6767513" y="3973513"/>
              <a:ext cx="284163" cy="188913"/>
            </a:xfrm>
            <a:custGeom>
              <a:avLst/>
              <a:gdLst>
                <a:gd name="T0" fmla="*/ 39 w 179"/>
                <a:gd name="T1" fmla="*/ 119 h 119"/>
                <a:gd name="T2" fmla="*/ 179 w 179"/>
                <a:gd name="T3" fmla="*/ 38 h 119"/>
                <a:gd name="T4" fmla="*/ 140 w 179"/>
                <a:gd name="T5" fmla="*/ 0 h 119"/>
                <a:gd name="T6" fmla="*/ 0 w 179"/>
                <a:gd name="T7" fmla="*/ 81 h 119"/>
                <a:gd name="T8" fmla="*/ 39 w 179"/>
                <a:gd name="T9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119">
                  <a:moveTo>
                    <a:pt x="39" y="119"/>
                  </a:moveTo>
                  <a:lnTo>
                    <a:pt x="179" y="38"/>
                  </a:lnTo>
                  <a:lnTo>
                    <a:pt x="140" y="0"/>
                  </a:lnTo>
                  <a:lnTo>
                    <a:pt x="0" y="81"/>
                  </a:lnTo>
                  <a:lnTo>
                    <a:pt x="39" y="119"/>
                  </a:lnTo>
                  <a:close/>
                </a:path>
              </a:pathLst>
            </a:custGeom>
            <a:solidFill>
              <a:srgbClr val="FF52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72" name="Freeform 982"/>
            <p:cNvSpPr/>
            <p:nvPr userDrawn="1"/>
          </p:nvSpPr>
          <p:spPr bwMode="auto">
            <a:xfrm>
              <a:off x="6767513" y="4102101"/>
              <a:ext cx="61913" cy="60325"/>
            </a:xfrm>
            <a:custGeom>
              <a:avLst/>
              <a:gdLst>
                <a:gd name="T0" fmla="*/ 0 w 39"/>
                <a:gd name="T1" fmla="*/ 0 h 38"/>
                <a:gd name="T2" fmla="*/ 0 w 39"/>
                <a:gd name="T3" fmla="*/ 15 h 38"/>
                <a:gd name="T4" fmla="*/ 39 w 39"/>
                <a:gd name="T5" fmla="*/ 38 h 38"/>
                <a:gd name="T6" fmla="*/ 0 w 39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38">
                  <a:moveTo>
                    <a:pt x="0" y="0"/>
                  </a:moveTo>
                  <a:lnTo>
                    <a:pt x="0" y="15"/>
                  </a:lnTo>
                  <a:lnTo>
                    <a:pt x="39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3D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73" name="Freeform 983"/>
            <p:cNvSpPr/>
            <p:nvPr userDrawn="1"/>
          </p:nvSpPr>
          <p:spPr bwMode="auto">
            <a:xfrm>
              <a:off x="6962775" y="3983038"/>
              <a:ext cx="73025" cy="65088"/>
            </a:xfrm>
            <a:custGeom>
              <a:avLst/>
              <a:gdLst>
                <a:gd name="T0" fmla="*/ 39 w 46"/>
                <a:gd name="T1" fmla="*/ 41 h 41"/>
                <a:gd name="T2" fmla="*/ 46 w 46"/>
                <a:gd name="T3" fmla="*/ 37 h 41"/>
                <a:gd name="T4" fmla="*/ 7 w 46"/>
                <a:gd name="T5" fmla="*/ 0 h 41"/>
                <a:gd name="T6" fmla="*/ 0 w 46"/>
                <a:gd name="T7" fmla="*/ 4 h 41"/>
                <a:gd name="T8" fmla="*/ 39 w 46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1">
                  <a:moveTo>
                    <a:pt x="39" y="41"/>
                  </a:moveTo>
                  <a:lnTo>
                    <a:pt x="46" y="37"/>
                  </a:lnTo>
                  <a:lnTo>
                    <a:pt x="7" y="0"/>
                  </a:lnTo>
                  <a:lnTo>
                    <a:pt x="0" y="4"/>
                  </a:lnTo>
                  <a:lnTo>
                    <a:pt x="39" y="41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74" name="Freeform 984"/>
            <p:cNvSpPr/>
            <p:nvPr userDrawn="1"/>
          </p:nvSpPr>
          <p:spPr bwMode="auto">
            <a:xfrm>
              <a:off x="6934200" y="4000501"/>
              <a:ext cx="71438" cy="65088"/>
            </a:xfrm>
            <a:custGeom>
              <a:avLst/>
              <a:gdLst>
                <a:gd name="T0" fmla="*/ 39 w 45"/>
                <a:gd name="T1" fmla="*/ 41 h 41"/>
                <a:gd name="T2" fmla="*/ 45 w 45"/>
                <a:gd name="T3" fmla="*/ 37 h 41"/>
                <a:gd name="T4" fmla="*/ 6 w 45"/>
                <a:gd name="T5" fmla="*/ 0 h 41"/>
                <a:gd name="T6" fmla="*/ 0 w 45"/>
                <a:gd name="T7" fmla="*/ 3 h 41"/>
                <a:gd name="T8" fmla="*/ 39 w 45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1">
                  <a:moveTo>
                    <a:pt x="39" y="41"/>
                  </a:moveTo>
                  <a:lnTo>
                    <a:pt x="45" y="37"/>
                  </a:lnTo>
                  <a:lnTo>
                    <a:pt x="6" y="0"/>
                  </a:lnTo>
                  <a:lnTo>
                    <a:pt x="0" y="3"/>
                  </a:lnTo>
                  <a:lnTo>
                    <a:pt x="39" y="41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75" name="Freeform 985"/>
            <p:cNvSpPr/>
            <p:nvPr userDrawn="1"/>
          </p:nvSpPr>
          <p:spPr bwMode="auto">
            <a:xfrm>
              <a:off x="6905625" y="4016376"/>
              <a:ext cx="71438" cy="66675"/>
            </a:xfrm>
            <a:custGeom>
              <a:avLst/>
              <a:gdLst>
                <a:gd name="T0" fmla="*/ 38 w 45"/>
                <a:gd name="T1" fmla="*/ 42 h 42"/>
                <a:gd name="T2" fmla="*/ 45 w 45"/>
                <a:gd name="T3" fmla="*/ 38 h 42"/>
                <a:gd name="T4" fmla="*/ 6 w 45"/>
                <a:gd name="T5" fmla="*/ 0 h 42"/>
                <a:gd name="T6" fmla="*/ 0 w 45"/>
                <a:gd name="T7" fmla="*/ 4 h 42"/>
                <a:gd name="T8" fmla="*/ 38 w 45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2">
                  <a:moveTo>
                    <a:pt x="38" y="42"/>
                  </a:moveTo>
                  <a:lnTo>
                    <a:pt x="45" y="38"/>
                  </a:lnTo>
                  <a:lnTo>
                    <a:pt x="6" y="0"/>
                  </a:lnTo>
                  <a:lnTo>
                    <a:pt x="0" y="4"/>
                  </a:lnTo>
                  <a:lnTo>
                    <a:pt x="38" y="42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76" name="Freeform 986"/>
            <p:cNvSpPr/>
            <p:nvPr userDrawn="1"/>
          </p:nvSpPr>
          <p:spPr bwMode="auto">
            <a:xfrm>
              <a:off x="6875463" y="4033838"/>
              <a:ext cx="73025" cy="65088"/>
            </a:xfrm>
            <a:custGeom>
              <a:avLst/>
              <a:gdLst>
                <a:gd name="T0" fmla="*/ 39 w 46"/>
                <a:gd name="T1" fmla="*/ 41 h 41"/>
                <a:gd name="T2" fmla="*/ 46 w 46"/>
                <a:gd name="T3" fmla="*/ 37 h 41"/>
                <a:gd name="T4" fmla="*/ 7 w 46"/>
                <a:gd name="T5" fmla="*/ 0 h 41"/>
                <a:gd name="T6" fmla="*/ 0 w 46"/>
                <a:gd name="T7" fmla="*/ 4 h 41"/>
                <a:gd name="T8" fmla="*/ 39 w 46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1">
                  <a:moveTo>
                    <a:pt x="39" y="41"/>
                  </a:moveTo>
                  <a:lnTo>
                    <a:pt x="46" y="37"/>
                  </a:lnTo>
                  <a:lnTo>
                    <a:pt x="7" y="0"/>
                  </a:lnTo>
                  <a:lnTo>
                    <a:pt x="0" y="4"/>
                  </a:lnTo>
                  <a:lnTo>
                    <a:pt x="39" y="41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77" name="Freeform 987"/>
            <p:cNvSpPr/>
            <p:nvPr userDrawn="1"/>
          </p:nvSpPr>
          <p:spPr bwMode="auto">
            <a:xfrm>
              <a:off x="6846888" y="4049713"/>
              <a:ext cx="73025" cy="66675"/>
            </a:xfrm>
            <a:custGeom>
              <a:avLst/>
              <a:gdLst>
                <a:gd name="T0" fmla="*/ 39 w 46"/>
                <a:gd name="T1" fmla="*/ 42 h 42"/>
                <a:gd name="T2" fmla="*/ 46 w 46"/>
                <a:gd name="T3" fmla="*/ 38 h 42"/>
                <a:gd name="T4" fmla="*/ 7 w 46"/>
                <a:gd name="T5" fmla="*/ 0 h 42"/>
                <a:gd name="T6" fmla="*/ 0 w 46"/>
                <a:gd name="T7" fmla="*/ 4 h 42"/>
                <a:gd name="T8" fmla="*/ 39 w 46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2">
                  <a:moveTo>
                    <a:pt x="39" y="42"/>
                  </a:moveTo>
                  <a:lnTo>
                    <a:pt x="46" y="38"/>
                  </a:lnTo>
                  <a:lnTo>
                    <a:pt x="7" y="0"/>
                  </a:lnTo>
                  <a:lnTo>
                    <a:pt x="0" y="4"/>
                  </a:lnTo>
                  <a:lnTo>
                    <a:pt x="39" y="42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78" name="Freeform 988"/>
            <p:cNvSpPr/>
            <p:nvPr userDrawn="1"/>
          </p:nvSpPr>
          <p:spPr bwMode="auto">
            <a:xfrm>
              <a:off x="6818313" y="4067176"/>
              <a:ext cx="71438" cy="66675"/>
            </a:xfrm>
            <a:custGeom>
              <a:avLst/>
              <a:gdLst>
                <a:gd name="T0" fmla="*/ 38 w 45"/>
                <a:gd name="T1" fmla="*/ 42 h 42"/>
                <a:gd name="T2" fmla="*/ 45 w 45"/>
                <a:gd name="T3" fmla="*/ 38 h 42"/>
                <a:gd name="T4" fmla="*/ 6 w 45"/>
                <a:gd name="T5" fmla="*/ 0 h 42"/>
                <a:gd name="T6" fmla="*/ 0 w 45"/>
                <a:gd name="T7" fmla="*/ 4 h 42"/>
                <a:gd name="T8" fmla="*/ 38 w 45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2">
                  <a:moveTo>
                    <a:pt x="38" y="42"/>
                  </a:moveTo>
                  <a:lnTo>
                    <a:pt x="45" y="38"/>
                  </a:lnTo>
                  <a:lnTo>
                    <a:pt x="6" y="0"/>
                  </a:lnTo>
                  <a:lnTo>
                    <a:pt x="0" y="4"/>
                  </a:lnTo>
                  <a:lnTo>
                    <a:pt x="38" y="42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79" name="Freeform 989"/>
            <p:cNvSpPr/>
            <p:nvPr userDrawn="1"/>
          </p:nvSpPr>
          <p:spPr bwMode="auto">
            <a:xfrm>
              <a:off x="6788150" y="4084638"/>
              <a:ext cx="73025" cy="65088"/>
            </a:xfrm>
            <a:custGeom>
              <a:avLst/>
              <a:gdLst>
                <a:gd name="T0" fmla="*/ 39 w 46"/>
                <a:gd name="T1" fmla="*/ 41 h 41"/>
                <a:gd name="T2" fmla="*/ 46 w 46"/>
                <a:gd name="T3" fmla="*/ 37 h 41"/>
                <a:gd name="T4" fmla="*/ 7 w 46"/>
                <a:gd name="T5" fmla="*/ 0 h 41"/>
                <a:gd name="T6" fmla="*/ 0 w 46"/>
                <a:gd name="T7" fmla="*/ 4 h 41"/>
                <a:gd name="T8" fmla="*/ 39 w 46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1">
                  <a:moveTo>
                    <a:pt x="39" y="41"/>
                  </a:moveTo>
                  <a:lnTo>
                    <a:pt x="46" y="37"/>
                  </a:lnTo>
                  <a:lnTo>
                    <a:pt x="7" y="0"/>
                  </a:lnTo>
                  <a:lnTo>
                    <a:pt x="0" y="4"/>
                  </a:lnTo>
                  <a:lnTo>
                    <a:pt x="39" y="41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80" name="Freeform 990"/>
            <p:cNvSpPr/>
            <p:nvPr userDrawn="1"/>
          </p:nvSpPr>
          <p:spPr bwMode="auto">
            <a:xfrm>
              <a:off x="6848475" y="4170363"/>
              <a:ext cx="217488" cy="133350"/>
            </a:xfrm>
            <a:custGeom>
              <a:avLst/>
              <a:gdLst>
                <a:gd name="T0" fmla="*/ 0 w 137"/>
                <a:gd name="T1" fmla="*/ 79 h 84"/>
                <a:gd name="T2" fmla="*/ 0 w 137"/>
                <a:gd name="T3" fmla="*/ 84 h 84"/>
                <a:gd name="T4" fmla="*/ 137 w 137"/>
                <a:gd name="T5" fmla="*/ 5 h 84"/>
                <a:gd name="T6" fmla="*/ 137 w 137"/>
                <a:gd name="T7" fmla="*/ 0 h 84"/>
                <a:gd name="T8" fmla="*/ 0 w 137"/>
                <a:gd name="T9" fmla="*/ 7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84">
                  <a:moveTo>
                    <a:pt x="0" y="79"/>
                  </a:moveTo>
                  <a:lnTo>
                    <a:pt x="0" y="84"/>
                  </a:lnTo>
                  <a:lnTo>
                    <a:pt x="137" y="5"/>
                  </a:lnTo>
                  <a:lnTo>
                    <a:pt x="137" y="0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8C38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81" name="Freeform 991"/>
            <p:cNvSpPr/>
            <p:nvPr userDrawn="1"/>
          </p:nvSpPr>
          <p:spPr bwMode="auto">
            <a:xfrm>
              <a:off x="6781800" y="4256088"/>
              <a:ext cx="66675" cy="47625"/>
            </a:xfrm>
            <a:custGeom>
              <a:avLst/>
              <a:gdLst>
                <a:gd name="T0" fmla="*/ 42 w 42"/>
                <a:gd name="T1" fmla="*/ 25 h 30"/>
                <a:gd name="T2" fmla="*/ 0 w 42"/>
                <a:gd name="T3" fmla="*/ 0 h 30"/>
                <a:gd name="T4" fmla="*/ 0 w 42"/>
                <a:gd name="T5" fmla="*/ 5 h 30"/>
                <a:gd name="T6" fmla="*/ 42 w 42"/>
                <a:gd name="T7" fmla="*/ 30 h 30"/>
                <a:gd name="T8" fmla="*/ 42 w 42"/>
                <a:gd name="T9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0">
                  <a:moveTo>
                    <a:pt x="42" y="2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42" y="30"/>
                  </a:lnTo>
                  <a:lnTo>
                    <a:pt x="42" y="25"/>
                  </a:lnTo>
                  <a:close/>
                </a:path>
              </a:pathLst>
            </a:custGeom>
            <a:solidFill>
              <a:srgbClr val="DD92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82" name="Freeform 992"/>
            <p:cNvSpPr/>
            <p:nvPr userDrawn="1"/>
          </p:nvSpPr>
          <p:spPr bwMode="auto">
            <a:xfrm>
              <a:off x="6781800" y="4130676"/>
              <a:ext cx="284163" cy="165100"/>
            </a:xfrm>
            <a:custGeom>
              <a:avLst/>
              <a:gdLst>
                <a:gd name="T0" fmla="*/ 179 w 179"/>
                <a:gd name="T1" fmla="*/ 25 h 104"/>
                <a:gd name="T2" fmla="*/ 136 w 179"/>
                <a:gd name="T3" fmla="*/ 0 h 104"/>
                <a:gd name="T4" fmla="*/ 0 w 179"/>
                <a:gd name="T5" fmla="*/ 79 h 104"/>
                <a:gd name="T6" fmla="*/ 42 w 179"/>
                <a:gd name="T7" fmla="*/ 104 h 104"/>
                <a:gd name="T8" fmla="*/ 179 w 179"/>
                <a:gd name="T9" fmla="*/ 2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104">
                  <a:moveTo>
                    <a:pt x="179" y="25"/>
                  </a:moveTo>
                  <a:lnTo>
                    <a:pt x="136" y="0"/>
                  </a:lnTo>
                  <a:lnTo>
                    <a:pt x="0" y="79"/>
                  </a:lnTo>
                  <a:lnTo>
                    <a:pt x="42" y="104"/>
                  </a:lnTo>
                  <a:lnTo>
                    <a:pt x="179" y="25"/>
                  </a:lnTo>
                  <a:close/>
                </a:path>
              </a:pathLst>
            </a:custGeom>
            <a:solidFill>
              <a:srgbClr val="C571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83" name="Freeform 993"/>
            <p:cNvSpPr/>
            <p:nvPr userDrawn="1"/>
          </p:nvSpPr>
          <p:spPr bwMode="auto">
            <a:xfrm>
              <a:off x="6900863" y="4394201"/>
              <a:ext cx="96838" cy="46038"/>
            </a:xfrm>
            <a:custGeom>
              <a:avLst/>
              <a:gdLst>
                <a:gd name="T0" fmla="*/ 35 w 61"/>
                <a:gd name="T1" fmla="*/ 0 h 29"/>
                <a:gd name="T2" fmla="*/ 24 w 61"/>
                <a:gd name="T3" fmla="*/ 10 h 29"/>
                <a:gd name="T4" fmla="*/ 6 w 61"/>
                <a:gd name="T5" fmla="*/ 16 h 29"/>
                <a:gd name="T6" fmla="*/ 31 w 61"/>
                <a:gd name="T7" fmla="*/ 29 h 29"/>
                <a:gd name="T8" fmla="*/ 61 w 61"/>
                <a:gd name="T9" fmla="*/ 14 h 29"/>
                <a:gd name="T10" fmla="*/ 35 w 61"/>
                <a:gd name="T1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29">
                  <a:moveTo>
                    <a:pt x="35" y="0"/>
                  </a:moveTo>
                  <a:cubicBezTo>
                    <a:pt x="17" y="0"/>
                    <a:pt x="22" y="7"/>
                    <a:pt x="24" y="10"/>
                  </a:cubicBezTo>
                  <a:cubicBezTo>
                    <a:pt x="25" y="12"/>
                    <a:pt x="10" y="14"/>
                    <a:pt x="6" y="16"/>
                  </a:cubicBezTo>
                  <a:cubicBezTo>
                    <a:pt x="0" y="20"/>
                    <a:pt x="1" y="29"/>
                    <a:pt x="31" y="29"/>
                  </a:cubicBezTo>
                  <a:cubicBezTo>
                    <a:pt x="47" y="29"/>
                    <a:pt x="61" y="21"/>
                    <a:pt x="61" y="14"/>
                  </a:cubicBezTo>
                  <a:cubicBezTo>
                    <a:pt x="61" y="8"/>
                    <a:pt x="51" y="0"/>
                    <a:pt x="35" y="0"/>
                  </a:cubicBezTo>
                </a:path>
              </a:pathLst>
            </a:custGeom>
            <a:solidFill>
              <a:srgbClr val="BF8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84" name="Freeform 994"/>
            <p:cNvSpPr/>
            <p:nvPr userDrawn="1"/>
          </p:nvSpPr>
          <p:spPr bwMode="auto">
            <a:xfrm>
              <a:off x="6965950" y="4275138"/>
              <a:ext cx="14288" cy="15875"/>
            </a:xfrm>
            <a:custGeom>
              <a:avLst/>
              <a:gdLst>
                <a:gd name="T0" fmla="*/ 9 w 9"/>
                <a:gd name="T1" fmla="*/ 4 h 10"/>
                <a:gd name="T2" fmla="*/ 5 w 9"/>
                <a:gd name="T3" fmla="*/ 6 h 10"/>
                <a:gd name="T4" fmla="*/ 2 w 9"/>
                <a:gd name="T5" fmla="*/ 10 h 10"/>
                <a:gd name="T6" fmla="*/ 0 w 9"/>
                <a:gd name="T7" fmla="*/ 9 h 10"/>
                <a:gd name="T8" fmla="*/ 3 w 9"/>
                <a:gd name="T9" fmla="*/ 4 h 10"/>
                <a:gd name="T10" fmla="*/ 8 w 9"/>
                <a:gd name="T11" fmla="*/ 1 h 10"/>
                <a:gd name="T12" fmla="*/ 9 w 9"/>
                <a:gd name="T13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9" y="4"/>
                  </a:moveTo>
                  <a:cubicBezTo>
                    <a:pt x="8" y="6"/>
                    <a:pt x="6" y="6"/>
                    <a:pt x="5" y="6"/>
                  </a:cubicBezTo>
                  <a:cubicBezTo>
                    <a:pt x="4" y="6"/>
                    <a:pt x="3" y="9"/>
                    <a:pt x="2" y="10"/>
                  </a:cubicBezTo>
                  <a:cubicBezTo>
                    <a:pt x="1" y="10"/>
                    <a:pt x="0" y="9"/>
                    <a:pt x="0" y="9"/>
                  </a:cubicBezTo>
                  <a:cubicBezTo>
                    <a:pt x="0" y="9"/>
                    <a:pt x="2" y="5"/>
                    <a:pt x="3" y="4"/>
                  </a:cubicBezTo>
                  <a:cubicBezTo>
                    <a:pt x="5" y="0"/>
                    <a:pt x="6" y="0"/>
                    <a:pt x="8" y="1"/>
                  </a:cubicBezTo>
                  <a:cubicBezTo>
                    <a:pt x="9" y="1"/>
                    <a:pt x="9" y="3"/>
                    <a:pt x="9" y="4"/>
                  </a:cubicBezTo>
                  <a:close/>
                </a:path>
              </a:pathLst>
            </a:custGeom>
            <a:solidFill>
              <a:srgbClr val="F2D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85" name="Freeform 995"/>
            <p:cNvSpPr/>
            <p:nvPr userDrawn="1"/>
          </p:nvSpPr>
          <p:spPr bwMode="auto">
            <a:xfrm>
              <a:off x="6970713" y="4187826"/>
              <a:ext cx="23813" cy="93663"/>
            </a:xfrm>
            <a:custGeom>
              <a:avLst/>
              <a:gdLst>
                <a:gd name="T0" fmla="*/ 6 w 15"/>
                <a:gd name="T1" fmla="*/ 58 h 59"/>
                <a:gd name="T2" fmla="*/ 15 w 15"/>
                <a:gd name="T3" fmla="*/ 32 h 59"/>
                <a:gd name="T4" fmla="*/ 15 w 15"/>
                <a:gd name="T5" fmla="*/ 11 h 59"/>
                <a:gd name="T6" fmla="*/ 9 w 15"/>
                <a:gd name="T7" fmla="*/ 1 h 59"/>
                <a:gd name="T8" fmla="*/ 5 w 15"/>
                <a:gd name="T9" fmla="*/ 13 h 59"/>
                <a:gd name="T10" fmla="*/ 5 w 15"/>
                <a:gd name="T11" fmla="*/ 33 h 59"/>
                <a:gd name="T12" fmla="*/ 0 w 15"/>
                <a:gd name="T13" fmla="*/ 58 h 59"/>
                <a:gd name="T14" fmla="*/ 6 w 15"/>
                <a:gd name="T15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59">
                  <a:moveTo>
                    <a:pt x="6" y="58"/>
                  </a:moveTo>
                  <a:cubicBezTo>
                    <a:pt x="8" y="55"/>
                    <a:pt x="15" y="37"/>
                    <a:pt x="15" y="32"/>
                  </a:cubicBezTo>
                  <a:cubicBezTo>
                    <a:pt x="15" y="27"/>
                    <a:pt x="15" y="11"/>
                    <a:pt x="15" y="11"/>
                  </a:cubicBezTo>
                  <a:cubicBezTo>
                    <a:pt x="15" y="11"/>
                    <a:pt x="15" y="1"/>
                    <a:pt x="9" y="1"/>
                  </a:cubicBezTo>
                  <a:cubicBezTo>
                    <a:pt x="6" y="0"/>
                    <a:pt x="2" y="4"/>
                    <a:pt x="5" y="13"/>
                  </a:cubicBezTo>
                  <a:cubicBezTo>
                    <a:pt x="5" y="16"/>
                    <a:pt x="5" y="33"/>
                    <a:pt x="5" y="33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6" y="59"/>
                    <a:pt x="6" y="58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86" name="Freeform 996"/>
            <p:cNvSpPr/>
            <p:nvPr userDrawn="1"/>
          </p:nvSpPr>
          <p:spPr bwMode="auto">
            <a:xfrm>
              <a:off x="6967538" y="4276726"/>
              <a:ext cx="17463" cy="26988"/>
            </a:xfrm>
            <a:custGeom>
              <a:avLst/>
              <a:gdLst>
                <a:gd name="T0" fmla="*/ 9 w 11"/>
                <a:gd name="T1" fmla="*/ 1 h 17"/>
                <a:gd name="T2" fmla="*/ 5 w 11"/>
                <a:gd name="T3" fmla="*/ 0 h 17"/>
                <a:gd name="T4" fmla="*/ 2 w 11"/>
                <a:gd name="T5" fmla="*/ 4 h 17"/>
                <a:gd name="T6" fmla="*/ 1 w 11"/>
                <a:gd name="T7" fmla="*/ 5 h 17"/>
                <a:gd name="T8" fmla="*/ 0 w 11"/>
                <a:gd name="T9" fmla="*/ 12 h 17"/>
                <a:gd name="T10" fmla="*/ 3 w 11"/>
                <a:gd name="T11" fmla="*/ 16 h 17"/>
                <a:gd name="T12" fmla="*/ 3 w 11"/>
                <a:gd name="T13" fmla="*/ 16 h 17"/>
                <a:gd name="T14" fmla="*/ 7 w 11"/>
                <a:gd name="T15" fmla="*/ 14 h 17"/>
                <a:gd name="T16" fmla="*/ 10 w 11"/>
                <a:gd name="T17" fmla="*/ 7 h 17"/>
                <a:gd name="T18" fmla="*/ 9 w 11"/>
                <a:gd name="T19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7">
                  <a:moveTo>
                    <a:pt x="9" y="1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5"/>
                    <a:pt x="3" y="16"/>
                  </a:cubicBezTo>
                  <a:cubicBezTo>
                    <a:pt x="5" y="17"/>
                    <a:pt x="3" y="16"/>
                    <a:pt x="3" y="16"/>
                  </a:cubicBezTo>
                  <a:cubicBezTo>
                    <a:pt x="6" y="17"/>
                    <a:pt x="7" y="14"/>
                    <a:pt x="7" y="14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5"/>
                    <a:pt x="11" y="1"/>
                    <a:pt x="9" y="1"/>
                  </a:cubicBezTo>
                  <a:close/>
                </a:path>
              </a:pathLst>
            </a:custGeom>
            <a:solidFill>
              <a:srgbClr val="F2D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87" name="Freeform 997"/>
            <p:cNvSpPr/>
            <p:nvPr userDrawn="1"/>
          </p:nvSpPr>
          <p:spPr bwMode="auto">
            <a:xfrm>
              <a:off x="6975475" y="4186238"/>
              <a:ext cx="22225" cy="39688"/>
            </a:xfrm>
            <a:custGeom>
              <a:avLst/>
              <a:gdLst>
                <a:gd name="T0" fmla="*/ 5 w 14"/>
                <a:gd name="T1" fmla="*/ 1 h 25"/>
                <a:gd name="T2" fmla="*/ 0 w 14"/>
                <a:gd name="T3" fmla="*/ 10 h 25"/>
                <a:gd name="T4" fmla="*/ 2 w 14"/>
                <a:gd name="T5" fmla="*/ 23 h 25"/>
                <a:gd name="T6" fmla="*/ 7 w 14"/>
                <a:gd name="T7" fmla="*/ 25 h 25"/>
                <a:gd name="T8" fmla="*/ 14 w 14"/>
                <a:gd name="T9" fmla="*/ 22 h 25"/>
                <a:gd name="T10" fmla="*/ 12 w 14"/>
                <a:gd name="T11" fmla="*/ 10 h 25"/>
                <a:gd name="T12" fmla="*/ 5 w 14"/>
                <a:gd name="T13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5">
                  <a:moveTo>
                    <a:pt x="5" y="1"/>
                  </a:moveTo>
                  <a:cubicBezTo>
                    <a:pt x="0" y="2"/>
                    <a:pt x="0" y="10"/>
                    <a:pt x="0" y="10"/>
                  </a:cubicBezTo>
                  <a:cubicBezTo>
                    <a:pt x="0" y="10"/>
                    <a:pt x="1" y="21"/>
                    <a:pt x="2" y="23"/>
                  </a:cubicBezTo>
                  <a:cubicBezTo>
                    <a:pt x="2" y="23"/>
                    <a:pt x="3" y="25"/>
                    <a:pt x="7" y="25"/>
                  </a:cubicBezTo>
                  <a:cubicBezTo>
                    <a:pt x="13" y="24"/>
                    <a:pt x="14" y="22"/>
                    <a:pt x="14" y="22"/>
                  </a:cubicBezTo>
                  <a:cubicBezTo>
                    <a:pt x="13" y="19"/>
                    <a:pt x="12" y="11"/>
                    <a:pt x="12" y="10"/>
                  </a:cubicBezTo>
                  <a:cubicBezTo>
                    <a:pt x="11" y="4"/>
                    <a:pt x="9" y="0"/>
                    <a:pt x="5" y="1"/>
                  </a:cubicBezTo>
                  <a:close/>
                </a:path>
              </a:pathLst>
            </a:custGeom>
            <a:solidFill>
              <a:srgbClr val="26B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88" name="Freeform 998"/>
            <p:cNvSpPr/>
            <p:nvPr userDrawn="1"/>
          </p:nvSpPr>
          <p:spPr bwMode="auto">
            <a:xfrm>
              <a:off x="6921500" y="4405313"/>
              <a:ext cx="49213" cy="23813"/>
            </a:xfrm>
            <a:custGeom>
              <a:avLst/>
              <a:gdLst>
                <a:gd name="T0" fmla="*/ 16 w 31"/>
                <a:gd name="T1" fmla="*/ 0 h 15"/>
                <a:gd name="T2" fmla="*/ 12 w 31"/>
                <a:gd name="T3" fmla="*/ 2 h 15"/>
                <a:gd name="T4" fmla="*/ 6 w 31"/>
                <a:gd name="T5" fmla="*/ 3 h 15"/>
                <a:gd name="T6" fmla="*/ 0 w 31"/>
                <a:gd name="T7" fmla="*/ 7 h 15"/>
                <a:gd name="T8" fmla="*/ 0 w 31"/>
                <a:gd name="T9" fmla="*/ 8 h 15"/>
                <a:gd name="T10" fmla="*/ 3 w 31"/>
                <a:gd name="T11" fmla="*/ 11 h 15"/>
                <a:gd name="T12" fmla="*/ 8 w 31"/>
                <a:gd name="T13" fmla="*/ 12 h 15"/>
                <a:gd name="T14" fmla="*/ 21 w 31"/>
                <a:gd name="T15" fmla="*/ 14 h 15"/>
                <a:gd name="T16" fmla="*/ 25 w 31"/>
                <a:gd name="T17" fmla="*/ 15 h 15"/>
                <a:gd name="T18" fmla="*/ 31 w 31"/>
                <a:gd name="T19" fmla="*/ 10 h 15"/>
                <a:gd name="T20" fmla="*/ 31 w 31"/>
                <a:gd name="T21" fmla="*/ 2 h 15"/>
                <a:gd name="T22" fmla="*/ 16 w 31"/>
                <a:gd name="T2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" h="15">
                  <a:moveTo>
                    <a:pt x="16" y="0"/>
                  </a:moveTo>
                  <a:cubicBezTo>
                    <a:pt x="16" y="0"/>
                    <a:pt x="15" y="2"/>
                    <a:pt x="12" y="2"/>
                  </a:cubicBezTo>
                  <a:cubicBezTo>
                    <a:pt x="11" y="2"/>
                    <a:pt x="6" y="3"/>
                    <a:pt x="6" y="3"/>
                  </a:cubicBezTo>
                  <a:cubicBezTo>
                    <a:pt x="3" y="3"/>
                    <a:pt x="1" y="4"/>
                    <a:pt x="0" y="7"/>
                  </a:cubicBezTo>
                  <a:cubicBezTo>
                    <a:pt x="0" y="7"/>
                    <a:pt x="0" y="8"/>
                    <a:pt x="0" y="8"/>
                  </a:cubicBezTo>
                  <a:cubicBezTo>
                    <a:pt x="0" y="10"/>
                    <a:pt x="2" y="10"/>
                    <a:pt x="3" y="11"/>
                  </a:cubicBezTo>
                  <a:cubicBezTo>
                    <a:pt x="3" y="11"/>
                    <a:pt x="6" y="12"/>
                    <a:pt x="8" y="12"/>
                  </a:cubicBezTo>
                  <a:cubicBezTo>
                    <a:pt x="12" y="13"/>
                    <a:pt x="18" y="14"/>
                    <a:pt x="21" y="14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9" y="15"/>
                    <a:pt x="31" y="12"/>
                    <a:pt x="31" y="10"/>
                  </a:cubicBezTo>
                  <a:cubicBezTo>
                    <a:pt x="31" y="2"/>
                    <a:pt x="31" y="2"/>
                    <a:pt x="31" y="2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30A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89" name="Freeform 999"/>
            <p:cNvSpPr/>
            <p:nvPr userDrawn="1"/>
          </p:nvSpPr>
          <p:spPr bwMode="auto">
            <a:xfrm>
              <a:off x="6940550" y="4391026"/>
              <a:ext cx="41275" cy="28575"/>
            </a:xfrm>
            <a:custGeom>
              <a:avLst/>
              <a:gdLst>
                <a:gd name="T0" fmla="*/ 13 w 26"/>
                <a:gd name="T1" fmla="*/ 0 h 18"/>
                <a:gd name="T2" fmla="*/ 11 w 26"/>
                <a:gd name="T3" fmla="*/ 2 h 18"/>
                <a:gd name="T4" fmla="*/ 7 w 26"/>
                <a:gd name="T5" fmla="*/ 2 h 18"/>
                <a:gd name="T6" fmla="*/ 0 w 26"/>
                <a:gd name="T7" fmla="*/ 5 h 18"/>
                <a:gd name="T8" fmla="*/ 0 w 26"/>
                <a:gd name="T9" fmla="*/ 5 h 18"/>
                <a:gd name="T10" fmla="*/ 1 w 26"/>
                <a:gd name="T11" fmla="*/ 8 h 18"/>
                <a:gd name="T12" fmla="*/ 7 w 26"/>
                <a:gd name="T13" fmla="*/ 11 h 18"/>
                <a:gd name="T14" fmla="*/ 12 w 26"/>
                <a:gd name="T15" fmla="*/ 12 h 18"/>
                <a:gd name="T16" fmla="*/ 15 w 26"/>
                <a:gd name="T17" fmla="*/ 12 h 18"/>
                <a:gd name="T18" fmla="*/ 16 w 26"/>
                <a:gd name="T19" fmla="*/ 15 h 18"/>
                <a:gd name="T20" fmla="*/ 19 w 26"/>
                <a:gd name="T21" fmla="*/ 17 h 18"/>
                <a:gd name="T22" fmla="*/ 26 w 26"/>
                <a:gd name="T23" fmla="*/ 13 h 18"/>
                <a:gd name="T24" fmla="*/ 26 w 26"/>
                <a:gd name="T25" fmla="*/ 4 h 18"/>
                <a:gd name="T26" fmla="*/ 13 w 26"/>
                <a:gd name="T2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18">
                  <a:moveTo>
                    <a:pt x="13" y="0"/>
                  </a:moveTo>
                  <a:cubicBezTo>
                    <a:pt x="13" y="0"/>
                    <a:pt x="13" y="2"/>
                    <a:pt x="11" y="2"/>
                  </a:cubicBezTo>
                  <a:cubicBezTo>
                    <a:pt x="10" y="2"/>
                    <a:pt x="7" y="2"/>
                    <a:pt x="7" y="2"/>
                  </a:cubicBezTo>
                  <a:cubicBezTo>
                    <a:pt x="4" y="1"/>
                    <a:pt x="1" y="3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6"/>
                    <a:pt x="1" y="8"/>
                  </a:cubicBezTo>
                  <a:cubicBezTo>
                    <a:pt x="1" y="8"/>
                    <a:pt x="5" y="10"/>
                    <a:pt x="7" y="11"/>
                  </a:cubicBezTo>
                  <a:cubicBezTo>
                    <a:pt x="10" y="12"/>
                    <a:pt x="11" y="12"/>
                    <a:pt x="12" y="12"/>
                  </a:cubicBezTo>
                  <a:cubicBezTo>
                    <a:pt x="12" y="12"/>
                    <a:pt x="14" y="12"/>
                    <a:pt x="15" y="12"/>
                  </a:cubicBezTo>
                  <a:cubicBezTo>
                    <a:pt x="16" y="12"/>
                    <a:pt x="16" y="14"/>
                    <a:pt x="16" y="15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23" y="18"/>
                    <a:pt x="26" y="14"/>
                    <a:pt x="26" y="13"/>
                  </a:cubicBezTo>
                  <a:cubicBezTo>
                    <a:pt x="26" y="4"/>
                    <a:pt x="26" y="4"/>
                    <a:pt x="26" y="4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30A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90" name="Freeform 1000"/>
            <p:cNvSpPr/>
            <p:nvPr userDrawn="1"/>
          </p:nvSpPr>
          <p:spPr bwMode="auto">
            <a:xfrm>
              <a:off x="6940550" y="4398963"/>
              <a:ext cx="25400" cy="15875"/>
            </a:xfrm>
            <a:custGeom>
              <a:avLst/>
              <a:gdLst>
                <a:gd name="T0" fmla="*/ 14 w 16"/>
                <a:gd name="T1" fmla="*/ 7 h 10"/>
                <a:gd name="T2" fmla="*/ 9 w 16"/>
                <a:gd name="T3" fmla="*/ 5 h 10"/>
                <a:gd name="T4" fmla="*/ 2 w 16"/>
                <a:gd name="T5" fmla="*/ 2 h 10"/>
                <a:gd name="T6" fmla="*/ 0 w 16"/>
                <a:gd name="T7" fmla="*/ 0 h 10"/>
                <a:gd name="T8" fmla="*/ 0 w 16"/>
                <a:gd name="T9" fmla="*/ 2 h 10"/>
                <a:gd name="T10" fmla="*/ 2 w 16"/>
                <a:gd name="T11" fmla="*/ 4 h 10"/>
                <a:gd name="T12" fmla="*/ 7 w 16"/>
                <a:gd name="T13" fmla="*/ 6 h 10"/>
                <a:gd name="T14" fmla="*/ 12 w 16"/>
                <a:gd name="T15" fmla="*/ 9 h 10"/>
                <a:gd name="T16" fmla="*/ 15 w 16"/>
                <a:gd name="T17" fmla="*/ 10 h 10"/>
                <a:gd name="T18" fmla="*/ 16 w 16"/>
                <a:gd name="T19" fmla="*/ 8 h 10"/>
                <a:gd name="T20" fmla="*/ 14 w 16"/>
                <a:gd name="T2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10">
                  <a:moveTo>
                    <a:pt x="14" y="7"/>
                  </a:moveTo>
                  <a:cubicBezTo>
                    <a:pt x="14" y="6"/>
                    <a:pt x="11" y="5"/>
                    <a:pt x="9" y="5"/>
                  </a:cubicBezTo>
                  <a:cubicBezTo>
                    <a:pt x="6" y="4"/>
                    <a:pt x="2" y="2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4"/>
                  </a:cubicBezTo>
                  <a:cubicBezTo>
                    <a:pt x="2" y="4"/>
                    <a:pt x="5" y="5"/>
                    <a:pt x="7" y="6"/>
                  </a:cubicBezTo>
                  <a:cubicBezTo>
                    <a:pt x="9" y="7"/>
                    <a:pt x="11" y="8"/>
                    <a:pt x="12" y="9"/>
                  </a:cubicBezTo>
                  <a:cubicBezTo>
                    <a:pt x="12" y="9"/>
                    <a:pt x="15" y="10"/>
                    <a:pt x="15" y="10"/>
                  </a:cubicBezTo>
                  <a:cubicBezTo>
                    <a:pt x="16" y="10"/>
                    <a:pt x="16" y="8"/>
                    <a:pt x="16" y="8"/>
                  </a:cubicBezTo>
                  <a:cubicBezTo>
                    <a:pt x="16" y="8"/>
                    <a:pt x="16" y="7"/>
                    <a:pt x="14" y="7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91" name="Freeform 1001"/>
            <p:cNvSpPr/>
            <p:nvPr userDrawn="1"/>
          </p:nvSpPr>
          <p:spPr bwMode="auto">
            <a:xfrm>
              <a:off x="6965950" y="4408488"/>
              <a:ext cx="15875" cy="11113"/>
            </a:xfrm>
            <a:custGeom>
              <a:avLst/>
              <a:gdLst>
                <a:gd name="T0" fmla="*/ 3 w 10"/>
                <a:gd name="T1" fmla="*/ 3 h 7"/>
                <a:gd name="T2" fmla="*/ 0 w 10"/>
                <a:gd name="T3" fmla="*/ 2 h 7"/>
                <a:gd name="T4" fmla="*/ 0 w 10"/>
                <a:gd name="T5" fmla="*/ 4 h 7"/>
                <a:gd name="T6" fmla="*/ 3 w 10"/>
                <a:gd name="T7" fmla="*/ 6 h 7"/>
                <a:gd name="T8" fmla="*/ 10 w 10"/>
                <a:gd name="T9" fmla="*/ 2 h 7"/>
                <a:gd name="T10" fmla="*/ 10 w 10"/>
                <a:gd name="T11" fmla="*/ 0 h 7"/>
                <a:gd name="T12" fmla="*/ 3 w 10"/>
                <a:gd name="T1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7">
                  <a:moveTo>
                    <a:pt x="3" y="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7" y="7"/>
                    <a:pt x="10" y="3"/>
                    <a:pt x="1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7" y="4"/>
                    <a:pt x="3" y="3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92" name="Freeform 1002"/>
            <p:cNvSpPr/>
            <p:nvPr userDrawn="1"/>
          </p:nvSpPr>
          <p:spPr bwMode="auto">
            <a:xfrm>
              <a:off x="6935788" y="4167188"/>
              <a:ext cx="60325" cy="106363"/>
            </a:xfrm>
            <a:custGeom>
              <a:avLst/>
              <a:gdLst>
                <a:gd name="T0" fmla="*/ 34 w 38"/>
                <a:gd name="T1" fmla="*/ 23 h 67"/>
                <a:gd name="T2" fmla="*/ 34 w 38"/>
                <a:gd name="T3" fmla="*/ 13 h 67"/>
                <a:gd name="T4" fmla="*/ 38 w 38"/>
                <a:gd name="T5" fmla="*/ 1 h 67"/>
                <a:gd name="T6" fmla="*/ 27 w 38"/>
                <a:gd name="T7" fmla="*/ 0 h 67"/>
                <a:gd name="T8" fmla="*/ 23 w 38"/>
                <a:gd name="T9" fmla="*/ 10 h 67"/>
                <a:gd name="T10" fmla="*/ 17 w 38"/>
                <a:gd name="T11" fmla="*/ 17 h 67"/>
                <a:gd name="T12" fmla="*/ 11 w 38"/>
                <a:gd name="T13" fmla="*/ 22 h 67"/>
                <a:gd name="T14" fmla="*/ 6 w 38"/>
                <a:gd name="T15" fmla="*/ 31 h 67"/>
                <a:gd name="T16" fmla="*/ 0 w 38"/>
                <a:gd name="T17" fmla="*/ 62 h 67"/>
                <a:gd name="T18" fmla="*/ 27 w 38"/>
                <a:gd name="T19" fmla="*/ 67 h 67"/>
                <a:gd name="T20" fmla="*/ 33 w 38"/>
                <a:gd name="T21" fmla="*/ 31 h 67"/>
                <a:gd name="T22" fmla="*/ 34 w 38"/>
                <a:gd name="T23" fmla="*/ 2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67">
                  <a:moveTo>
                    <a:pt x="34" y="23"/>
                  </a:moveTo>
                  <a:cubicBezTo>
                    <a:pt x="34" y="23"/>
                    <a:pt x="33" y="15"/>
                    <a:pt x="34" y="13"/>
                  </a:cubicBezTo>
                  <a:cubicBezTo>
                    <a:pt x="35" y="7"/>
                    <a:pt x="38" y="1"/>
                    <a:pt x="38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1" y="14"/>
                    <a:pt x="18" y="15"/>
                    <a:pt x="17" y="17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0" y="23"/>
                    <a:pt x="7" y="26"/>
                    <a:pt x="6" y="31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28"/>
                    <a:pt x="34" y="25"/>
                    <a:pt x="34" y="23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93" name="Freeform 1003"/>
            <p:cNvSpPr/>
            <p:nvPr userDrawn="1"/>
          </p:nvSpPr>
          <p:spPr bwMode="auto">
            <a:xfrm>
              <a:off x="6951663" y="4273551"/>
              <a:ext cx="31750" cy="138113"/>
            </a:xfrm>
            <a:custGeom>
              <a:avLst/>
              <a:gdLst>
                <a:gd name="T0" fmla="*/ 0 w 20"/>
                <a:gd name="T1" fmla="*/ 3 h 87"/>
                <a:gd name="T2" fmla="*/ 0 w 20"/>
                <a:gd name="T3" fmla="*/ 83 h 87"/>
                <a:gd name="T4" fmla="*/ 12 w 20"/>
                <a:gd name="T5" fmla="*/ 87 h 87"/>
                <a:gd name="T6" fmla="*/ 20 w 20"/>
                <a:gd name="T7" fmla="*/ 84 h 87"/>
                <a:gd name="T8" fmla="*/ 19 w 20"/>
                <a:gd name="T9" fmla="*/ 0 h 87"/>
                <a:gd name="T10" fmla="*/ 0 w 20"/>
                <a:gd name="T11" fmla="*/ 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87">
                  <a:moveTo>
                    <a:pt x="0" y="3"/>
                  </a:move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5" y="87"/>
                    <a:pt x="12" y="87"/>
                  </a:cubicBezTo>
                  <a:cubicBezTo>
                    <a:pt x="16" y="87"/>
                    <a:pt x="20" y="85"/>
                    <a:pt x="20" y="84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093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94" name="Freeform 1004"/>
            <p:cNvSpPr/>
            <p:nvPr userDrawn="1"/>
          </p:nvSpPr>
          <p:spPr bwMode="auto">
            <a:xfrm>
              <a:off x="6937375" y="4283076"/>
              <a:ext cx="34925" cy="139700"/>
            </a:xfrm>
            <a:custGeom>
              <a:avLst/>
              <a:gdLst>
                <a:gd name="T0" fmla="*/ 0 w 22"/>
                <a:gd name="T1" fmla="*/ 1 h 88"/>
                <a:gd name="T2" fmla="*/ 5 w 22"/>
                <a:gd name="T3" fmla="*/ 75 h 88"/>
                <a:gd name="T4" fmla="*/ 4 w 22"/>
                <a:gd name="T5" fmla="*/ 78 h 88"/>
                <a:gd name="T6" fmla="*/ 4 w 22"/>
                <a:gd name="T7" fmla="*/ 81 h 88"/>
                <a:gd name="T8" fmla="*/ 16 w 22"/>
                <a:gd name="T9" fmla="*/ 87 h 88"/>
                <a:gd name="T10" fmla="*/ 22 w 22"/>
                <a:gd name="T11" fmla="*/ 85 h 88"/>
                <a:gd name="T12" fmla="*/ 20 w 22"/>
                <a:gd name="T13" fmla="*/ 0 h 88"/>
                <a:gd name="T14" fmla="*/ 0 w 22"/>
                <a:gd name="T15" fmla="*/ 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88">
                  <a:moveTo>
                    <a:pt x="0" y="1"/>
                  </a:moveTo>
                  <a:cubicBezTo>
                    <a:pt x="5" y="75"/>
                    <a:pt x="5" y="75"/>
                    <a:pt x="5" y="75"/>
                  </a:cubicBezTo>
                  <a:cubicBezTo>
                    <a:pt x="5" y="75"/>
                    <a:pt x="5" y="76"/>
                    <a:pt x="4" y="78"/>
                  </a:cubicBezTo>
                  <a:cubicBezTo>
                    <a:pt x="3" y="79"/>
                    <a:pt x="4" y="80"/>
                    <a:pt x="4" y="81"/>
                  </a:cubicBezTo>
                  <a:cubicBezTo>
                    <a:pt x="4" y="82"/>
                    <a:pt x="8" y="88"/>
                    <a:pt x="16" y="87"/>
                  </a:cubicBezTo>
                  <a:cubicBezTo>
                    <a:pt x="19" y="87"/>
                    <a:pt x="21" y="86"/>
                    <a:pt x="22" y="85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1454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95" name="Freeform 1005"/>
            <p:cNvSpPr/>
            <p:nvPr userDrawn="1"/>
          </p:nvSpPr>
          <p:spPr bwMode="auto">
            <a:xfrm>
              <a:off x="6934200" y="4186238"/>
              <a:ext cx="58738" cy="109538"/>
            </a:xfrm>
            <a:custGeom>
              <a:avLst/>
              <a:gdLst>
                <a:gd name="T0" fmla="*/ 13 w 37"/>
                <a:gd name="T1" fmla="*/ 4 h 69"/>
                <a:gd name="T2" fmla="*/ 3 w 37"/>
                <a:gd name="T3" fmla="*/ 28 h 69"/>
                <a:gd name="T4" fmla="*/ 0 w 37"/>
                <a:gd name="T5" fmla="*/ 62 h 69"/>
                <a:gd name="T6" fmla="*/ 2 w 37"/>
                <a:gd name="T7" fmla="*/ 65 h 69"/>
                <a:gd name="T8" fmla="*/ 23 w 37"/>
                <a:gd name="T9" fmla="*/ 67 h 69"/>
                <a:gd name="T10" fmla="*/ 32 w 37"/>
                <a:gd name="T11" fmla="*/ 63 h 69"/>
                <a:gd name="T12" fmla="*/ 34 w 37"/>
                <a:gd name="T13" fmla="*/ 19 h 69"/>
                <a:gd name="T14" fmla="*/ 35 w 37"/>
                <a:gd name="T15" fmla="*/ 2 h 69"/>
                <a:gd name="T16" fmla="*/ 32 w 37"/>
                <a:gd name="T17" fmla="*/ 1 h 69"/>
                <a:gd name="T18" fmla="*/ 20 w 37"/>
                <a:gd name="T19" fmla="*/ 3 h 69"/>
                <a:gd name="T20" fmla="*/ 13 w 37"/>
                <a:gd name="T21" fmla="*/ 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69">
                  <a:moveTo>
                    <a:pt x="13" y="4"/>
                  </a:moveTo>
                  <a:cubicBezTo>
                    <a:pt x="10" y="6"/>
                    <a:pt x="5" y="14"/>
                    <a:pt x="3" y="28"/>
                  </a:cubicBezTo>
                  <a:cubicBezTo>
                    <a:pt x="1" y="40"/>
                    <a:pt x="0" y="62"/>
                    <a:pt x="0" y="62"/>
                  </a:cubicBezTo>
                  <a:cubicBezTo>
                    <a:pt x="0" y="64"/>
                    <a:pt x="1" y="65"/>
                    <a:pt x="2" y="65"/>
                  </a:cubicBezTo>
                  <a:cubicBezTo>
                    <a:pt x="5" y="66"/>
                    <a:pt x="13" y="69"/>
                    <a:pt x="23" y="67"/>
                  </a:cubicBezTo>
                  <a:cubicBezTo>
                    <a:pt x="25" y="67"/>
                    <a:pt x="31" y="65"/>
                    <a:pt x="32" y="63"/>
                  </a:cubicBezTo>
                  <a:cubicBezTo>
                    <a:pt x="32" y="63"/>
                    <a:pt x="29" y="43"/>
                    <a:pt x="34" y="19"/>
                  </a:cubicBezTo>
                  <a:cubicBezTo>
                    <a:pt x="37" y="10"/>
                    <a:pt x="35" y="2"/>
                    <a:pt x="35" y="2"/>
                  </a:cubicBezTo>
                  <a:cubicBezTo>
                    <a:pt x="35" y="2"/>
                    <a:pt x="34" y="1"/>
                    <a:pt x="32" y="1"/>
                  </a:cubicBezTo>
                  <a:cubicBezTo>
                    <a:pt x="26" y="0"/>
                    <a:pt x="20" y="3"/>
                    <a:pt x="20" y="3"/>
                  </a:cubicBezTo>
                  <a:lnTo>
                    <a:pt x="13" y="4"/>
                  </a:lnTo>
                  <a:close/>
                </a:path>
              </a:pathLst>
            </a:custGeom>
            <a:solidFill>
              <a:srgbClr val="2EBE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96" name="Freeform 1006"/>
            <p:cNvSpPr/>
            <p:nvPr userDrawn="1"/>
          </p:nvSpPr>
          <p:spPr bwMode="auto">
            <a:xfrm>
              <a:off x="6961188" y="4130676"/>
              <a:ext cx="46038" cy="46038"/>
            </a:xfrm>
            <a:custGeom>
              <a:avLst/>
              <a:gdLst>
                <a:gd name="T0" fmla="*/ 17 w 29"/>
                <a:gd name="T1" fmla="*/ 3 h 29"/>
                <a:gd name="T2" fmla="*/ 10 w 29"/>
                <a:gd name="T3" fmla="*/ 0 h 29"/>
                <a:gd name="T4" fmla="*/ 2 w 29"/>
                <a:gd name="T5" fmla="*/ 19 h 29"/>
                <a:gd name="T6" fmla="*/ 3 w 29"/>
                <a:gd name="T7" fmla="*/ 28 h 29"/>
                <a:gd name="T8" fmla="*/ 13 w 29"/>
                <a:gd name="T9" fmla="*/ 29 h 29"/>
                <a:gd name="T10" fmla="*/ 22 w 29"/>
                <a:gd name="T11" fmla="*/ 22 h 29"/>
                <a:gd name="T12" fmla="*/ 29 w 29"/>
                <a:gd name="T13" fmla="*/ 10 h 29"/>
                <a:gd name="T14" fmla="*/ 17 w 29"/>
                <a:gd name="T1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29">
                  <a:moveTo>
                    <a:pt x="17" y="3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25"/>
                    <a:pt x="1" y="27"/>
                    <a:pt x="3" y="28"/>
                  </a:cubicBezTo>
                  <a:cubicBezTo>
                    <a:pt x="6" y="29"/>
                    <a:pt x="11" y="29"/>
                    <a:pt x="13" y="29"/>
                  </a:cubicBezTo>
                  <a:cubicBezTo>
                    <a:pt x="18" y="29"/>
                    <a:pt x="21" y="23"/>
                    <a:pt x="22" y="22"/>
                  </a:cubicBezTo>
                  <a:cubicBezTo>
                    <a:pt x="29" y="10"/>
                    <a:pt x="29" y="10"/>
                    <a:pt x="29" y="10"/>
                  </a:cubicBezTo>
                  <a:lnTo>
                    <a:pt x="17" y="3"/>
                  </a:ln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97" name="Freeform 1007"/>
            <p:cNvSpPr/>
            <p:nvPr userDrawn="1"/>
          </p:nvSpPr>
          <p:spPr bwMode="auto">
            <a:xfrm>
              <a:off x="6970713" y="4125913"/>
              <a:ext cx="44450" cy="52388"/>
            </a:xfrm>
            <a:custGeom>
              <a:avLst/>
              <a:gdLst>
                <a:gd name="T0" fmla="*/ 7 w 28"/>
                <a:gd name="T1" fmla="*/ 1 h 33"/>
                <a:gd name="T2" fmla="*/ 3 w 28"/>
                <a:gd name="T3" fmla="*/ 6 h 33"/>
                <a:gd name="T4" fmla="*/ 1 w 28"/>
                <a:gd name="T5" fmla="*/ 16 h 33"/>
                <a:gd name="T6" fmla="*/ 1 w 28"/>
                <a:gd name="T7" fmla="*/ 18 h 33"/>
                <a:gd name="T8" fmla="*/ 2 w 28"/>
                <a:gd name="T9" fmla="*/ 19 h 33"/>
                <a:gd name="T10" fmla="*/ 3 w 28"/>
                <a:gd name="T11" fmla="*/ 17 h 33"/>
                <a:gd name="T12" fmla="*/ 5 w 28"/>
                <a:gd name="T13" fmla="*/ 22 h 33"/>
                <a:gd name="T14" fmla="*/ 5 w 28"/>
                <a:gd name="T15" fmla="*/ 26 h 33"/>
                <a:gd name="T16" fmla="*/ 11 w 28"/>
                <a:gd name="T17" fmla="*/ 32 h 33"/>
                <a:gd name="T18" fmla="*/ 14 w 28"/>
                <a:gd name="T19" fmla="*/ 32 h 33"/>
                <a:gd name="T20" fmla="*/ 21 w 28"/>
                <a:gd name="T21" fmla="*/ 27 h 33"/>
                <a:gd name="T22" fmla="*/ 26 w 28"/>
                <a:gd name="T23" fmla="*/ 11 h 33"/>
                <a:gd name="T24" fmla="*/ 23 w 28"/>
                <a:gd name="T25" fmla="*/ 6 h 33"/>
                <a:gd name="T26" fmla="*/ 22 w 28"/>
                <a:gd name="T27" fmla="*/ 3 h 33"/>
                <a:gd name="T28" fmla="*/ 18 w 28"/>
                <a:gd name="T29" fmla="*/ 3 h 33"/>
                <a:gd name="T30" fmla="*/ 18 w 28"/>
                <a:gd name="T31" fmla="*/ 1 h 33"/>
                <a:gd name="T32" fmla="*/ 15 w 28"/>
                <a:gd name="T33" fmla="*/ 1 h 33"/>
                <a:gd name="T34" fmla="*/ 12 w 28"/>
                <a:gd name="T35" fmla="*/ 2 h 33"/>
                <a:gd name="T36" fmla="*/ 12 w 28"/>
                <a:gd name="T37" fmla="*/ 0 h 33"/>
                <a:gd name="T38" fmla="*/ 7 w 28"/>
                <a:gd name="T3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" h="33">
                  <a:moveTo>
                    <a:pt x="7" y="1"/>
                  </a:moveTo>
                  <a:cubicBezTo>
                    <a:pt x="4" y="2"/>
                    <a:pt x="3" y="5"/>
                    <a:pt x="3" y="6"/>
                  </a:cubicBezTo>
                  <a:cubicBezTo>
                    <a:pt x="4" y="8"/>
                    <a:pt x="2" y="14"/>
                    <a:pt x="1" y="16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9"/>
                    <a:pt x="1" y="20"/>
                    <a:pt x="2" y="19"/>
                  </a:cubicBezTo>
                  <a:cubicBezTo>
                    <a:pt x="3" y="19"/>
                    <a:pt x="2" y="17"/>
                    <a:pt x="3" y="17"/>
                  </a:cubicBezTo>
                  <a:cubicBezTo>
                    <a:pt x="4" y="17"/>
                    <a:pt x="6" y="17"/>
                    <a:pt x="5" y="22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9"/>
                    <a:pt x="8" y="31"/>
                    <a:pt x="11" y="32"/>
                  </a:cubicBezTo>
                  <a:cubicBezTo>
                    <a:pt x="11" y="32"/>
                    <a:pt x="13" y="33"/>
                    <a:pt x="14" y="32"/>
                  </a:cubicBezTo>
                  <a:cubicBezTo>
                    <a:pt x="14" y="32"/>
                    <a:pt x="19" y="28"/>
                    <a:pt x="21" y="27"/>
                  </a:cubicBezTo>
                  <a:cubicBezTo>
                    <a:pt x="26" y="22"/>
                    <a:pt x="28" y="17"/>
                    <a:pt x="26" y="11"/>
                  </a:cubicBezTo>
                  <a:cubicBezTo>
                    <a:pt x="26" y="9"/>
                    <a:pt x="23" y="7"/>
                    <a:pt x="23" y="6"/>
                  </a:cubicBezTo>
                  <a:cubicBezTo>
                    <a:pt x="20" y="4"/>
                    <a:pt x="22" y="3"/>
                    <a:pt x="22" y="3"/>
                  </a:cubicBezTo>
                  <a:cubicBezTo>
                    <a:pt x="21" y="2"/>
                    <a:pt x="19" y="3"/>
                    <a:pt x="18" y="3"/>
                  </a:cubicBezTo>
                  <a:cubicBezTo>
                    <a:pt x="15" y="3"/>
                    <a:pt x="18" y="1"/>
                    <a:pt x="18" y="1"/>
                  </a:cubicBezTo>
                  <a:cubicBezTo>
                    <a:pt x="18" y="1"/>
                    <a:pt x="17" y="0"/>
                    <a:pt x="15" y="1"/>
                  </a:cubicBezTo>
                  <a:cubicBezTo>
                    <a:pt x="15" y="1"/>
                    <a:pt x="13" y="2"/>
                    <a:pt x="12" y="2"/>
                  </a:cubicBezTo>
                  <a:cubicBezTo>
                    <a:pt x="10" y="1"/>
                    <a:pt x="12" y="0"/>
                    <a:pt x="12" y="0"/>
                  </a:cubicBezTo>
                  <a:cubicBezTo>
                    <a:pt x="11" y="0"/>
                    <a:pt x="7" y="1"/>
                    <a:pt x="7" y="1"/>
                  </a:cubicBezTo>
                  <a:close/>
                </a:path>
              </a:pathLst>
            </a:custGeom>
            <a:solidFill>
              <a:srgbClr val="633A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98" name="Freeform 1008"/>
            <p:cNvSpPr/>
            <p:nvPr userDrawn="1"/>
          </p:nvSpPr>
          <p:spPr bwMode="auto">
            <a:xfrm>
              <a:off x="6972300" y="4152901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3 w 4"/>
                <a:gd name="T3" fmla="*/ 3 h 6"/>
                <a:gd name="T4" fmla="*/ 2 w 4"/>
                <a:gd name="T5" fmla="*/ 5 h 6"/>
                <a:gd name="T6" fmla="*/ 0 w 4"/>
                <a:gd name="T7" fmla="*/ 5 h 6"/>
                <a:gd name="T8" fmla="*/ 2 w 4"/>
                <a:gd name="T9" fmla="*/ 2 h 6"/>
                <a:gd name="T10" fmla="*/ 2 w 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cubicBezTo>
                    <a:pt x="2" y="0"/>
                    <a:pt x="4" y="1"/>
                    <a:pt x="3" y="3"/>
                  </a:cubicBezTo>
                  <a:cubicBezTo>
                    <a:pt x="3" y="4"/>
                    <a:pt x="2" y="5"/>
                    <a:pt x="2" y="5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5"/>
                    <a:pt x="1" y="2"/>
                    <a:pt x="2" y="2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EFCF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99" name="Freeform 1009"/>
            <p:cNvSpPr/>
            <p:nvPr userDrawn="1"/>
          </p:nvSpPr>
          <p:spPr bwMode="auto">
            <a:xfrm>
              <a:off x="6970713" y="4149726"/>
              <a:ext cx="6350" cy="12700"/>
            </a:xfrm>
            <a:custGeom>
              <a:avLst/>
              <a:gdLst>
                <a:gd name="T0" fmla="*/ 3 w 4"/>
                <a:gd name="T1" fmla="*/ 1 h 8"/>
                <a:gd name="T2" fmla="*/ 2 w 4"/>
                <a:gd name="T3" fmla="*/ 2 h 8"/>
                <a:gd name="T4" fmla="*/ 1 w 4"/>
                <a:gd name="T5" fmla="*/ 5 h 8"/>
                <a:gd name="T6" fmla="*/ 0 w 4"/>
                <a:gd name="T7" fmla="*/ 7 h 8"/>
                <a:gd name="T8" fmla="*/ 1 w 4"/>
                <a:gd name="T9" fmla="*/ 7 h 8"/>
                <a:gd name="T10" fmla="*/ 3 w 4"/>
                <a:gd name="T11" fmla="*/ 5 h 8"/>
                <a:gd name="T12" fmla="*/ 3 w 4"/>
                <a:gd name="T1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8">
                  <a:moveTo>
                    <a:pt x="3" y="1"/>
                  </a:moveTo>
                  <a:cubicBezTo>
                    <a:pt x="3" y="1"/>
                    <a:pt x="2" y="0"/>
                    <a:pt x="2" y="2"/>
                  </a:cubicBezTo>
                  <a:cubicBezTo>
                    <a:pt x="2" y="3"/>
                    <a:pt x="2" y="4"/>
                    <a:pt x="1" y="5"/>
                  </a:cubicBezTo>
                  <a:cubicBezTo>
                    <a:pt x="1" y="5"/>
                    <a:pt x="0" y="7"/>
                    <a:pt x="0" y="7"/>
                  </a:cubicBezTo>
                  <a:cubicBezTo>
                    <a:pt x="0" y="7"/>
                    <a:pt x="0" y="8"/>
                    <a:pt x="1" y="7"/>
                  </a:cubicBezTo>
                  <a:cubicBezTo>
                    <a:pt x="2" y="7"/>
                    <a:pt x="2" y="6"/>
                    <a:pt x="3" y="5"/>
                  </a:cubicBezTo>
                  <a:cubicBezTo>
                    <a:pt x="3" y="4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E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00" name="Freeform 1010"/>
            <p:cNvSpPr/>
            <p:nvPr userDrawn="1"/>
          </p:nvSpPr>
          <p:spPr bwMode="auto">
            <a:xfrm>
              <a:off x="6910388" y="4124326"/>
              <a:ext cx="9525" cy="22225"/>
            </a:xfrm>
            <a:custGeom>
              <a:avLst/>
              <a:gdLst>
                <a:gd name="T0" fmla="*/ 0 w 6"/>
                <a:gd name="T1" fmla="*/ 10 h 14"/>
                <a:gd name="T2" fmla="*/ 3 w 6"/>
                <a:gd name="T3" fmla="*/ 6 h 14"/>
                <a:gd name="T4" fmla="*/ 3 w 6"/>
                <a:gd name="T5" fmla="*/ 1 h 14"/>
                <a:gd name="T6" fmla="*/ 5 w 6"/>
                <a:gd name="T7" fmla="*/ 1 h 14"/>
                <a:gd name="T8" fmla="*/ 6 w 6"/>
                <a:gd name="T9" fmla="*/ 7 h 14"/>
                <a:gd name="T10" fmla="*/ 3 w 6"/>
                <a:gd name="T11" fmla="*/ 13 h 14"/>
                <a:gd name="T12" fmla="*/ 0 w 6"/>
                <a:gd name="T13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4">
                  <a:moveTo>
                    <a:pt x="0" y="10"/>
                  </a:moveTo>
                  <a:cubicBezTo>
                    <a:pt x="0" y="9"/>
                    <a:pt x="2" y="7"/>
                    <a:pt x="3" y="6"/>
                  </a:cubicBezTo>
                  <a:cubicBezTo>
                    <a:pt x="4" y="6"/>
                    <a:pt x="3" y="3"/>
                    <a:pt x="3" y="1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6" y="1"/>
                    <a:pt x="6" y="6"/>
                    <a:pt x="6" y="7"/>
                  </a:cubicBezTo>
                  <a:cubicBezTo>
                    <a:pt x="6" y="10"/>
                    <a:pt x="4" y="13"/>
                    <a:pt x="3" y="13"/>
                  </a:cubicBezTo>
                  <a:cubicBezTo>
                    <a:pt x="1" y="14"/>
                    <a:pt x="1" y="12"/>
                    <a:pt x="0" y="10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01" name="Freeform 1011"/>
            <p:cNvSpPr/>
            <p:nvPr userDrawn="1"/>
          </p:nvSpPr>
          <p:spPr bwMode="auto">
            <a:xfrm>
              <a:off x="6899275" y="4117976"/>
              <a:ext cx="17463" cy="31750"/>
            </a:xfrm>
            <a:custGeom>
              <a:avLst/>
              <a:gdLst>
                <a:gd name="T0" fmla="*/ 8 w 11"/>
                <a:gd name="T1" fmla="*/ 19 h 20"/>
                <a:gd name="T2" fmla="*/ 11 w 11"/>
                <a:gd name="T3" fmla="*/ 16 h 20"/>
                <a:gd name="T4" fmla="*/ 11 w 11"/>
                <a:gd name="T5" fmla="*/ 11 h 20"/>
                <a:gd name="T6" fmla="*/ 10 w 11"/>
                <a:gd name="T7" fmla="*/ 10 h 20"/>
                <a:gd name="T8" fmla="*/ 7 w 11"/>
                <a:gd name="T9" fmla="*/ 3 h 20"/>
                <a:gd name="T10" fmla="*/ 4 w 11"/>
                <a:gd name="T11" fmla="*/ 1 h 20"/>
                <a:gd name="T12" fmla="*/ 3 w 11"/>
                <a:gd name="T13" fmla="*/ 3 h 20"/>
                <a:gd name="T14" fmla="*/ 0 w 11"/>
                <a:gd name="T15" fmla="*/ 7 h 20"/>
                <a:gd name="T16" fmla="*/ 2 w 11"/>
                <a:gd name="T17" fmla="*/ 13 h 20"/>
                <a:gd name="T18" fmla="*/ 8 w 11"/>
                <a:gd name="T19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20">
                  <a:moveTo>
                    <a:pt x="8" y="19"/>
                  </a:moveTo>
                  <a:cubicBezTo>
                    <a:pt x="11" y="16"/>
                    <a:pt x="11" y="16"/>
                    <a:pt x="11" y="16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6" y="0"/>
                    <a:pt x="4" y="1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0" y="4"/>
                    <a:pt x="0" y="7"/>
                    <a:pt x="0" y="7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3" y="15"/>
                    <a:pt x="6" y="20"/>
                    <a:pt x="8" y="19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02" name="Freeform 1012"/>
            <p:cNvSpPr/>
            <p:nvPr userDrawn="1"/>
          </p:nvSpPr>
          <p:spPr bwMode="auto">
            <a:xfrm>
              <a:off x="6907213" y="4140201"/>
              <a:ext cx="69850" cy="74613"/>
            </a:xfrm>
            <a:custGeom>
              <a:avLst/>
              <a:gdLst>
                <a:gd name="T0" fmla="*/ 0 w 44"/>
                <a:gd name="T1" fmla="*/ 3 h 47"/>
                <a:gd name="T2" fmla="*/ 12 w 44"/>
                <a:gd name="T3" fmla="*/ 34 h 47"/>
                <a:gd name="T4" fmla="*/ 34 w 44"/>
                <a:gd name="T5" fmla="*/ 45 h 47"/>
                <a:gd name="T6" fmla="*/ 44 w 44"/>
                <a:gd name="T7" fmla="*/ 42 h 47"/>
                <a:gd name="T8" fmla="*/ 38 w 44"/>
                <a:gd name="T9" fmla="*/ 34 h 47"/>
                <a:gd name="T10" fmla="*/ 18 w 44"/>
                <a:gd name="T11" fmla="*/ 26 h 47"/>
                <a:gd name="T12" fmla="*/ 6 w 44"/>
                <a:gd name="T13" fmla="*/ 1 h 47"/>
                <a:gd name="T14" fmla="*/ 0 w 44"/>
                <a:gd name="T15" fmla="*/ 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47">
                  <a:moveTo>
                    <a:pt x="0" y="3"/>
                  </a:moveTo>
                  <a:cubicBezTo>
                    <a:pt x="0" y="3"/>
                    <a:pt x="5" y="28"/>
                    <a:pt x="12" y="34"/>
                  </a:cubicBezTo>
                  <a:cubicBezTo>
                    <a:pt x="15" y="37"/>
                    <a:pt x="34" y="45"/>
                    <a:pt x="34" y="45"/>
                  </a:cubicBezTo>
                  <a:cubicBezTo>
                    <a:pt x="34" y="45"/>
                    <a:pt x="42" y="47"/>
                    <a:pt x="44" y="42"/>
                  </a:cubicBezTo>
                  <a:cubicBezTo>
                    <a:pt x="44" y="38"/>
                    <a:pt x="43" y="35"/>
                    <a:pt x="38" y="34"/>
                  </a:cubicBezTo>
                  <a:cubicBezTo>
                    <a:pt x="35" y="33"/>
                    <a:pt x="18" y="26"/>
                    <a:pt x="18" y="26"/>
                  </a:cubicBezTo>
                  <a:cubicBezTo>
                    <a:pt x="18" y="26"/>
                    <a:pt x="8" y="9"/>
                    <a:pt x="6" y="1"/>
                  </a:cubicBezTo>
                  <a:cubicBezTo>
                    <a:pt x="5" y="0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03" name="Freeform 1013"/>
            <p:cNvSpPr/>
            <p:nvPr userDrawn="1"/>
          </p:nvSpPr>
          <p:spPr bwMode="auto">
            <a:xfrm>
              <a:off x="6938963" y="4183063"/>
              <a:ext cx="41275" cy="31750"/>
            </a:xfrm>
            <a:custGeom>
              <a:avLst/>
              <a:gdLst>
                <a:gd name="T0" fmla="*/ 25 w 26"/>
                <a:gd name="T1" fmla="*/ 14 h 20"/>
                <a:gd name="T2" fmla="*/ 12 w 26"/>
                <a:gd name="T3" fmla="*/ 18 h 20"/>
                <a:gd name="T4" fmla="*/ 1 w 26"/>
                <a:gd name="T5" fmla="*/ 16 h 20"/>
                <a:gd name="T6" fmla="*/ 0 w 26"/>
                <a:gd name="T7" fmla="*/ 9 h 20"/>
                <a:gd name="T8" fmla="*/ 2 w 26"/>
                <a:gd name="T9" fmla="*/ 0 h 20"/>
                <a:gd name="T10" fmla="*/ 18 w 26"/>
                <a:gd name="T11" fmla="*/ 4 h 20"/>
                <a:gd name="T12" fmla="*/ 25 w 26"/>
                <a:gd name="T13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0">
                  <a:moveTo>
                    <a:pt x="25" y="14"/>
                  </a:moveTo>
                  <a:cubicBezTo>
                    <a:pt x="23" y="20"/>
                    <a:pt x="12" y="18"/>
                    <a:pt x="12" y="18"/>
                  </a:cubicBezTo>
                  <a:cubicBezTo>
                    <a:pt x="12" y="18"/>
                    <a:pt x="4" y="17"/>
                    <a:pt x="1" y="16"/>
                  </a:cubicBezTo>
                  <a:cubicBezTo>
                    <a:pt x="1" y="16"/>
                    <a:pt x="0" y="12"/>
                    <a:pt x="0" y="9"/>
                  </a:cubicBezTo>
                  <a:cubicBezTo>
                    <a:pt x="1" y="4"/>
                    <a:pt x="2" y="0"/>
                    <a:pt x="2" y="0"/>
                  </a:cubicBezTo>
                  <a:cubicBezTo>
                    <a:pt x="6" y="1"/>
                    <a:pt x="17" y="3"/>
                    <a:pt x="18" y="4"/>
                  </a:cubicBezTo>
                  <a:cubicBezTo>
                    <a:pt x="23" y="5"/>
                    <a:pt x="26" y="10"/>
                    <a:pt x="25" y="14"/>
                  </a:cubicBezTo>
                  <a:close/>
                </a:path>
              </a:pathLst>
            </a:custGeom>
            <a:solidFill>
              <a:srgbClr val="43C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04" name="Freeform 1014"/>
            <p:cNvSpPr/>
            <p:nvPr userDrawn="1"/>
          </p:nvSpPr>
          <p:spPr bwMode="auto">
            <a:xfrm>
              <a:off x="6940550" y="4406901"/>
              <a:ext cx="3175" cy="9525"/>
            </a:xfrm>
            <a:custGeom>
              <a:avLst/>
              <a:gdLst>
                <a:gd name="T0" fmla="*/ 1 w 2"/>
                <a:gd name="T1" fmla="*/ 6 h 6"/>
                <a:gd name="T2" fmla="*/ 0 w 2"/>
                <a:gd name="T3" fmla="*/ 5 h 6"/>
                <a:gd name="T4" fmla="*/ 0 w 2"/>
                <a:gd name="T5" fmla="*/ 2 h 6"/>
                <a:gd name="T6" fmla="*/ 1 w 2"/>
                <a:gd name="T7" fmla="*/ 0 h 6"/>
                <a:gd name="T8" fmla="*/ 2 w 2"/>
                <a:gd name="T9" fmla="*/ 1 h 6"/>
                <a:gd name="T10" fmla="*/ 2 w 2"/>
                <a:gd name="T11" fmla="*/ 1 h 6"/>
                <a:gd name="T12" fmla="*/ 1 w 2"/>
                <a:gd name="T13" fmla="*/ 2 h 6"/>
                <a:gd name="T14" fmla="*/ 1 w 2"/>
                <a:gd name="T15" fmla="*/ 5 h 6"/>
                <a:gd name="T16" fmla="*/ 1 w 2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6">
                  <a:moveTo>
                    <a:pt x="1" y="6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3"/>
                    <a:pt x="1" y="5"/>
                    <a:pt x="1" y="5"/>
                  </a:cubicBezTo>
                  <a:lnTo>
                    <a:pt x="1" y="6"/>
                  </a:ln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05" name="Freeform 1015"/>
            <p:cNvSpPr/>
            <p:nvPr userDrawn="1"/>
          </p:nvSpPr>
          <p:spPr bwMode="auto">
            <a:xfrm>
              <a:off x="6937375" y="4408488"/>
              <a:ext cx="3175" cy="7938"/>
            </a:xfrm>
            <a:custGeom>
              <a:avLst/>
              <a:gdLst>
                <a:gd name="T0" fmla="*/ 0 w 2"/>
                <a:gd name="T1" fmla="*/ 5 h 5"/>
                <a:gd name="T2" fmla="*/ 0 w 2"/>
                <a:gd name="T3" fmla="*/ 4 h 5"/>
                <a:gd name="T4" fmla="*/ 1 w 2"/>
                <a:gd name="T5" fmla="*/ 1 h 5"/>
                <a:gd name="T6" fmla="*/ 2 w 2"/>
                <a:gd name="T7" fmla="*/ 0 h 5"/>
                <a:gd name="T8" fmla="*/ 2 w 2"/>
                <a:gd name="T9" fmla="*/ 0 h 5"/>
                <a:gd name="T10" fmla="*/ 2 w 2"/>
                <a:gd name="T11" fmla="*/ 1 h 5"/>
                <a:gd name="T12" fmla="*/ 1 w 2"/>
                <a:gd name="T13" fmla="*/ 1 h 5"/>
                <a:gd name="T14" fmla="*/ 1 w 2"/>
                <a:gd name="T15" fmla="*/ 4 h 5"/>
                <a:gd name="T16" fmla="*/ 0 w 2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5">
                  <a:moveTo>
                    <a:pt x="0" y="5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3"/>
                    <a:pt x="1" y="4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06" name="Freeform 1016"/>
            <p:cNvSpPr/>
            <p:nvPr userDrawn="1"/>
          </p:nvSpPr>
          <p:spPr bwMode="auto">
            <a:xfrm>
              <a:off x="6932613" y="4408488"/>
              <a:ext cx="4763" cy="7938"/>
            </a:xfrm>
            <a:custGeom>
              <a:avLst/>
              <a:gdLst>
                <a:gd name="T0" fmla="*/ 1 w 3"/>
                <a:gd name="T1" fmla="*/ 5 h 5"/>
                <a:gd name="T2" fmla="*/ 0 w 3"/>
                <a:gd name="T3" fmla="*/ 4 h 5"/>
                <a:gd name="T4" fmla="*/ 1 w 3"/>
                <a:gd name="T5" fmla="*/ 1 h 5"/>
                <a:gd name="T6" fmla="*/ 3 w 3"/>
                <a:gd name="T7" fmla="*/ 0 h 5"/>
                <a:gd name="T8" fmla="*/ 3 w 3"/>
                <a:gd name="T9" fmla="*/ 0 h 5"/>
                <a:gd name="T10" fmla="*/ 3 w 3"/>
                <a:gd name="T11" fmla="*/ 1 h 5"/>
                <a:gd name="T12" fmla="*/ 2 w 3"/>
                <a:gd name="T13" fmla="*/ 1 h 5"/>
                <a:gd name="T14" fmla="*/ 1 w 3"/>
                <a:gd name="T15" fmla="*/ 4 h 5"/>
                <a:gd name="T16" fmla="*/ 1 w 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1" y="5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2"/>
                    <a:pt x="1" y="1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4"/>
                    <a:pt x="1" y="4"/>
                  </a:cubicBezTo>
                  <a:lnTo>
                    <a:pt x="1" y="5"/>
                  </a:ln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07" name="Freeform 1017"/>
            <p:cNvSpPr/>
            <p:nvPr userDrawn="1"/>
          </p:nvSpPr>
          <p:spPr bwMode="auto">
            <a:xfrm>
              <a:off x="6921500" y="4410076"/>
              <a:ext cx="11113" cy="12700"/>
            </a:xfrm>
            <a:custGeom>
              <a:avLst/>
              <a:gdLst>
                <a:gd name="T0" fmla="*/ 6 w 7"/>
                <a:gd name="T1" fmla="*/ 0 h 8"/>
                <a:gd name="T2" fmla="*/ 0 w 7"/>
                <a:gd name="T3" fmla="*/ 4 h 8"/>
                <a:gd name="T4" fmla="*/ 0 w 7"/>
                <a:gd name="T5" fmla="*/ 5 h 8"/>
                <a:gd name="T6" fmla="*/ 2 w 7"/>
                <a:gd name="T7" fmla="*/ 8 h 8"/>
                <a:gd name="T8" fmla="*/ 3 w 7"/>
                <a:gd name="T9" fmla="*/ 7 h 8"/>
                <a:gd name="T10" fmla="*/ 4 w 7"/>
                <a:gd name="T11" fmla="*/ 3 h 8"/>
                <a:gd name="T12" fmla="*/ 7 w 7"/>
                <a:gd name="T13" fmla="*/ 0 h 8"/>
                <a:gd name="T14" fmla="*/ 6 w 7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8">
                  <a:moveTo>
                    <a:pt x="6" y="0"/>
                  </a:moveTo>
                  <a:cubicBezTo>
                    <a:pt x="3" y="0"/>
                    <a:pt x="1" y="1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7"/>
                    <a:pt x="1" y="7"/>
                    <a:pt x="2" y="8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4" y="5"/>
                    <a:pt x="4" y="3"/>
                  </a:cubicBezTo>
                  <a:cubicBezTo>
                    <a:pt x="5" y="1"/>
                    <a:pt x="6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4973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08" name="Freeform 1018"/>
            <p:cNvSpPr/>
            <p:nvPr userDrawn="1"/>
          </p:nvSpPr>
          <p:spPr bwMode="auto">
            <a:xfrm>
              <a:off x="6921500" y="4418013"/>
              <a:ext cx="49213" cy="11113"/>
            </a:xfrm>
            <a:custGeom>
              <a:avLst/>
              <a:gdLst>
                <a:gd name="T0" fmla="*/ 31 w 31"/>
                <a:gd name="T1" fmla="*/ 2 h 7"/>
                <a:gd name="T2" fmla="*/ 25 w 31"/>
                <a:gd name="T3" fmla="*/ 5 h 7"/>
                <a:gd name="T4" fmla="*/ 22 w 31"/>
                <a:gd name="T5" fmla="*/ 5 h 7"/>
                <a:gd name="T6" fmla="*/ 10 w 31"/>
                <a:gd name="T7" fmla="*/ 3 h 7"/>
                <a:gd name="T8" fmla="*/ 3 w 31"/>
                <a:gd name="T9" fmla="*/ 2 h 7"/>
                <a:gd name="T10" fmla="*/ 0 w 31"/>
                <a:gd name="T11" fmla="*/ 0 h 7"/>
                <a:gd name="T12" fmla="*/ 0 w 31"/>
                <a:gd name="T13" fmla="*/ 2 h 7"/>
                <a:gd name="T14" fmla="*/ 3 w 31"/>
                <a:gd name="T15" fmla="*/ 4 h 7"/>
                <a:gd name="T16" fmla="*/ 19 w 31"/>
                <a:gd name="T17" fmla="*/ 6 h 7"/>
                <a:gd name="T18" fmla="*/ 25 w 31"/>
                <a:gd name="T19" fmla="*/ 7 h 7"/>
                <a:gd name="T20" fmla="*/ 31 w 31"/>
                <a:gd name="T21" fmla="*/ 4 h 7"/>
                <a:gd name="T22" fmla="*/ 31 w 31"/>
                <a:gd name="T23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" h="7">
                  <a:moveTo>
                    <a:pt x="31" y="2"/>
                  </a:moveTo>
                  <a:cubicBezTo>
                    <a:pt x="31" y="2"/>
                    <a:pt x="31" y="5"/>
                    <a:pt x="25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6" y="3"/>
                    <a:pt x="3" y="2"/>
                    <a:pt x="3" y="2"/>
                  </a:cubicBezTo>
                  <a:cubicBezTo>
                    <a:pt x="1" y="1"/>
                    <a:pt x="0" y="1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3" y="4"/>
                  </a:cubicBezTo>
                  <a:cubicBezTo>
                    <a:pt x="7" y="5"/>
                    <a:pt x="12" y="6"/>
                    <a:pt x="19" y="6"/>
                  </a:cubicBezTo>
                  <a:cubicBezTo>
                    <a:pt x="19" y="6"/>
                    <a:pt x="23" y="7"/>
                    <a:pt x="25" y="7"/>
                  </a:cubicBezTo>
                  <a:cubicBezTo>
                    <a:pt x="30" y="7"/>
                    <a:pt x="31" y="5"/>
                    <a:pt x="31" y="4"/>
                  </a:cubicBezTo>
                  <a:lnTo>
                    <a:pt x="31" y="2"/>
                  </a:ln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09" name="Freeform 1019"/>
            <p:cNvSpPr/>
            <p:nvPr userDrawn="1"/>
          </p:nvSpPr>
          <p:spPr bwMode="auto">
            <a:xfrm>
              <a:off x="6894513" y="3317875"/>
              <a:ext cx="4224338" cy="2470150"/>
            </a:xfrm>
            <a:custGeom>
              <a:avLst/>
              <a:gdLst>
                <a:gd name="T0" fmla="*/ 0 w 2661"/>
                <a:gd name="T1" fmla="*/ 858 h 1556"/>
                <a:gd name="T2" fmla="*/ 1483 w 2661"/>
                <a:gd name="T3" fmla="*/ 0 h 1556"/>
                <a:gd name="T4" fmla="*/ 2661 w 2661"/>
                <a:gd name="T5" fmla="*/ 685 h 1556"/>
                <a:gd name="T6" fmla="*/ 1161 w 2661"/>
                <a:gd name="T7" fmla="*/ 1556 h 1556"/>
                <a:gd name="T8" fmla="*/ 0 w 2661"/>
                <a:gd name="T9" fmla="*/ 858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61" h="1556">
                  <a:moveTo>
                    <a:pt x="0" y="858"/>
                  </a:moveTo>
                  <a:lnTo>
                    <a:pt x="1483" y="0"/>
                  </a:lnTo>
                  <a:lnTo>
                    <a:pt x="2661" y="685"/>
                  </a:lnTo>
                  <a:lnTo>
                    <a:pt x="1161" y="1556"/>
                  </a:lnTo>
                  <a:lnTo>
                    <a:pt x="0" y="858"/>
                  </a:lnTo>
                  <a:close/>
                </a:path>
              </a:pathLst>
            </a:custGeom>
            <a:solidFill>
              <a:srgbClr val="F28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10" name="Freeform 1020"/>
            <p:cNvSpPr/>
            <p:nvPr userDrawn="1"/>
          </p:nvSpPr>
          <p:spPr bwMode="auto">
            <a:xfrm>
              <a:off x="8728075" y="4283076"/>
              <a:ext cx="2147888" cy="1354138"/>
            </a:xfrm>
            <a:custGeom>
              <a:avLst/>
              <a:gdLst>
                <a:gd name="T0" fmla="*/ 0 w 1353"/>
                <a:gd name="T1" fmla="*/ 759 h 853"/>
                <a:gd name="T2" fmla="*/ 1 w 1353"/>
                <a:gd name="T3" fmla="*/ 853 h 853"/>
                <a:gd name="T4" fmla="*/ 1353 w 1353"/>
                <a:gd name="T5" fmla="*/ 95 h 853"/>
                <a:gd name="T6" fmla="*/ 1351 w 1353"/>
                <a:gd name="T7" fmla="*/ 0 h 853"/>
                <a:gd name="T8" fmla="*/ 0 w 1353"/>
                <a:gd name="T9" fmla="*/ 759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853">
                  <a:moveTo>
                    <a:pt x="0" y="759"/>
                  </a:moveTo>
                  <a:lnTo>
                    <a:pt x="1" y="853"/>
                  </a:lnTo>
                  <a:lnTo>
                    <a:pt x="1353" y="95"/>
                  </a:lnTo>
                  <a:lnTo>
                    <a:pt x="1351" y="0"/>
                  </a:lnTo>
                  <a:lnTo>
                    <a:pt x="0" y="759"/>
                  </a:lnTo>
                  <a:close/>
                </a:path>
              </a:pathLst>
            </a:custGeom>
            <a:solidFill>
              <a:srgbClr val="F8E3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11" name="Freeform 1021"/>
            <p:cNvSpPr/>
            <p:nvPr userDrawn="1"/>
          </p:nvSpPr>
          <p:spPr bwMode="auto">
            <a:xfrm>
              <a:off x="7102475" y="4522788"/>
              <a:ext cx="1627188" cy="1114425"/>
            </a:xfrm>
            <a:custGeom>
              <a:avLst/>
              <a:gdLst>
                <a:gd name="T0" fmla="*/ 1024 w 1025"/>
                <a:gd name="T1" fmla="*/ 608 h 702"/>
                <a:gd name="T2" fmla="*/ 0 w 1025"/>
                <a:gd name="T3" fmla="*/ 0 h 702"/>
                <a:gd name="T4" fmla="*/ 2 w 1025"/>
                <a:gd name="T5" fmla="*/ 94 h 702"/>
                <a:gd name="T6" fmla="*/ 1025 w 1025"/>
                <a:gd name="T7" fmla="*/ 702 h 702"/>
                <a:gd name="T8" fmla="*/ 1024 w 1025"/>
                <a:gd name="T9" fmla="*/ 608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5" h="702">
                  <a:moveTo>
                    <a:pt x="1024" y="608"/>
                  </a:moveTo>
                  <a:lnTo>
                    <a:pt x="0" y="0"/>
                  </a:lnTo>
                  <a:lnTo>
                    <a:pt x="2" y="94"/>
                  </a:lnTo>
                  <a:lnTo>
                    <a:pt x="1025" y="702"/>
                  </a:lnTo>
                  <a:lnTo>
                    <a:pt x="1024" y="608"/>
                  </a:lnTo>
                  <a:close/>
                </a:path>
              </a:pathLst>
            </a:custGeom>
            <a:solidFill>
              <a:srgbClr val="FCDA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12" name="Freeform 1022"/>
            <p:cNvSpPr/>
            <p:nvPr userDrawn="1"/>
          </p:nvSpPr>
          <p:spPr bwMode="auto">
            <a:xfrm>
              <a:off x="7102475" y="3317875"/>
              <a:ext cx="3770313" cy="2170113"/>
            </a:xfrm>
            <a:custGeom>
              <a:avLst/>
              <a:gdLst>
                <a:gd name="T0" fmla="*/ 2375 w 2375"/>
                <a:gd name="T1" fmla="*/ 608 h 1367"/>
                <a:gd name="T2" fmla="*/ 1352 w 2375"/>
                <a:gd name="T3" fmla="*/ 0 h 1367"/>
                <a:gd name="T4" fmla="*/ 0 w 2375"/>
                <a:gd name="T5" fmla="*/ 759 h 1367"/>
                <a:gd name="T6" fmla="*/ 1024 w 2375"/>
                <a:gd name="T7" fmla="*/ 1367 h 1367"/>
                <a:gd name="T8" fmla="*/ 2375 w 2375"/>
                <a:gd name="T9" fmla="*/ 608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5" h="1367">
                  <a:moveTo>
                    <a:pt x="2375" y="608"/>
                  </a:moveTo>
                  <a:lnTo>
                    <a:pt x="1352" y="0"/>
                  </a:lnTo>
                  <a:lnTo>
                    <a:pt x="0" y="759"/>
                  </a:lnTo>
                  <a:lnTo>
                    <a:pt x="1024" y="1367"/>
                  </a:lnTo>
                  <a:lnTo>
                    <a:pt x="2375" y="608"/>
                  </a:lnTo>
                  <a:close/>
                </a:path>
              </a:pathLst>
            </a:custGeom>
            <a:solidFill>
              <a:srgbClr val="FDF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13" name="Freeform 1023"/>
            <p:cNvSpPr/>
            <p:nvPr userDrawn="1"/>
          </p:nvSpPr>
          <p:spPr bwMode="auto">
            <a:xfrm>
              <a:off x="8718550" y="3100388"/>
              <a:ext cx="2025650" cy="2290763"/>
            </a:xfrm>
            <a:custGeom>
              <a:avLst/>
              <a:gdLst>
                <a:gd name="T0" fmla="*/ 0 w 1276"/>
                <a:gd name="T1" fmla="*/ 713 h 1443"/>
                <a:gd name="T2" fmla="*/ 8 w 1276"/>
                <a:gd name="T3" fmla="*/ 1443 h 1443"/>
                <a:gd name="T4" fmla="*/ 1276 w 1276"/>
                <a:gd name="T5" fmla="*/ 729 h 1443"/>
                <a:gd name="T6" fmla="*/ 1268 w 1276"/>
                <a:gd name="T7" fmla="*/ 0 h 1443"/>
                <a:gd name="T8" fmla="*/ 0 w 1276"/>
                <a:gd name="T9" fmla="*/ 713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6" h="1443">
                  <a:moveTo>
                    <a:pt x="0" y="713"/>
                  </a:moveTo>
                  <a:lnTo>
                    <a:pt x="8" y="1443"/>
                  </a:lnTo>
                  <a:lnTo>
                    <a:pt x="1276" y="729"/>
                  </a:lnTo>
                  <a:lnTo>
                    <a:pt x="1268" y="0"/>
                  </a:lnTo>
                  <a:lnTo>
                    <a:pt x="0" y="713"/>
                  </a:lnTo>
                  <a:close/>
                </a:path>
              </a:pathLst>
            </a:custGeom>
            <a:solidFill>
              <a:srgbClr val="F8E3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14" name="Freeform 1024"/>
            <p:cNvSpPr/>
            <p:nvPr userDrawn="1"/>
          </p:nvSpPr>
          <p:spPr bwMode="auto">
            <a:xfrm>
              <a:off x="7181850" y="3316288"/>
              <a:ext cx="1549400" cy="2074863"/>
            </a:xfrm>
            <a:custGeom>
              <a:avLst/>
              <a:gdLst>
                <a:gd name="T0" fmla="*/ 968 w 976"/>
                <a:gd name="T1" fmla="*/ 577 h 1307"/>
                <a:gd name="T2" fmla="*/ 0 w 976"/>
                <a:gd name="T3" fmla="*/ 0 h 1307"/>
                <a:gd name="T4" fmla="*/ 9 w 976"/>
                <a:gd name="T5" fmla="*/ 730 h 1307"/>
                <a:gd name="T6" fmla="*/ 976 w 976"/>
                <a:gd name="T7" fmla="*/ 1307 h 1307"/>
                <a:gd name="T8" fmla="*/ 968 w 976"/>
                <a:gd name="T9" fmla="*/ 577 h 1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6" h="1307">
                  <a:moveTo>
                    <a:pt x="968" y="577"/>
                  </a:moveTo>
                  <a:lnTo>
                    <a:pt x="0" y="0"/>
                  </a:lnTo>
                  <a:lnTo>
                    <a:pt x="9" y="730"/>
                  </a:lnTo>
                  <a:lnTo>
                    <a:pt x="976" y="1307"/>
                  </a:lnTo>
                  <a:lnTo>
                    <a:pt x="968" y="577"/>
                  </a:lnTo>
                  <a:close/>
                </a:path>
              </a:pathLst>
            </a:custGeom>
            <a:solidFill>
              <a:srgbClr val="FCDA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15" name="Freeform 1025"/>
            <p:cNvSpPr/>
            <p:nvPr userDrawn="1"/>
          </p:nvSpPr>
          <p:spPr bwMode="auto">
            <a:xfrm>
              <a:off x="7181850" y="2182813"/>
              <a:ext cx="3549650" cy="2049463"/>
            </a:xfrm>
            <a:custGeom>
              <a:avLst/>
              <a:gdLst>
                <a:gd name="T0" fmla="*/ 2236 w 2236"/>
                <a:gd name="T1" fmla="*/ 578 h 1291"/>
                <a:gd name="T2" fmla="*/ 1268 w 2236"/>
                <a:gd name="T3" fmla="*/ 0 h 1291"/>
                <a:gd name="T4" fmla="*/ 0 w 2236"/>
                <a:gd name="T5" fmla="*/ 714 h 1291"/>
                <a:gd name="T6" fmla="*/ 968 w 2236"/>
                <a:gd name="T7" fmla="*/ 1291 h 1291"/>
                <a:gd name="T8" fmla="*/ 2236 w 2236"/>
                <a:gd name="T9" fmla="*/ 578 h 1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6" h="1291">
                  <a:moveTo>
                    <a:pt x="2236" y="578"/>
                  </a:moveTo>
                  <a:lnTo>
                    <a:pt x="1268" y="0"/>
                  </a:lnTo>
                  <a:lnTo>
                    <a:pt x="0" y="714"/>
                  </a:lnTo>
                  <a:lnTo>
                    <a:pt x="968" y="1291"/>
                  </a:lnTo>
                  <a:lnTo>
                    <a:pt x="2236" y="578"/>
                  </a:lnTo>
                  <a:close/>
                </a:path>
              </a:pathLst>
            </a:custGeom>
            <a:solidFill>
              <a:srgbClr val="FDF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16" name="Freeform 1026"/>
            <p:cNvSpPr/>
            <p:nvPr userDrawn="1"/>
          </p:nvSpPr>
          <p:spPr bwMode="auto">
            <a:xfrm>
              <a:off x="8707438" y="2176463"/>
              <a:ext cx="1687513" cy="1833563"/>
            </a:xfrm>
            <a:custGeom>
              <a:avLst/>
              <a:gdLst>
                <a:gd name="T0" fmla="*/ 0 w 1063"/>
                <a:gd name="T1" fmla="*/ 630 h 1155"/>
                <a:gd name="T2" fmla="*/ 7 w 1063"/>
                <a:gd name="T3" fmla="*/ 1155 h 1155"/>
                <a:gd name="T4" fmla="*/ 1063 w 1063"/>
                <a:gd name="T5" fmla="*/ 527 h 1155"/>
                <a:gd name="T6" fmla="*/ 1056 w 1063"/>
                <a:gd name="T7" fmla="*/ 0 h 1155"/>
                <a:gd name="T8" fmla="*/ 0 w 1063"/>
                <a:gd name="T9" fmla="*/ 630 h 1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3" h="1155">
                  <a:moveTo>
                    <a:pt x="0" y="630"/>
                  </a:moveTo>
                  <a:lnTo>
                    <a:pt x="7" y="1155"/>
                  </a:lnTo>
                  <a:lnTo>
                    <a:pt x="1063" y="527"/>
                  </a:lnTo>
                  <a:lnTo>
                    <a:pt x="1056" y="0"/>
                  </a:lnTo>
                  <a:lnTo>
                    <a:pt x="0" y="630"/>
                  </a:lnTo>
                  <a:close/>
                </a:path>
              </a:pathLst>
            </a:custGeom>
            <a:solidFill>
              <a:srgbClr val="FBDE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17" name="Freeform 1027"/>
            <p:cNvSpPr/>
            <p:nvPr userDrawn="1"/>
          </p:nvSpPr>
          <p:spPr bwMode="auto">
            <a:xfrm>
              <a:off x="7370763" y="2390775"/>
              <a:ext cx="1347788" cy="1619250"/>
            </a:xfrm>
            <a:custGeom>
              <a:avLst/>
              <a:gdLst>
                <a:gd name="T0" fmla="*/ 842 w 849"/>
                <a:gd name="T1" fmla="*/ 495 h 1020"/>
                <a:gd name="T2" fmla="*/ 0 w 849"/>
                <a:gd name="T3" fmla="*/ 0 h 1020"/>
                <a:gd name="T4" fmla="*/ 7 w 849"/>
                <a:gd name="T5" fmla="*/ 527 h 1020"/>
                <a:gd name="T6" fmla="*/ 849 w 849"/>
                <a:gd name="T7" fmla="*/ 1020 h 1020"/>
                <a:gd name="T8" fmla="*/ 842 w 849"/>
                <a:gd name="T9" fmla="*/ 495 h 1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9" h="1020">
                  <a:moveTo>
                    <a:pt x="842" y="495"/>
                  </a:moveTo>
                  <a:lnTo>
                    <a:pt x="0" y="0"/>
                  </a:lnTo>
                  <a:lnTo>
                    <a:pt x="7" y="527"/>
                  </a:lnTo>
                  <a:lnTo>
                    <a:pt x="849" y="1020"/>
                  </a:lnTo>
                  <a:lnTo>
                    <a:pt x="842" y="495"/>
                  </a:lnTo>
                  <a:close/>
                </a:path>
              </a:pathLst>
            </a:custGeom>
            <a:solidFill>
              <a:srgbClr val="FECE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18" name="Freeform 1028"/>
            <p:cNvSpPr/>
            <p:nvPr userDrawn="1"/>
          </p:nvSpPr>
          <p:spPr bwMode="auto">
            <a:xfrm>
              <a:off x="7370763" y="1393825"/>
              <a:ext cx="3016250" cy="1781175"/>
            </a:xfrm>
            <a:custGeom>
              <a:avLst/>
              <a:gdLst>
                <a:gd name="T0" fmla="*/ 1900 w 1900"/>
                <a:gd name="T1" fmla="*/ 493 h 1122"/>
                <a:gd name="T2" fmla="*/ 1059 w 1900"/>
                <a:gd name="T3" fmla="*/ 0 h 1122"/>
                <a:gd name="T4" fmla="*/ 0 w 1900"/>
                <a:gd name="T5" fmla="*/ 628 h 1122"/>
                <a:gd name="T6" fmla="*/ 842 w 1900"/>
                <a:gd name="T7" fmla="*/ 1122 h 1122"/>
                <a:gd name="T8" fmla="*/ 1900 w 1900"/>
                <a:gd name="T9" fmla="*/ 493 h 1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0" h="1122">
                  <a:moveTo>
                    <a:pt x="1900" y="493"/>
                  </a:moveTo>
                  <a:lnTo>
                    <a:pt x="1059" y="0"/>
                  </a:lnTo>
                  <a:lnTo>
                    <a:pt x="0" y="628"/>
                  </a:lnTo>
                  <a:lnTo>
                    <a:pt x="842" y="1122"/>
                  </a:lnTo>
                  <a:lnTo>
                    <a:pt x="1900" y="493"/>
                  </a:lnTo>
                  <a:close/>
                </a:path>
              </a:pathLst>
            </a:custGeom>
            <a:solidFill>
              <a:srgbClr val="FDF0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19" name="Freeform 1029"/>
            <p:cNvSpPr/>
            <p:nvPr userDrawn="1"/>
          </p:nvSpPr>
          <p:spPr bwMode="auto">
            <a:xfrm>
              <a:off x="9185275" y="2386013"/>
              <a:ext cx="306388" cy="188913"/>
            </a:xfrm>
            <a:custGeom>
              <a:avLst/>
              <a:gdLst>
                <a:gd name="T0" fmla="*/ 1 w 193"/>
                <a:gd name="T1" fmla="*/ 61 h 119"/>
                <a:gd name="T2" fmla="*/ 97 w 193"/>
                <a:gd name="T3" fmla="*/ 119 h 119"/>
                <a:gd name="T4" fmla="*/ 193 w 193"/>
                <a:gd name="T5" fmla="*/ 59 h 119"/>
                <a:gd name="T6" fmla="*/ 96 w 193"/>
                <a:gd name="T7" fmla="*/ 1 h 119"/>
                <a:gd name="T8" fmla="*/ 1 w 193"/>
                <a:gd name="T9" fmla="*/ 6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19">
                  <a:moveTo>
                    <a:pt x="1" y="61"/>
                  </a:moveTo>
                  <a:cubicBezTo>
                    <a:pt x="1" y="93"/>
                    <a:pt x="44" y="119"/>
                    <a:pt x="97" y="119"/>
                  </a:cubicBezTo>
                  <a:cubicBezTo>
                    <a:pt x="150" y="118"/>
                    <a:pt x="193" y="92"/>
                    <a:pt x="193" y="59"/>
                  </a:cubicBezTo>
                  <a:cubicBezTo>
                    <a:pt x="192" y="26"/>
                    <a:pt x="149" y="0"/>
                    <a:pt x="96" y="1"/>
                  </a:cubicBezTo>
                  <a:cubicBezTo>
                    <a:pt x="43" y="1"/>
                    <a:pt x="0" y="28"/>
                    <a:pt x="1" y="61"/>
                  </a:cubicBezTo>
                  <a:close/>
                </a:path>
              </a:pathLst>
            </a:custGeom>
            <a:solidFill>
              <a:srgbClr val="F0B5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20" name="Freeform 1030"/>
            <p:cNvSpPr/>
            <p:nvPr userDrawn="1"/>
          </p:nvSpPr>
          <p:spPr bwMode="auto">
            <a:xfrm>
              <a:off x="9185275" y="2417763"/>
              <a:ext cx="306388" cy="188913"/>
            </a:xfrm>
            <a:custGeom>
              <a:avLst/>
              <a:gdLst>
                <a:gd name="T0" fmla="*/ 1 w 193"/>
                <a:gd name="T1" fmla="*/ 61 h 119"/>
                <a:gd name="T2" fmla="*/ 97 w 193"/>
                <a:gd name="T3" fmla="*/ 119 h 119"/>
                <a:gd name="T4" fmla="*/ 193 w 193"/>
                <a:gd name="T5" fmla="*/ 59 h 119"/>
                <a:gd name="T6" fmla="*/ 96 w 193"/>
                <a:gd name="T7" fmla="*/ 1 h 119"/>
                <a:gd name="T8" fmla="*/ 1 w 193"/>
                <a:gd name="T9" fmla="*/ 6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19">
                  <a:moveTo>
                    <a:pt x="1" y="61"/>
                  </a:moveTo>
                  <a:cubicBezTo>
                    <a:pt x="1" y="93"/>
                    <a:pt x="44" y="119"/>
                    <a:pt x="97" y="119"/>
                  </a:cubicBezTo>
                  <a:cubicBezTo>
                    <a:pt x="150" y="118"/>
                    <a:pt x="193" y="91"/>
                    <a:pt x="193" y="59"/>
                  </a:cubicBezTo>
                  <a:cubicBezTo>
                    <a:pt x="193" y="26"/>
                    <a:pt x="149" y="0"/>
                    <a:pt x="96" y="1"/>
                  </a:cubicBezTo>
                  <a:cubicBezTo>
                    <a:pt x="43" y="1"/>
                    <a:pt x="0" y="28"/>
                    <a:pt x="1" y="61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21" name="Freeform 1031"/>
            <p:cNvSpPr/>
            <p:nvPr userDrawn="1"/>
          </p:nvSpPr>
          <p:spPr bwMode="auto">
            <a:xfrm>
              <a:off x="9525000" y="1958975"/>
              <a:ext cx="231775" cy="141288"/>
            </a:xfrm>
            <a:custGeom>
              <a:avLst/>
              <a:gdLst>
                <a:gd name="T0" fmla="*/ 0 w 146"/>
                <a:gd name="T1" fmla="*/ 46 h 90"/>
                <a:gd name="T2" fmla="*/ 73 w 146"/>
                <a:gd name="T3" fmla="*/ 90 h 90"/>
                <a:gd name="T4" fmla="*/ 146 w 146"/>
                <a:gd name="T5" fmla="*/ 45 h 90"/>
                <a:gd name="T6" fmla="*/ 72 w 146"/>
                <a:gd name="T7" fmla="*/ 1 h 90"/>
                <a:gd name="T8" fmla="*/ 0 w 146"/>
                <a:gd name="T9" fmla="*/ 4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90">
                  <a:moveTo>
                    <a:pt x="0" y="46"/>
                  </a:moveTo>
                  <a:cubicBezTo>
                    <a:pt x="0" y="71"/>
                    <a:pt x="33" y="90"/>
                    <a:pt x="73" y="90"/>
                  </a:cubicBezTo>
                  <a:cubicBezTo>
                    <a:pt x="113" y="90"/>
                    <a:pt x="146" y="69"/>
                    <a:pt x="146" y="45"/>
                  </a:cubicBezTo>
                  <a:cubicBezTo>
                    <a:pt x="145" y="20"/>
                    <a:pt x="113" y="0"/>
                    <a:pt x="72" y="1"/>
                  </a:cubicBezTo>
                  <a:cubicBezTo>
                    <a:pt x="32" y="1"/>
                    <a:pt x="0" y="21"/>
                    <a:pt x="0" y="46"/>
                  </a:cubicBezTo>
                  <a:close/>
                </a:path>
              </a:pathLst>
            </a:custGeom>
            <a:solidFill>
              <a:srgbClr val="F0B5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22" name="Freeform 1032"/>
            <p:cNvSpPr/>
            <p:nvPr userDrawn="1"/>
          </p:nvSpPr>
          <p:spPr bwMode="auto">
            <a:xfrm>
              <a:off x="9525000" y="1982788"/>
              <a:ext cx="231775" cy="141288"/>
            </a:xfrm>
            <a:custGeom>
              <a:avLst/>
              <a:gdLst>
                <a:gd name="T0" fmla="*/ 0 w 146"/>
                <a:gd name="T1" fmla="*/ 46 h 90"/>
                <a:gd name="T2" fmla="*/ 73 w 146"/>
                <a:gd name="T3" fmla="*/ 90 h 90"/>
                <a:gd name="T4" fmla="*/ 146 w 146"/>
                <a:gd name="T5" fmla="*/ 45 h 90"/>
                <a:gd name="T6" fmla="*/ 73 w 146"/>
                <a:gd name="T7" fmla="*/ 1 h 90"/>
                <a:gd name="T8" fmla="*/ 0 w 146"/>
                <a:gd name="T9" fmla="*/ 4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90">
                  <a:moveTo>
                    <a:pt x="0" y="46"/>
                  </a:moveTo>
                  <a:cubicBezTo>
                    <a:pt x="0" y="71"/>
                    <a:pt x="33" y="90"/>
                    <a:pt x="73" y="90"/>
                  </a:cubicBezTo>
                  <a:cubicBezTo>
                    <a:pt x="113" y="90"/>
                    <a:pt x="146" y="69"/>
                    <a:pt x="146" y="45"/>
                  </a:cubicBezTo>
                  <a:cubicBezTo>
                    <a:pt x="145" y="20"/>
                    <a:pt x="113" y="0"/>
                    <a:pt x="73" y="1"/>
                  </a:cubicBezTo>
                  <a:cubicBezTo>
                    <a:pt x="32" y="1"/>
                    <a:pt x="0" y="21"/>
                    <a:pt x="0" y="46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23" name="Freeform 1033"/>
            <p:cNvSpPr/>
            <p:nvPr userDrawn="1"/>
          </p:nvSpPr>
          <p:spPr bwMode="auto">
            <a:xfrm>
              <a:off x="7724775" y="2317750"/>
              <a:ext cx="231775" cy="142875"/>
            </a:xfrm>
            <a:custGeom>
              <a:avLst/>
              <a:gdLst>
                <a:gd name="T0" fmla="*/ 0 w 146"/>
                <a:gd name="T1" fmla="*/ 45 h 90"/>
                <a:gd name="T2" fmla="*/ 73 w 146"/>
                <a:gd name="T3" fmla="*/ 89 h 90"/>
                <a:gd name="T4" fmla="*/ 146 w 146"/>
                <a:gd name="T5" fmla="*/ 44 h 90"/>
                <a:gd name="T6" fmla="*/ 72 w 146"/>
                <a:gd name="T7" fmla="*/ 0 h 90"/>
                <a:gd name="T8" fmla="*/ 0 w 146"/>
                <a:gd name="T9" fmla="*/ 4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90">
                  <a:moveTo>
                    <a:pt x="0" y="45"/>
                  </a:moveTo>
                  <a:cubicBezTo>
                    <a:pt x="0" y="70"/>
                    <a:pt x="33" y="90"/>
                    <a:pt x="73" y="89"/>
                  </a:cubicBezTo>
                  <a:cubicBezTo>
                    <a:pt x="113" y="89"/>
                    <a:pt x="146" y="69"/>
                    <a:pt x="146" y="44"/>
                  </a:cubicBezTo>
                  <a:cubicBezTo>
                    <a:pt x="145" y="19"/>
                    <a:pt x="113" y="0"/>
                    <a:pt x="72" y="0"/>
                  </a:cubicBezTo>
                  <a:cubicBezTo>
                    <a:pt x="32" y="0"/>
                    <a:pt x="0" y="21"/>
                    <a:pt x="0" y="45"/>
                  </a:cubicBezTo>
                  <a:close/>
                </a:path>
              </a:pathLst>
            </a:custGeom>
            <a:solidFill>
              <a:srgbClr val="F0B5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24" name="Freeform 1034"/>
            <p:cNvSpPr/>
            <p:nvPr userDrawn="1"/>
          </p:nvSpPr>
          <p:spPr bwMode="auto">
            <a:xfrm>
              <a:off x="7724775" y="2341563"/>
              <a:ext cx="231775" cy="142875"/>
            </a:xfrm>
            <a:custGeom>
              <a:avLst/>
              <a:gdLst>
                <a:gd name="T0" fmla="*/ 0 w 146"/>
                <a:gd name="T1" fmla="*/ 45 h 90"/>
                <a:gd name="T2" fmla="*/ 73 w 146"/>
                <a:gd name="T3" fmla="*/ 89 h 90"/>
                <a:gd name="T4" fmla="*/ 146 w 146"/>
                <a:gd name="T5" fmla="*/ 44 h 90"/>
                <a:gd name="T6" fmla="*/ 73 w 146"/>
                <a:gd name="T7" fmla="*/ 0 h 90"/>
                <a:gd name="T8" fmla="*/ 0 w 146"/>
                <a:gd name="T9" fmla="*/ 4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90">
                  <a:moveTo>
                    <a:pt x="0" y="45"/>
                  </a:moveTo>
                  <a:cubicBezTo>
                    <a:pt x="0" y="70"/>
                    <a:pt x="33" y="90"/>
                    <a:pt x="73" y="89"/>
                  </a:cubicBezTo>
                  <a:cubicBezTo>
                    <a:pt x="113" y="89"/>
                    <a:pt x="146" y="69"/>
                    <a:pt x="146" y="44"/>
                  </a:cubicBezTo>
                  <a:cubicBezTo>
                    <a:pt x="145" y="19"/>
                    <a:pt x="113" y="0"/>
                    <a:pt x="73" y="0"/>
                  </a:cubicBezTo>
                  <a:cubicBezTo>
                    <a:pt x="32" y="0"/>
                    <a:pt x="0" y="21"/>
                    <a:pt x="0" y="45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25" name="Freeform 1035"/>
            <p:cNvSpPr/>
            <p:nvPr userDrawn="1"/>
          </p:nvSpPr>
          <p:spPr bwMode="auto">
            <a:xfrm>
              <a:off x="9575800" y="2846388"/>
              <a:ext cx="174625" cy="214313"/>
            </a:xfrm>
            <a:custGeom>
              <a:avLst/>
              <a:gdLst>
                <a:gd name="T0" fmla="*/ 5 w 110"/>
                <a:gd name="T1" fmla="*/ 61 h 135"/>
                <a:gd name="T2" fmla="*/ 47 w 110"/>
                <a:gd name="T3" fmla="*/ 131 h 135"/>
                <a:gd name="T4" fmla="*/ 105 w 110"/>
                <a:gd name="T5" fmla="*/ 74 h 135"/>
                <a:gd name="T6" fmla="*/ 63 w 110"/>
                <a:gd name="T7" fmla="*/ 3 h 135"/>
                <a:gd name="T8" fmla="*/ 5 w 110"/>
                <a:gd name="T9" fmla="*/ 61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135">
                  <a:moveTo>
                    <a:pt x="5" y="61"/>
                  </a:moveTo>
                  <a:cubicBezTo>
                    <a:pt x="0" y="96"/>
                    <a:pt x="19" y="128"/>
                    <a:pt x="47" y="131"/>
                  </a:cubicBezTo>
                  <a:cubicBezTo>
                    <a:pt x="75" y="135"/>
                    <a:pt x="101" y="109"/>
                    <a:pt x="105" y="74"/>
                  </a:cubicBezTo>
                  <a:cubicBezTo>
                    <a:pt x="110" y="38"/>
                    <a:pt x="91" y="7"/>
                    <a:pt x="63" y="3"/>
                  </a:cubicBezTo>
                  <a:cubicBezTo>
                    <a:pt x="35" y="0"/>
                    <a:pt x="9" y="26"/>
                    <a:pt x="5" y="61"/>
                  </a:cubicBezTo>
                  <a:close/>
                </a:path>
              </a:pathLst>
            </a:custGeom>
            <a:solidFill>
              <a:srgbClr val="F3B6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26" name="Freeform 1036"/>
            <p:cNvSpPr/>
            <p:nvPr userDrawn="1"/>
          </p:nvSpPr>
          <p:spPr bwMode="auto">
            <a:xfrm>
              <a:off x="9585325" y="2817813"/>
              <a:ext cx="173038" cy="212725"/>
            </a:xfrm>
            <a:custGeom>
              <a:avLst/>
              <a:gdLst>
                <a:gd name="T0" fmla="*/ 4 w 109"/>
                <a:gd name="T1" fmla="*/ 61 h 134"/>
                <a:gd name="T2" fmla="*/ 47 w 109"/>
                <a:gd name="T3" fmla="*/ 131 h 134"/>
                <a:gd name="T4" fmla="*/ 105 w 109"/>
                <a:gd name="T5" fmla="*/ 73 h 134"/>
                <a:gd name="T6" fmla="*/ 63 w 109"/>
                <a:gd name="T7" fmla="*/ 3 h 134"/>
                <a:gd name="T8" fmla="*/ 4 w 109"/>
                <a:gd name="T9" fmla="*/ 61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134">
                  <a:moveTo>
                    <a:pt x="4" y="61"/>
                  </a:moveTo>
                  <a:cubicBezTo>
                    <a:pt x="0" y="96"/>
                    <a:pt x="19" y="127"/>
                    <a:pt x="47" y="131"/>
                  </a:cubicBezTo>
                  <a:cubicBezTo>
                    <a:pt x="75" y="134"/>
                    <a:pt x="101" y="108"/>
                    <a:pt x="105" y="73"/>
                  </a:cubicBezTo>
                  <a:cubicBezTo>
                    <a:pt x="109" y="38"/>
                    <a:pt x="91" y="7"/>
                    <a:pt x="63" y="3"/>
                  </a:cubicBezTo>
                  <a:cubicBezTo>
                    <a:pt x="35" y="0"/>
                    <a:pt x="9" y="25"/>
                    <a:pt x="4" y="61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27" name="Freeform 1037"/>
            <p:cNvSpPr/>
            <p:nvPr userDrawn="1"/>
          </p:nvSpPr>
          <p:spPr bwMode="auto">
            <a:xfrm>
              <a:off x="9012238" y="3421063"/>
              <a:ext cx="138113" cy="168275"/>
            </a:xfrm>
            <a:custGeom>
              <a:avLst/>
              <a:gdLst>
                <a:gd name="T0" fmla="*/ 4 w 87"/>
                <a:gd name="T1" fmla="*/ 48 h 107"/>
                <a:gd name="T2" fmla="*/ 37 w 87"/>
                <a:gd name="T3" fmla="*/ 104 h 107"/>
                <a:gd name="T4" fmla="*/ 83 w 87"/>
                <a:gd name="T5" fmla="*/ 58 h 107"/>
                <a:gd name="T6" fmla="*/ 50 w 87"/>
                <a:gd name="T7" fmla="*/ 3 h 107"/>
                <a:gd name="T8" fmla="*/ 4 w 87"/>
                <a:gd name="T9" fmla="*/ 4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107">
                  <a:moveTo>
                    <a:pt x="4" y="48"/>
                  </a:moveTo>
                  <a:cubicBezTo>
                    <a:pt x="0" y="76"/>
                    <a:pt x="15" y="101"/>
                    <a:pt x="37" y="104"/>
                  </a:cubicBezTo>
                  <a:cubicBezTo>
                    <a:pt x="59" y="107"/>
                    <a:pt x="80" y="86"/>
                    <a:pt x="83" y="58"/>
                  </a:cubicBezTo>
                  <a:cubicBezTo>
                    <a:pt x="87" y="30"/>
                    <a:pt x="72" y="5"/>
                    <a:pt x="50" y="3"/>
                  </a:cubicBezTo>
                  <a:cubicBezTo>
                    <a:pt x="28" y="0"/>
                    <a:pt x="7" y="20"/>
                    <a:pt x="4" y="48"/>
                  </a:cubicBezTo>
                  <a:close/>
                </a:path>
              </a:pathLst>
            </a:custGeom>
            <a:solidFill>
              <a:srgbClr val="F3B6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28" name="Freeform 1038"/>
            <p:cNvSpPr/>
            <p:nvPr userDrawn="1"/>
          </p:nvSpPr>
          <p:spPr bwMode="auto">
            <a:xfrm>
              <a:off x="9020175" y="3397250"/>
              <a:ext cx="138113" cy="168275"/>
            </a:xfrm>
            <a:custGeom>
              <a:avLst/>
              <a:gdLst>
                <a:gd name="T0" fmla="*/ 3 w 87"/>
                <a:gd name="T1" fmla="*/ 49 h 107"/>
                <a:gd name="T2" fmla="*/ 37 w 87"/>
                <a:gd name="T3" fmla="*/ 104 h 107"/>
                <a:gd name="T4" fmla="*/ 83 w 87"/>
                <a:gd name="T5" fmla="*/ 59 h 107"/>
                <a:gd name="T6" fmla="*/ 49 w 87"/>
                <a:gd name="T7" fmla="*/ 3 h 107"/>
                <a:gd name="T8" fmla="*/ 3 w 87"/>
                <a:gd name="T9" fmla="*/ 4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107">
                  <a:moveTo>
                    <a:pt x="3" y="49"/>
                  </a:moveTo>
                  <a:cubicBezTo>
                    <a:pt x="0" y="77"/>
                    <a:pt x="15" y="102"/>
                    <a:pt x="37" y="104"/>
                  </a:cubicBezTo>
                  <a:cubicBezTo>
                    <a:pt x="59" y="107"/>
                    <a:pt x="79" y="87"/>
                    <a:pt x="83" y="59"/>
                  </a:cubicBezTo>
                  <a:cubicBezTo>
                    <a:pt x="87" y="31"/>
                    <a:pt x="71" y="6"/>
                    <a:pt x="49" y="3"/>
                  </a:cubicBezTo>
                  <a:cubicBezTo>
                    <a:pt x="27" y="0"/>
                    <a:pt x="7" y="21"/>
                    <a:pt x="3" y="49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29" name="Freeform 1039"/>
            <p:cNvSpPr/>
            <p:nvPr userDrawn="1"/>
          </p:nvSpPr>
          <p:spPr bwMode="auto">
            <a:xfrm>
              <a:off x="10042525" y="2679700"/>
              <a:ext cx="100013" cy="122238"/>
            </a:xfrm>
            <a:custGeom>
              <a:avLst/>
              <a:gdLst>
                <a:gd name="T0" fmla="*/ 3 w 63"/>
                <a:gd name="T1" fmla="*/ 34 h 77"/>
                <a:gd name="T2" fmla="*/ 27 w 63"/>
                <a:gd name="T3" fmla="*/ 75 h 77"/>
                <a:gd name="T4" fmla="*/ 60 w 63"/>
                <a:gd name="T5" fmla="*/ 42 h 77"/>
                <a:gd name="T6" fmla="*/ 36 w 63"/>
                <a:gd name="T7" fmla="*/ 2 h 77"/>
                <a:gd name="T8" fmla="*/ 3 w 63"/>
                <a:gd name="T9" fmla="*/ 3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7">
                  <a:moveTo>
                    <a:pt x="3" y="34"/>
                  </a:moveTo>
                  <a:cubicBezTo>
                    <a:pt x="0" y="55"/>
                    <a:pt x="11" y="73"/>
                    <a:pt x="27" y="75"/>
                  </a:cubicBezTo>
                  <a:cubicBezTo>
                    <a:pt x="43" y="77"/>
                    <a:pt x="58" y="62"/>
                    <a:pt x="60" y="42"/>
                  </a:cubicBezTo>
                  <a:cubicBezTo>
                    <a:pt x="63" y="22"/>
                    <a:pt x="52" y="4"/>
                    <a:pt x="36" y="2"/>
                  </a:cubicBezTo>
                  <a:cubicBezTo>
                    <a:pt x="20" y="0"/>
                    <a:pt x="5" y="14"/>
                    <a:pt x="3" y="34"/>
                  </a:cubicBezTo>
                  <a:close/>
                </a:path>
              </a:pathLst>
            </a:custGeom>
            <a:solidFill>
              <a:srgbClr val="F3B6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30" name="Freeform 1040"/>
            <p:cNvSpPr/>
            <p:nvPr userDrawn="1"/>
          </p:nvSpPr>
          <p:spPr bwMode="auto">
            <a:xfrm>
              <a:off x="10047288" y="2662238"/>
              <a:ext cx="100013" cy="122238"/>
            </a:xfrm>
            <a:custGeom>
              <a:avLst/>
              <a:gdLst>
                <a:gd name="T0" fmla="*/ 3 w 63"/>
                <a:gd name="T1" fmla="*/ 35 h 77"/>
                <a:gd name="T2" fmla="*/ 27 w 63"/>
                <a:gd name="T3" fmla="*/ 75 h 77"/>
                <a:gd name="T4" fmla="*/ 60 w 63"/>
                <a:gd name="T5" fmla="*/ 42 h 77"/>
                <a:gd name="T6" fmla="*/ 36 w 63"/>
                <a:gd name="T7" fmla="*/ 2 h 77"/>
                <a:gd name="T8" fmla="*/ 3 w 63"/>
                <a:gd name="T9" fmla="*/ 3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7">
                  <a:moveTo>
                    <a:pt x="3" y="35"/>
                  </a:moveTo>
                  <a:cubicBezTo>
                    <a:pt x="0" y="55"/>
                    <a:pt x="11" y="73"/>
                    <a:pt x="27" y="75"/>
                  </a:cubicBezTo>
                  <a:cubicBezTo>
                    <a:pt x="43" y="77"/>
                    <a:pt x="58" y="62"/>
                    <a:pt x="60" y="42"/>
                  </a:cubicBezTo>
                  <a:cubicBezTo>
                    <a:pt x="63" y="22"/>
                    <a:pt x="52" y="4"/>
                    <a:pt x="36" y="2"/>
                  </a:cubicBezTo>
                  <a:cubicBezTo>
                    <a:pt x="20" y="0"/>
                    <a:pt x="5" y="15"/>
                    <a:pt x="3" y="35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31" name="Freeform 1041"/>
            <p:cNvSpPr/>
            <p:nvPr userDrawn="1"/>
          </p:nvSpPr>
          <p:spPr bwMode="auto">
            <a:xfrm>
              <a:off x="9451975" y="3284538"/>
              <a:ext cx="98425" cy="122238"/>
            </a:xfrm>
            <a:custGeom>
              <a:avLst/>
              <a:gdLst>
                <a:gd name="T0" fmla="*/ 2 w 62"/>
                <a:gd name="T1" fmla="*/ 35 h 77"/>
                <a:gd name="T2" fmla="*/ 27 w 62"/>
                <a:gd name="T3" fmla="*/ 75 h 77"/>
                <a:gd name="T4" fmla="*/ 60 w 62"/>
                <a:gd name="T5" fmla="*/ 42 h 77"/>
                <a:gd name="T6" fmla="*/ 36 w 62"/>
                <a:gd name="T7" fmla="*/ 2 h 77"/>
                <a:gd name="T8" fmla="*/ 2 w 62"/>
                <a:gd name="T9" fmla="*/ 3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77">
                  <a:moveTo>
                    <a:pt x="2" y="35"/>
                  </a:moveTo>
                  <a:cubicBezTo>
                    <a:pt x="0" y="55"/>
                    <a:pt x="11" y="73"/>
                    <a:pt x="27" y="75"/>
                  </a:cubicBezTo>
                  <a:cubicBezTo>
                    <a:pt x="42" y="77"/>
                    <a:pt x="57" y="62"/>
                    <a:pt x="60" y="42"/>
                  </a:cubicBezTo>
                  <a:cubicBezTo>
                    <a:pt x="62" y="22"/>
                    <a:pt x="52" y="4"/>
                    <a:pt x="36" y="2"/>
                  </a:cubicBezTo>
                  <a:cubicBezTo>
                    <a:pt x="20" y="0"/>
                    <a:pt x="5" y="14"/>
                    <a:pt x="2" y="35"/>
                  </a:cubicBezTo>
                  <a:close/>
                </a:path>
              </a:pathLst>
            </a:custGeom>
            <a:solidFill>
              <a:srgbClr val="F3B6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32" name="Freeform 1042"/>
            <p:cNvSpPr/>
            <p:nvPr userDrawn="1"/>
          </p:nvSpPr>
          <p:spPr bwMode="auto">
            <a:xfrm>
              <a:off x="9456738" y="3267075"/>
              <a:ext cx="100013" cy="122238"/>
            </a:xfrm>
            <a:custGeom>
              <a:avLst/>
              <a:gdLst>
                <a:gd name="T0" fmla="*/ 3 w 63"/>
                <a:gd name="T1" fmla="*/ 35 h 77"/>
                <a:gd name="T2" fmla="*/ 27 w 63"/>
                <a:gd name="T3" fmla="*/ 75 h 77"/>
                <a:gd name="T4" fmla="*/ 60 w 63"/>
                <a:gd name="T5" fmla="*/ 42 h 77"/>
                <a:gd name="T6" fmla="*/ 36 w 63"/>
                <a:gd name="T7" fmla="*/ 2 h 77"/>
                <a:gd name="T8" fmla="*/ 3 w 63"/>
                <a:gd name="T9" fmla="*/ 3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7">
                  <a:moveTo>
                    <a:pt x="3" y="35"/>
                  </a:moveTo>
                  <a:cubicBezTo>
                    <a:pt x="0" y="55"/>
                    <a:pt x="11" y="73"/>
                    <a:pt x="27" y="75"/>
                  </a:cubicBezTo>
                  <a:cubicBezTo>
                    <a:pt x="43" y="77"/>
                    <a:pt x="58" y="62"/>
                    <a:pt x="60" y="42"/>
                  </a:cubicBezTo>
                  <a:cubicBezTo>
                    <a:pt x="63" y="22"/>
                    <a:pt x="52" y="4"/>
                    <a:pt x="36" y="2"/>
                  </a:cubicBezTo>
                  <a:cubicBezTo>
                    <a:pt x="20" y="0"/>
                    <a:pt x="5" y="15"/>
                    <a:pt x="3" y="35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33" name="Freeform 1043"/>
            <p:cNvSpPr/>
            <p:nvPr userDrawn="1"/>
          </p:nvSpPr>
          <p:spPr bwMode="auto">
            <a:xfrm>
              <a:off x="8316913" y="3355975"/>
              <a:ext cx="192088" cy="312738"/>
            </a:xfrm>
            <a:custGeom>
              <a:avLst/>
              <a:gdLst>
                <a:gd name="T0" fmla="*/ 15 w 121"/>
                <a:gd name="T1" fmla="*/ 113 h 198"/>
                <a:gd name="T2" fmla="*/ 88 w 121"/>
                <a:gd name="T3" fmla="*/ 191 h 198"/>
                <a:gd name="T4" fmla="*/ 106 w 121"/>
                <a:gd name="T5" fmla="*/ 85 h 198"/>
                <a:gd name="T6" fmla="*/ 33 w 121"/>
                <a:gd name="T7" fmla="*/ 7 h 198"/>
                <a:gd name="T8" fmla="*/ 15 w 121"/>
                <a:gd name="T9" fmla="*/ 11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98">
                  <a:moveTo>
                    <a:pt x="15" y="113"/>
                  </a:moveTo>
                  <a:cubicBezTo>
                    <a:pt x="31" y="164"/>
                    <a:pt x="63" y="198"/>
                    <a:pt x="88" y="191"/>
                  </a:cubicBezTo>
                  <a:cubicBezTo>
                    <a:pt x="113" y="183"/>
                    <a:pt x="121" y="136"/>
                    <a:pt x="106" y="85"/>
                  </a:cubicBezTo>
                  <a:cubicBezTo>
                    <a:pt x="90" y="35"/>
                    <a:pt x="58" y="0"/>
                    <a:pt x="33" y="7"/>
                  </a:cubicBezTo>
                  <a:cubicBezTo>
                    <a:pt x="8" y="15"/>
                    <a:pt x="0" y="62"/>
                    <a:pt x="15" y="113"/>
                  </a:cubicBezTo>
                  <a:close/>
                </a:path>
              </a:pathLst>
            </a:custGeom>
            <a:solidFill>
              <a:srgbClr val="F9B0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34" name="Freeform 1044"/>
            <p:cNvSpPr/>
            <p:nvPr userDrawn="1"/>
          </p:nvSpPr>
          <p:spPr bwMode="auto">
            <a:xfrm>
              <a:off x="8342313" y="3352800"/>
              <a:ext cx="180975" cy="295275"/>
            </a:xfrm>
            <a:custGeom>
              <a:avLst/>
              <a:gdLst>
                <a:gd name="T0" fmla="*/ 14 w 114"/>
                <a:gd name="T1" fmla="*/ 106 h 187"/>
                <a:gd name="T2" fmla="*/ 83 w 114"/>
                <a:gd name="T3" fmla="*/ 180 h 187"/>
                <a:gd name="T4" fmla="*/ 100 w 114"/>
                <a:gd name="T5" fmla="*/ 81 h 187"/>
                <a:gd name="T6" fmla="*/ 31 w 114"/>
                <a:gd name="T7" fmla="*/ 7 h 187"/>
                <a:gd name="T8" fmla="*/ 14 w 114"/>
                <a:gd name="T9" fmla="*/ 10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87">
                  <a:moveTo>
                    <a:pt x="14" y="106"/>
                  </a:moveTo>
                  <a:cubicBezTo>
                    <a:pt x="29" y="154"/>
                    <a:pt x="60" y="187"/>
                    <a:pt x="83" y="180"/>
                  </a:cubicBezTo>
                  <a:cubicBezTo>
                    <a:pt x="107" y="173"/>
                    <a:pt x="114" y="129"/>
                    <a:pt x="100" y="81"/>
                  </a:cubicBezTo>
                  <a:cubicBezTo>
                    <a:pt x="85" y="33"/>
                    <a:pt x="55" y="0"/>
                    <a:pt x="31" y="7"/>
                  </a:cubicBezTo>
                  <a:cubicBezTo>
                    <a:pt x="7" y="14"/>
                    <a:pt x="0" y="59"/>
                    <a:pt x="14" y="106"/>
                  </a:cubicBezTo>
                  <a:close/>
                </a:path>
              </a:pathLst>
            </a:custGeom>
            <a:solidFill>
              <a:srgbClr val="EF9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35" name="Freeform 1045"/>
            <p:cNvSpPr/>
            <p:nvPr userDrawn="1"/>
          </p:nvSpPr>
          <p:spPr bwMode="auto">
            <a:xfrm>
              <a:off x="7913688" y="2986088"/>
              <a:ext cx="96838" cy="158750"/>
            </a:xfrm>
            <a:custGeom>
              <a:avLst/>
              <a:gdLst>
                <a:gd name="T0" fmla="*/ 8 w 61"/>
                <a:gd name="T1" fmla="*/ 57 h 100"/>
                <a:gd name="T2" fmla="*/ 44 w 61"/>
                <a:gd name="T3" fmla="*/ 96 h 100"/>
                <a:gd name="T4" fmla="*/ 53 w 61"/>
                <a:gd name="T5" fmla="*/ 43 h 100"/>
                <a:gd name="T6" fmla="*/ 16 w 61"/>
                <a:gd name="T7" fmla="*/ 4 h 100"/>
                <a:gd name="T8" fmla="*/ 8 w 61"/>
                <a:gd name="T9" fmla="*/ 5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00">
                  <a:moveTo>
                    <a:pt x="8" y="57"/>
                  </a:moveTo>
                  <a:cubicBezTo>
                    <a:pt x="15" y="82"/>
                    <a:pt x="32" y="100"/>
                    <a:pt x="44" y="96"/>
                  </a:cubicBezTo>
                  <a:cubicBezTo>
                    <a:pt x="57" y="92"/>
                    <a:pt x="61" y="68"/>
                    <a:pt x="53" y="43"/>
                  </a:cubicBezTo>
                  <a:cubicBezTo>
                    <a:pt x="45" y="18"/>
                    <a:pt x="29" y="0"/>
                    <a:pt x="16" y="4"/>
                  </a:cubicBezTo>
                  <a:cubicBezTo>
                    <a:pt x="4" y="8"/>
                    <a:pt x="0" y="31"/>
                    <a:pt x="8" y="57"/>
                  </a:cubicBezTo>
                  <a:close/>
                </a:path>
              </a:pathLst>
            </a:custGeom>
            <a:solidFill>
              <a:srgbClr val="F9B0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36" name="Freeform 1046"/>
            <p:cNvSpPr/>
            <p:nvPr userDrawn="1"/>
          </p:nvSpPr>
          <p:spPr bwMode="auto">
            <a:xfrm>
              <a:off x="7926388" y="2984500"/>
              <a:ext cx="90488" cy="149225"/>
            </a:xfrm>
            <a:custGeom>
              <a:avLst/>
              <a:gdLst>
                <a:gd name="T0" fmla="*/ 7 w 57"/>
                <a:gd name="T1" fmla="*/ 54 h 94"/>
                <a:gd name="T2" fmla="*/ 42 w 57"/>
                <a:gd name="T3" fmla="*/ 90 h 94"/>
                <a:gd name="T4" fmla="*/ 50 w 57"/>
                <a:gd name="T5" fmla="*/ 41 h 94"/>
                <a:gd name="T6" fmla="*/ 15 w 57"/>
                <a:gd name="T7" fmla="*/ 4 h 94"/>
                <a:gd name="T8" fmla="*/ 7 w 57"/>
                <a:gd name="T9" fmla="*/ 5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94">
                  <a:moveTo>
                    <a:pt x="7" y="54"/>
                  </a:moveTo>
                  <a:cubicBezTo>
                    <a:pt x="14" y="78"/>
                    <a:pt x="30" y="94"/>
                    <a:pt x="42" y="90"/>
                  </a:cubicBezTo>
                  <a:cubicBezTo>
                    <a:pt x="53" y="87"/>
                    <a:pt x="57" y="65"/>
                    <a:pt x="50" y="41"/>
                  </a:cubicBezTo>
                  <a:cubicBezTo>
                    <a:pt x="43" y="17"/>
                    <a:pt x="27" y="0"/>
                    <a:pt x="15" y="4"/>
                  </a:cubicBezTo>
                  <a:cubicBezTo>
                    <a:pt x="4" y="7"/>
                    <a:pt x="0" y="30"/>
                    <a:pt x="7" y="54"/>
                  </a:cubicBezTo>
                  <a:close/>
                </a:path>
              </a:pathLst>
            </a:custGeom>
            <a:solidFill>
              <a:srgbClr val="EF9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37" name="Freeform 1047"/>
            <p:cNvSpPr/>
            <p:nvPr userDrawn="1"/>
          </p:nvSpPr>
          <p:spPr bwMode="auto">
            <a:xfrm>
              <a:off x="7564438" y="3092450"/>
              <a:ext cx="96838" cy="157163"/>
            </a:xfrm>
            <a:custGeom>
              <a:avLst/>
              <a:gdLst>
                <a:gd name="T0" fmla="*/ 8 w 61"/>
                <a:gd name="T1" fmla="*/ 56 h 99"/>
                <a:gd name="T2" fmla="*/ 44 w 61"/>
                <a:gd name="T3" fmla="*/ 95 h 99"/>
                <a:gd name="T4" fmla="*/ 53 w 61"/>
                <a:gd name="T5" fmla="*/ 42 h 99"/>
                <a:gd name="T6" fmla="*/ 16 w 61"/>
                <a:gd name="T7" fmla="*/ 3 h 99"/>
                <a:gd name="T8" fmla="*/ 8 w 61"/>
                <a:gd name="T9" fmla="*/ 56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99">
                  <a:moveTo>
                    <a:pt x="8" y="56"/>
                  </a:moveTo>
                  <a:cubicBezTo>
                    <a:pt x="15" y="81"/>
                    <a:pt x="32" y="99"/>
                    <a:pt x="44" y="95"/>
                  </a:cubicBezTo>
                  <a:cubicBezTo>
                    <a:pt x="57" y="91"/>
                    <a:pt x="61" y="68"/>
                    <a:pt x="53" y="42"/>
                  </a:cubicBezTo>
                  <a:cubicBezTo>
                    <a:pt x="45" y="17"/>
                    <a:pt x="29" y="0"/>
                    <a:pt x="16" y="3"/>
                  </a:cubicBezTo>
                  <a:cubicBezTo>
                    <a:pt x="4" y="7"/>
                    <a:pt x="0" y="31"/>
                    <a:pt x="8" y="56"/>
                  </a:cubicBezTo>
                  <a:close/>
                </a:path>
              </a:pathLst>
            </a:custGeom>
            <a:solidFill>
              <a:srgbClr val="F9B0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38" name="Freeform 1048"/>
            <p:cNvSpPr/>
            <p:nvPr userDrawn="1"/>
          </p:nvSpPr>
          <p:spPr bwMode="auto">
            <a:xfrm>
              <a:off x="7577138" y="3090863"/>
              <a:ext cx="90488" cy="147638"/>
            </a:xfrm>
            <a:custGeom>
              <a:avLst/>
              <a:gdLst>
                <a:gd name="T0" fmla="*/ 7 w 57"/>
                <a:gd name="T1" fmla="*/ 53 h 93"/>
                <a:gd name="T2" fmla="*/ 42 w 57"/>
                <a:gd name="T3" fmla="*/ 90 h 93"/>
                <a:gd name="T4" fmla="*/ 50 w 57"/>
                <a:gd name="T5" fmla="*/ 40 h 93"/>
                <a:gd name="T6" fmla="*/ 15 w 57"/>
                <a:gd name="T7" fmla="*/ 3 h 93"/>
                <a:gd name="T8" fmla="*/ 7 w 57"/>
                <a:gd name="T9" fmla="*/ 5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93">
                  <a:moveTo>
                    <a:pt x="7" y="53"/>
                  </a:moveTo>
                  <a:cubicBezTo>
                    <a:pt x="14" y="77"/>
                    <a:pt x="30" y="93"/>
                    <a:pt x="42" y="90"/>
                  </a:cubicBezTo>
                  <a:cubicBezTo>
                    <a:pt x="53" y="86"/>
                    <a:pt x="57" y="64"/>
                    <a:pt x="50" y="40"/>
                  </a:cubicBezTo>
                  <a:cubicBezTo>
                    <a:pt x="43" y="16"/>
                    <a:pt x="27" y="0"/>
                    <a:pt x="15" y="3"/>
                  </a:cubicBezTo>
                  <a:cubicBezTo>
                    <a:pt x="4" y="7"/>
                    <a:pt x="0" y="29"/>
                    <a:pt x="7" y="53"/>
                  </a:cubicBezTo>
                  <a:close/>
                </a:path>
              </a:pathLst>
            </a:custGeom>
            <a:solidFill>
              <a:srgbClr val="EF9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39" name="Freeform 1049"/>
            <p:cNvSpPr/>
            <p:nvPr userDrawn="1"/>
          </p:nvSpPr>
          <p:spPr bwMode="auto">
            <a:xfrm>
              <a:off x="8105775" y="3413125"/>
              <a:ext cx="96838" cy="155575"/>
            </a:xfrm>
            <a:custGeom>
              <a:avLst/>
              <a:gdLst>
                <a:gd name="T0" fmla="*/ 8 w 61"/>
                <a:gd name="T1" fmla="*/ 56 h 99"/>
                <a:gd name="T2" fmla="*/ 45 w 61"/>
                <a:gd name="T3" fmla="*/ 95 h 99"/>
                <a:gd name="T4" fmla="*/ 53 w 61"/>
                <a:gd name="T5" fmla="*/ 43 h 99"/>
                <a:gd name="T6" fmla="*/ 17 w 61"/>
                <a:gd name="T7" fmla="*/ 4 h 99"/>
                <a:gd name="T8" fmla="*/ 8 w 61"/>
                <a:gd name="T9" fmla="*/ 56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99">
                  <a:moveTo>
                    <a:pt x="8" y="56"/>
                  </a:moveTo>
                  <a:cubicBezTo>
                    <a:pt x="16" y="82"/>
                    <a:pt x="32" y="99"/>
                    <a:pt x="45" y="95"/>
                  </a:cubicBezTo>
                  <a:cubicBezTo>
                    <a:pt x="57" y="92"/>
                    <a:pt x="61" y="68"/>
                    <a:pt x="53" y="43"/>
                  </a:cubicBezTo>
                  <a:cubicBezTo>
                    <a:pt x="46" y="17"/>
                    <a:pt x="29" y="0"/>
                    <a:pt x="17" y="4"/>
                  </a:cubicBezTo>
                  <a:cubicBezTo>
                    <a:pt x="4" y="7"/>
                    <a:pt x="0" y="31"/>
                    <a:pt x="8" y="56"/>
                  </a:cubicBezTo>
                  <a:close/>
                </a:path>
              </a:pathLst>
            </a:custGeom>
            <a:solidFill>
              <a:srgbClr val="F9B0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40" name="Freeform 1050"/>
            <p:cNvSpPr/>
            <p:nvPr userDrawn="1"/>
          </p:nvSpPr>
          <p:spPr bwMode="auto">
            <a:xfrm>
              <a:off x="8118475" y="3411538"/>
              <a:ext cx="92075" cy="147638"/>
            </a:xfrm>
            <a:custGeom>
              <a:avLst/>
              <a:gdLst>
                <a:gd name="T0" fmla="*/ 8 w 58"/>
                <a:gd name="T1" fmla="*/ 53 h 94"/>
                <a:gd name="T2" fmla="*/ 42 w 58"/>
                <a:gd name="T3" fmla="*/ 90 h 94"/>
                <a:gd name="T4" fmla="*/ 50 w 58"/>
                <a:gd name="T5" fmla="*/ 40 h 94"/>
                <a:gd name="T6" fmla="*/ 16 w 58"/>
                <a:gd name="T7" fmla="*/ 3 h 94"/>
                <a:gd name="T8" fmla="*/ 8 w 58"/>
                <a:gd name="T9" fmla="*/ 5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94">
                  <a:moveTo>
                    <a:pt x="8" y="53"/>
                  </a:moveTo>
                  <a:cubicBezTo>
                    <a:pt x="15" y="77"/>
                    <a:pt x="30" y="94"/>
                    <a:pt x="42" y="90"/>
                  </a:cubicBezTo>
                  <a:cubicBezTo>
                    <a:pt x="54" y="86"/>
                    <a:pt x="58" y="64"/>
                    <a:pt x="50" y="40"/>
                  </a:cubicBezTo>
                  <a:cubicBezTo>
                    <a:pt x="43" y="16"/>
                    <a:pt x="28" y="0"/>
                    <a:pt x="16" y="3"/>
                  </a:cubicBezTo>
                  <a:cubicBezTo>
                    <a:pt x="4" y="7"/>
                    <a:pt x="0" y="29"/>
                    <a:pt x="8" y="53"/>
                  </a:cubicBezTo>
                  <a:close/>
                </a:path>
              </a:pathLst>
            </a:custGeom>
            <a:solidFill>
              <a:srgbClr val="EF9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41" name="Freeform 1051"/>
            <p:cNvSpPr/>
            <p:nvPr userDrawn="1"/>
          </p:nvSpPr>
          <p:spPr bwMode="auto">
            <a:xfrm>
              <a:off x="9644063" y="3848101"/>
              <a:ext cx="406400" cy="1344613"/>
            </a:xfrm>
            <a:custGeom>
              <a:avLst/>
              <a:gdLst>
                <a:gd name="T0" fmla="*/ 0 w 256"/>
                <a:gd name="T1" fmla="*/ 146 h 847"/>
                <a:gd name="T2" fmla="*/ 8 w 256"/>
                <a:gd name="T3" fmla="*/ 847 h 847"/>
                <a:gd name="T4" fmla="*/ 256 w 256"/>
                <a:gd name="T5" fmla="*/ 702 h 847"/>
                <a:gd name="T6" fmla="*/ 247 w 256"/>
                <a:gd name="T7" fmla="*/ 0 h 847"/>
                <a:gd name="T8" fmla="*/ 0 w 256"/>
                <a:gd name="T9" fmla="*/ 146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847">
                  <a:moveTo>
                    <a:pt x="0" y="146"/>
                  </a:moveTo>
                  <a:lnTo>
                    <a:pt x="8" y="847"/>
                  </a:lnTo>
                  <a:lnTo>
                    <a:pt x="256" y="702"/>
                  </a:lnTo>
                  <a:lnTo>
                    <a:pt x="247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FE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42" name="Freeform 1052"/>
            <p:cNvSpPr/>
            <p:nvPr userDrawn="1"/>
          </p:nvSpPr>
          <p:spPr bwMode="auto">
            <a:xfrm>
              <a:off x="9575800" y="4041776"/>
              <a:ext cx="80963" cy="1150938"/>
            </a:xfrm>
            <a:custGeom>
              <a:avLst/>
              <a:gdLst>
                <a:gd name="T0" fmla="*/ 43 w 51"/>
                <a:gd name="T1" fmla="*/ 24 h 725"/>
                <a:gd name="T2" fmla="*/ 0 w 51"/>
                <a:gd name="T3" fmla="*/ 0 h 725"/>
                <a:gd name="T4" fmla="*/ 9 w 51"/>
                <a:gd name="T5" fmla="*/ 701 h 725"/>
                <a:gd name="T6" fmla="*/ 51 w 51"/>
                <a:gd name="T7" fmla="*/ 725 h 725"/>
                <a:gd name="T8" fmla="*/ 43 w 51"/>
                <a:gd name="T9" fmla="*/ 24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725">
                  <a:moveTo>
                    <a:pt x="43" y="24"/>
                  </a:moveTo>
                  <a:lnTo>
                    <a:pt x="0" y="0"/>
                  </a:lnTo>
                  <a:lnTo>
                    <a:pt x="9" y="701"/>
                  </a:lnTo>
                  <a:lnTo>
                    <a:pt x="51" y="725"/>
                  </a:lnTo>
                  <a:lnTo>
                    <a:pt x="43" y="24"/>
                  </a:lnTo>
                  <a:close/>
                </a:path>
              </a:pathLst>
            </a:custGeom>
            <a:solidFill>
              <a:srgbClr val="E7CF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43" name="Freeform 1053"/>
            <p:cNvSpPr/>
            <p:nvPr userDrawn="1"/>
          </p:nvSpPr>
          <p:spPr bwMode="auto">
            <a:xfrm>
              <a:off x="9575800" y="3810001"/>
              <a:ext cx="460375" cy="269875"/>
            </a:xfrm>
            <a:custGeom>
              <a:avLst/>
              <a:gdLst>
                <a:gd name="T0" fmla="*/ 290 w 290"/>
                <a:gd name="T1" fmla="*/ 24 h 170"/>
                <a:gd name="T2" fmla="*/ 248 w 290"/>
                <a:gd name="T3" fmla="*/ 0 h 170"/>
                <a:gd name="T4" fmla="*/ 0 w 290"/>
                <a:gd name="T5" fmla="*/ 146 h 170"/>
                <a:gd name="T6" fmla="*/ 43 w 290"/>
                <a:gd name="T7" fmla="*/ 170 h 170"/>
                <a:gd name="T8" fmla="*/ 290 w 290"/>
                <a:gd name="T9" fmla="*/ 2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170">
                  <a:moveTo>
                    <a:pt x="290" y="24"/>
                  </a:moveTo>
                  <a:lnTo>
                    <a:pt x="248" y="0"/>
                  </a:lnTo>
                  <a:lnTo>
                    <a:pt x="0" y="146"/>
                  </a:lnTo>
                  <a:lnTo>
                    <a:pt x="43" y="170"/>
                  </a:lnTo>
                  <a:lnTo>
                    <a:pt x="290" y="24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44" name="Freeform 1054"/>
            <p:cNvSpPr/>
            <p:nvPr userDrawn="1"/>
          </p:nvSpPr>
          <p:spPr bwMode="auto">
            <a:xfrm>
              <a:off x="9037638" y="4214813"/>
              <a:ext cx="400050" cy="768350"/>
            </a:xfrm>
            <a:custGeom>
              <a:avLst/>
              <a:gdLst>
                <a:gd name="T0" fmla="*/ 0 w 252"/>
                <a:gd name="T1" fmla="*/ 146 h 484"/>
                <a:gd name="T2" fmla="*/ 4 w 252"/>
                <a:gd name="T3" fmla="*/ 484 h 484"/>
                <a:gd name="T4" fmla="*/ 252 w 252"/>
                <a:gd name="T5" fmla="*/ 339 h 484"/>
                <a:gd name="T6" fmla="*/ 248 w 252"/>
                <a:gd name="T7" fmla="*/ 0 h 484"/>
                <a:gd name="T8" fmla="*/ 0 w 252"/>
                <a:gd name="T9" fmla="*/ 146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484">
                  <a:moveTo>
                    <a:pt x="0" y="146"/>
                  </a:moveTo>
                  <a:lnTo>
                    <a:pt x="4" y="484"/>
                  </a:lnTo>
                  <a:lnTo>
                    <a:pt x="252" y="339"/>
                  </a:lnTo>
                  <a:lnTo>
                    <a:pt x="248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FE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45" name="Freeform 1055"/>
            <p:cNvSpPr/>
            <p:nvPr userDrawn="1"/>
          </p:nvSpPr>
          <p:spPr bwMode="auto">
            <a:xfrm>
              <a:off x="8970963" y="4408488"/>
              <a:ext cx="73025" cy="574675"/>
            </a:xfrm>
            <a:custGeom>
              <a:avLst/>
              <a:gdLst>
                <a:gd name="T0" fmla="*/ 42 w 46"/>
                <a:gd name="T1" fmla="*/ 24 h 362"/>
                <a:gd name="T2" fmla="*/ 0 w 46"/>
                <a:gd name="T3" fmla="*/ 0 h 362"/>
                <a:gd name="T4" fmla="*/ 4 w 46"/>
                <a:gd name="T5" fmla="*/ 337 h 362"/>
                <a:gd name="T6" fmla="*/ 46 w 46"/>
                <a:gd name="T7" fmla="*/ 362 h 362"/>
                <a:gd name="T8" fmla="*/ 42 w 46"/>
                <a:gd name="T9" fmla="*/ 24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62">
                  <a:moveTo>
                    <a:pt x="42" y="24"/>
                  </a:moveTo>
                  <a:lnTo>
                    <a:pt x="0" y="0"/>
                  </a:lnTo>
                  <a:lnTo>
                    <a:pt x="4" y="337"/>
                  </a:lnTo>
                  <a:lnTo>
                    <a:pt x="46" y="362"/>
                  </a:lnTo>
                  <a:lnTo>
                    <a:pt x="42" y="24"/>
                  </a:lnTo>
                  <a:close/>
                </a:path>
              </a:pathLst>
            </a:custGeom>
            <a:solidFill>
              <a:srgbClr val="E7CF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46" name="Freeform 1056"/>
            <p:cNvSpPr/>
            <p:nvPr userDrawn="1"/>
          </p:nvSpPr>
          <p:spPr bwMode="auto">
            <a:xfrm>
              <a:off x="8970963" y="4176713"/>
              <a:ext cx="460375" cy="269875"/>
            </a:xfrm>
            <a:custGeom>
              <a:avLst/>
              <a:gdLst>
                <a:gd name="T0" fmla="*/ 290 w 290"/>
                <a:gd name="T1" fmla="*/ 24 h 170"/>
                <a:gd name="T2" fmla="*/ 247 w 290"/>
                <a:gd name="T3" fmla="*/ 0 h 170"/>
                <a:gd name="T4" fmla="*/ 0 w 290"/>
                <a:gd name="T5" fmla="*/ 146 h 170"/>
                <a:gd name="T6" fmla="*/ 42 w 290"/>
                <a:gd name="T7" fmla="*/ 170 h 170"/>
                <a:gd name="T8" fmla="*/ 290 w 290"/>
                <a:gd name="T9" fmla="*/ 2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170">
                  <a:moveTo>
                    <a:pt x="290" y="24"/>
                  </a:moveTo>
                  <a:lnTo>
                    <a:pt x="247" y="0"/>
                  </a:lnTo>
                  <a:lnTo>
                    <a:pt x="0" y="146"/>
                  </a:lnTo>
                  <a:lnTo>
                    <a:pt x="42" y="170"/>
                  </a:lnTo>
                  <a:lnTo>
                    <a:pt x="290" y="24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47" name="Freeform 1057"/>
            <p:cNvSpPr/>
            <p:nvPr userDrawn="1"/>
          </p:nvSpPr>
          <p:spPr bwMode="auto">
            <a:xfrm>
              <a:off x="9078913" y="4284663"/>
              <a:ext cx="323850" cy="622300"/>
            </a:xfrm>
            <a:custGeom>
              <a:avLst/>
              <a:gdLst>
                <a:gd name="T0" fmla="*/ 0 w 204"/>
                <a:gd name="T1" fmla="*/ 118 h 392"/>
                <a:gd name="T2" fmla="*/ 3 w 204"/>
                <a:gd name="T3" fmla="*/ 392 h 392"/>
                <a:gd name="T4" fmla="*/ 204 w 204"/>
                <a:gd name="T5" fmla="*/ 275 h 392"/>
                <a:gd name="T6" fmla="*/ 201 w 204"/>
                <a:gd name="T7" fmla="*/ 0 h 392"/>
                <a:gd name="T8" fmla="*/ 0 w 204"/>
                <a:gd name="T9" fmla="*/ 118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392">
                  <a:moveTo>
                    <a:pt x="0" y="118"/>
                  </a:moveTo>
                  <a:lnTo>
                    <a:pt x="3" y="392"/>
                  </a:lnTo>
                  <a:lnTo>
                    <a:pt x="204" y="275"/>
                  </a:lnTo>
                  <a:lnTo>
                    <a:pt x="201" y="0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804E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48" name="Freeform 1058"/>
            <p:cNvSpPr/>
            <p:nvPr userDrawn="1"/>
          </p:nvSpPr>
          <p:spPr bwMode="auto">
            <a:xfrm>
              <a:off x="10212388" y="3560763"/>
              <a:ext cx="400050" cy="768350"/>
            </a:xfrm>
            <a:custGeom>
              <a:avLst/>
              <a:gdLst>
                <a:gd name="T0" fmla="*/ 0 w 252"/>
                <a:gd name="T1" fmla="*/ 146 h 484"/>
                <a:gd name="T2" fmla="*/ 4 w 252"/>
                <a:gd name="T3" fmla="*/ 484 h 484"/>
                <a:gd name="T4" fmla="*/ 252 w 252"/>
                <a:gd name="T5" fmla="*/ 339 h 484"/>
                <a:gd name="T6" fmla="*/ 248 w 252"/>
                <a:gd name="T7" fmla="*/ 0 h 484"/>
                <a:gd name="T8" fmla="*/ 0 w 252"/>
                <a:gd name="T9" fmla="*/ 146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484">
                  <a:moveTo>
                    <a:pt x="0" y="146"/>
                  </a:moveTo>
                  <a:lnTo>
                    <a:pt x="4" y="484"/>
                  </a:lnTo>
                  <a:lnTo>
                    <a:pt x="252" y="339"/>
                  </a:lnTo>
                  <a:lnTo>
                    <a:pt x="248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FE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49" name="Freeform 1059"/>
            <p:cNvSpPr/>
            <p:nvPr userDrawn="1"/>
          </p:nvSpPr>
          <p:spPr bwMode="auto">
            <a:xfrm>
              <a:off x="10145713" y="3752851"/>
              <a:ext cx="73025" cy="576263"/>
            </a:xfrm>
            <a:custGeom>
              <a:avLst/>
              <a:gdLst>
                <a:gd name="T0" fmla="*/ 42 w 46"/>
                <a:gd name="T1" fmla="*/ 25 h 363"/>
                <a:gd name="T2" fmla="*/ 0 w 46"/>
                <a:gd name="T3" fmla="*/ 0 h 363"/>
                <a:gd name="T4" fmla="*/ 4 w 46"/>
                <a:gd name="T5" fmla="*/ 339 h 363"/>
                <a:gd name="T6" fmla="*/ 46 w 46"/>
                <a:gd name="T7" fmla="*/ 363 h 363"/>
                <a:gd name="T8" fmla="*/ 42 w 46"/>
                <a:gd name="T9" fmla="*/ 2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63">
                  <a:moveTo>
                    <a:pt x="42" y="25"/>
                  </a:moveTo>
                  <a:lnTo>
                    <a:pt x="0" y="0"/>
                  </a:lnTo>
                  <a:lnTo>
                    <a:pt x="4" y="339"/>
                  </a:lnTo>
                  <a:lnTo>
                    <a:pt x="46" y="363"/>
                  </a:lnTo>
                  <a:lnTo>
                    <a:pt x="42" y="25"/>
                  </a:lnTo>
                  <a:close/>
                </a:path>
              </a:pathLst>
            </a:custGeom>
            <a:solidFill>
              <a:srgbClr val="E7CF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50" name="Freeform 1060"/>
            <p:cNvSpPr/>
            <p:nvPr userDrawn="1"/>
          </p:nvSpPr>
          <p:spPr bwMode="auto">
            <a:xfrm>
              <a:off x="10145713" y="3522663"/>
              <a:ext cx="460375" cy="269875"/>
            </a:xfrm>
            <a:custGeom>
              <a:avLst/>
              <a:gdLst>
                <a:gd name="T0" fmla="*/ 290 w 290"/>
                <a:gd name="T1" fmla="*/ 24 h 170"/>
                <a:gd name="T2" fmla="*/ 247 w 290"/>
                <a:gd name="T3" fmla="*/ 0 h 170"/>
                <a:gd name="T4" fmla="*/ 0 w 290"/>
                <a:gd name="T5" fmla="*/ 145 h 170"/>
                <a:gd name="T6" fmla="*/ 42 w 290"/>
                <a:gd name="T7" fmla="*/ 170 h 170"/>
                <a:gd name="T8" fmla="*/ 290 w 290"/>
                <a:gd name="T9" fmla="*/ 2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170">
                  <a:moveTo>
                    <a:pt x="290" y="24"/>
                  </a:moveTo>
                  <a:lnTo>
                    <a:pt x="247" y="0"/>
                  </a:lnTo>
                  <a:lnTo>
                    <a:pt x="0" y="145"/>
                  </a:lnTo>
                  <a:lnTo>
                    <a:pt x="42" y="170"/>
                  </a:lnTo>
                  <a:lnTo>
                    <a:pt x="290" y="24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51" name="Freeform 1061"/>
            <p:cNvSpPr/>
            <p:nvPr userDrawn="1"/>
          </p:nvSpPr>
          <p:spPr bwMode="auto">
            <a:xfrm>
              <a:off x="10253663" y="3630613"/>
              <a:ext cx="323850" cy="623888"/>
            </a:xfrm>
            <a:custGeom>
              <a:avLst/>
              <a:gdLst>
                <a:gd name="T0" fmla="*/ 0 w 204"/>
                <a:gd name="T1" fmla="*/ 118 h 393"/>
                <a:gd name="T2" fmla="*/ 3 w 204"/>
                <a:gd name="T3" fmla="*/ 393 h 393"/>
                <a:gd name="T4" fmla="*/ 204 w 204"/>
                <a:gd name="T5" fmla="*/ 274 h 393"/>
                <a:gd name="T6" fmla="*/ 201 w 204"/>
                <a:gd name="T7" fmla="*/ 0 h 393"/>
                <a:gd name="T8" fmla="*/ 0 w 204"/>
                <a:gd name="T9" fmla="*/ 11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393">
                  <a:moveTo>
                    <a:pt x="0" y="118"/>
                  </a:moveTo>
                  <a:lnTo>
                    <a:pt x="3" y="393"/>
                  </a:lnTo>
                  <a:lnTo>
                    <a:pt x="204" y="274"/>
                  </a:lnTo>
                  <a:lnTo>
                    <a:pt x="201" y="0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804E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52" name="Freeform 1062"/>
            <p:cNvSpPr/>
            <p:nvPr userDrawn="1"/>
          </p:nvSpPr>
          <p:spPr bwMode="auto">
            <a:xfrm>
              <a:off x="9744075" y="4079876"/>
              <a:ext cx="241300" cy="377825"/>
            </a:xfrm>
            <a:custGeom>
              <a:avLst/>
              <a:gdLst>
                <a:gd name="T0" fmla="*/ 0 w 152"/>
                <a:gd name="T1" fmla="*/ 88 h 238"/>
                <a:gd name="T2" fmla="*/ 2 w 152"/>
                <a:gd name="T3" fmla="*/ 238 h 238"/>
                <a:gd name="T4" fmla="*/ 152 w 152"/>
                <a:gd name="T5" fmla="*/ 150 h 238"/>
                <a:gd name="T6" fmla="*/ 150 w 152"/>
                <a:gd name="T7" fmla="*/ 0 h 238"/>
                <a:gd name="T8" fmla="*/ 0 w 152"/>
                <a:gd name="T9" fmla="*/ 8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238">
                  <a:moveTo>
                    <a:pt x="0" y="88"/>
                  </a:moveTo>
                  <a:lnTo>
                    <a:pt x="2" y="238"/>
                  </a:lnTo>
                  <a:lnTo>
                    <a:pt x="152" y="150"/>
                  </a:lnTo>
                  <a:lnTo>
                    <a:pt x="150" y="0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804E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53" name="Freeform 1063"/>
            <p:cNvSpPr/>
            <p:nvPr userDrawn="1"/>
          </p:nvSpPr>
          <p:spPr bwMode="auto">
            <a:xfrm>
              <a:off x="9704388" y="4197351"/>
              <a:ext cx="42863" cy="260350"/>
            </a:xfrm>
            <a:custGeom>
              <a:avLst/>
              <a:gdLst>
                <a:gd name="T0" fmla="*/ 25 w 27"/>
                <a:gd name="T1" fmla="*/ 14 h 164"/>
                <a:gd name="T2" fmla="*/ 0 w 27"/>
                <a:gd name="T3" fmla="*/ 0 h 164"/>
                <a:gd name="T4" fmla="*/ 2 w 27"/>
                <a:gd name="T5" fmla="*/ 149 h 164"/>
                <a:gd name="T6" fmla="*/ 27 w 27"/>
                <a:gd name="T7" fmla="*/ 164 h 164"/>
                <a:gd name="T8" fmla="*/ 25 w 27"/>
                <a:gd name="T9" fmla="*/ 1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4">
                  <a:moveTo>
                    <a:pt x="25" y="14"/>
                  </a:moveTo>
                  <a:lnTo>
                    <a:pt x="0" y="0"/>
                  </a:lnTo>
                  <a:lnTo>
                    <a:pt x="2" y="149"/>
                  </a:lnTo>
                  <a:lnTo>
                    <a:pt x="27" y="164"/>
                  </a:lnTo>
                  <a:lnTo>
                    <a:pt x="25" y="14"/>
                  </a:lnTo>
                  <a:close/>
                </a:path>
              </a:pathLst>
            </a:custGeom>
            <a:solidFill>
              <a:srgbClr val="A47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54" name="Freeform 1064"/>
            <p:cNvSpPr/>
            <p:nvPr userDrawn="1"/>
          </p:nvSpPr>
          <p:spPr bwMode="auto">
            <a:xfrm>
              <a:off x="9704388" y="4057651"/>
              <a:ext cx="277813" cy="161925"/>
            </a:xfrm>
            <a:custGeom>
              <a:avLst/>
              <a:gdLst>
                <a:gd name="T0" fmla="*/ 175 w 175"/>
                <a:gd name="T1" fmla="*/ 14 h 102"/>
                <a:gd name="T2" fmla="*/ 149 w 175"/>
                <a:gd name="T3" fmla="*/ 0 h 102"/>
                <a:gd name="T4" fmla="*/ 0 w 175"/>
                <a:gd name="T5" fmla="*/ 88 h 102"/>
                <a:gd name="T6" fmla="*/ 25 w 175"/>
                <a:gd name="T7" fmla="*/ 102 h 102"/>
                <a:gd name="T8" fmla="*/ 175 w 175"/>
                <a:gd name="T9" fmla="*/ 1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02">
                  <a:moveTo>
                    <a:pt x="175" y="14"/>
                  </a:moveTo>
                  <a:lnTo>
                    <a:pt x="149" y="0"/>
                  </a:lnTo>
                  <a:lnTo>
                    <a:pt x="0" y="88"/>
                  </a:lnTo>
                  <a:lnTo>
                    <a:pt x="25" y="102"/>
                  </a:lnTo>
                  <a:lnTo>
                    <a:pt x="175" y="14"/>
                  </a:lnTo>
                  <a:close/>
                </a:path>
              </a:pathLst>
            </a:custGeom>
            <a:solidFill>
              <a:srgbClr val="A3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55" name="Freeform 1065"/>
            <p:cNvSpPr/>
            <p:nvPr userDrawn="1"/>
          </p:nvSpPr>
          <p:spPr bwMode="auto">
            <a:xfrm>
              <a:off x="9748838" y="4540251"/>
              <a:ext cx="239713" cy="374650"/>
            </a:xfrm>
            <a:custGeom>
              <a:avLst/>
              <a:gdLst>
                <a:gd name="T0" fmla="*/ 0 w 151"/>
                <a:gd name="T1" fmla="*/ 88 h 236"/>
                <a:gd name="T2" fmla="*/ 2 w 151"/>
                <a:gd name="T3" fmla="*/ 236 h 236"/>
                <a:gd name="T4" fmla="*/ 151 w 151"/>
                <a:gd name="T5" fmla="*/ 149 h 236"/>
                <a:gd name="T6" fmla="*/ 149 w 151"/>
                <a:gd name="T7" fmla="*/ 0 h 236"/>
                <a:gd name="T8" fmla="*/ 0 w 151"/>
                <a:gd name="T9" fmla="*/ 8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236">
                  <a:moveTo>
                    <a:pt x="0" y="88"/>
                  </a:moveTo>
                  <a:lnTo>
                    <a:pt x="2" y="236"/>
                  </a:lnTo>
                  <a:lnTo>
                    <a:pt x="151" y="149"/>
                  </a:lnTo>
                  <a:lnTo>
                    <a:pt x="149" y="0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FBE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56" name="Freeform 1066"/>
            <p:cNvSpPr/>
            <p:nvPr userDrawn="1"/>
          </p:nvSpPr>
          <p:spPr bwMode="auto">
            <a:xfrm>
              <a:off x="9707563" y="4656138"/>
              <a:ext cx="44450" cy="258763"/>
            </a:xfrm>
            <a:custGeom>
              <a:avLst/>
              <a:gdLst>
                <a:gd name="T0" fmla="*/ 26 w 28"/>
                <a:gd name="T1" fmla="*/ 15 h 163"/>
                <a:gd name="T2" fmla="*/ 0 w 28"/>
                <a:gd name="T3" fmla="*/ 0 h 163"/>
                <a:gd name="T4" fmla="*/ 2 w 28"/>
                <a:gd name="T5" fmla="*/ 149 h 163"/>
                <a:gd name="T6" fmla="*/ 28 w 28"/>
                <a:gd name="T7" fmla="*/ 163 h 163"/>
                <a:gd name="T8" fmla="*/ 26 w 28"/>
                <a:gd name="T9" fmla="*/ 1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63">
                  <a:moveTo>
                    <a:pt x="26" y="15"/>
                  </a:moveTo>
                  <a:lnTo>
                    <a:pt x="0" y="0"/>
                  </a:lnTo>
                  <a:lnTo>
                    <a:pt x="2" y="149"/>
                  </a:lnTo>
                  <a:lnTo>
                    <a:pt x="28" y="163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FAD9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57" name="Freeform 1067"/>
            <p:cNvSpPr/>
            <p:nvPr userDrawn="1"/>
          </p:nvSpPr>
          <p:spPr bwMode="auto">
            <a:xfrm>
              <a:off x="9707563" y="4516438"/>
              <a:ext cx="277813" cy="163513"/>
            </a:xfrm>
            <a:custGeom>
              <a:avLst/>
              <a:gdLst>
                <a:gd name="T0" fmla="*/ 175 w 175"/>
                <a:gd name="T1" fmla="*/ 15 h 103"/>
                <a:gd name="T2" fmla="*/ 150 w 175"/>
                <a:gd name="T3" fmla="*/ 0 h 103"/>
                <a:gd name="T4" fmla="*/ 0 w 175"/>
                <a:gd name="T5" fmla="*/ 88 h 103"/>
                <a:gd name="T6" fmla="*/ 26 w 175"/>
                <a:gd name="T7" fmla="*/ 103 h 103"/>
                <a:gd name="T8" fmla="*/ 175 w 175"/>
                <a:gd name="T9" fmla="*/ 15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03">
                  <a:moveTo>
                    <a:pt x="175" y="15"/>
                  </a:moveTo>
                  <a:lnTo>
                    <a:pt x="150" y="0"/>
                  </a:lnTo>
                  <a:lnTo>
                    <a:pt x="0" y="88"/>
                  </a:lnTo>
                  <a:lnTo>
                    <a:pt x="26" y="103"/>
                  </a:lnTo>
                  <a:lnTo>
                    <a:pt x="175" y="15"/>
                  </a:lnTo>
                  <a:close/>
                </a:path>
              </a:pathLst>
            </a:custGeom>
            <a:solidFill>
              <a:srgbClr val="FFFA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58" name="Freeform 1068"/>
            <p:cNvSpPr/>
            <p:nvPr userDrawn="1"/>
          </p:nvSpPr>
          <p:spPr bwMode="auto">
            <a:xfrm>
              <a:off x="10142538" y="3494088"/>
              <a:ext cx="576263" cy="541338"/>
            </a:xfrm>
            <a:custGeom>
              <a:avLst/>
              <a:gdLst>
                <a:gd name="T0" fmla="*/ 235 w 363"/>
                <a:gd name="T1" fmla="*/ 0 h 341"/>
                <a:gd name="T2" fmla="*/ 0 w 363"/>
                <a:gd name="T3" fmla="*/ 120 h 341"/>
                <a:gd name="T4" fmla="*/ 154 w 363"/>
                <a:gd name="T5" fmla="*/ 341 h 341"/>
                <a:gd name="T6" fmla="*/ 361 w 363"/>
                <a:gd name="T7" fmla="*/ 220 h 341"/>
                <a:gd name="T8" fmla="*/ 235 w 363"/>
                <a:gd name="T9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3" h="341">
                  <a:moveTo>
                    <a:pt x="235" y="0"/>
                  </a:moveTo>
                  <a:cubicBezTo>
                    <a:pt x="0" y="120"/>
                    <a:pt x="0" y="120"/>
                    <a:pt x="0" y="120"/>
                  </a:cubicBezTo>
                  <a:cubicBezTo>
                    <a:pt x="154" y="341"/>
                    <a:pt x="154" y="341"/>
                    <a:pt x="154" y="341"/>
                  </a:cubicBezTo>
                  <a:cubicBezTo>
                    <a:pt x="361" y="220"/>
                    <a:pt x="361" y="220"/>
                    <a:pt x="361" y="220"/>
                  </a:cubicBezTo>
                  <a:cubicBezTo>
                    <a:pt x="361" y="220"/>
                    <a:pt x="363" y="46"/>
                    <a:pt x="235" y="0"/>
                  </a:cubicBezTo>
                  <a:close/>
                </a:path>
              </a:pathLst>
            </a:custGeom>
            <a:solidFill>
              <a:srgbClr val="FF8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59" name="Freeform 1069"/>
            <p:cNvSpPr/>
            <p:nvPr userDrawn="1"/>
          </p:nvSpPr>
          <p:spPr bwMode="auto">
            <a:xfrm>
              <a:off x="10142538" y="3684588"/>
              <a:ext cx="244475" cy="350838"/>
            </a:xfrm>
            <a:custGeom>
              <a:avLst/>
              <a:gdLst>
                <a:gd name="T0" fmla="*/ 0 w 154"/>
                <a:gd name="T1" fmla="*/ 0 h 221"/>
                <a:gd name="T2" fmla="*/ 1 w 154"/>
                <a:gd name="T3" fmla="*/ 128 h 221"/>
                <a:gd name="T4" fmla="*/ 154 w 154"/>
                <a:gd name="T5" fmla="*/ 221 h 221"/>
                <a:gd name="T6" fmla="*/ 0 w 154"/>
                <a:gd name="T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" h="221">
                  <a:moveTo>
                    <a:pt x="0" y="0"/>
                  </a:moveTo>
                  <a:cubicBezTo>
                    <a:pt x="1" y="128"/>
                    <a:pt x="1" y="128"/>
                    <a:pt x="1" y="128"/>
                  </a:cubicBezTo>
                  <a:cubicBezTo>
                    <a:pt x="154" y="221"/>
                    <a:pt x="154" y="221"/>
                    <a:pt x="154" y="221"/>
                  </a:cubicBezTo>
                  <a:cubicBezTo>
                    <a:pt x="154" y="221"/>
                    <a:pt x="135" y="40"/>
                    <a:pt x="0" y="0"/>
                  </a:cubicBezTo>
                  <a:close/>
                </a:path>
              </a:pathLst>
            </a:custGeom>
            <a:solidFill>
              <a:srgbClr val="F86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60" name="Freeform 1070"/>
            <p:cNvSpPr/>
            <p:nvPr userDrawn="1"/>
          </p:nvSpPr>
          <p:spPr bwMode="auto">
            <a:xfrm>
              <a:off x="10398125" y="3535363"/>
              <a:ext cx="263525" cy="365125"/>
            </a:xfrm>
            <a:custGeom>
              <a:avLst/>
              <a:gdLst>
                <a:gd name="T0" fmla="*/ 40 w 166"/>
                <a:gd name="T1" fmla="*/ 0 h 230"/>
                <a:gd name="T2" fmla="*/ 156 w 166"/>
                <a:gd name="T3" fmla="*/ 207 h 230"/>
                <a:gd name="T4" fmla="*/ 118 w 166"/>
                <a:gd name="T5" fmla="*/ 230 h 230"/>
                <a:gd name="T6" fmla="*/ 0 w 166"/>
                <a:gd name="T7" fmla="*/ 20 h 230"/>
                <a:gd name="T8" fmla="*/ 40 w 166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230">
                  <a:moveTo>
                    <a:pt x="40" y="0"/>
                  </a:moveTo>
                  <a:cubicBezTo>
                    <a:pt x="40" y="0"/>
                    <a:pt x="166" y="64"/>
                    <a:pt x="156" y="207"/>
                  </a:cubicBezTo>
                  <a:cubicBezTo>
                    <a:pt x="118" y="230"/>
                    <a:pt x="118" y="230"/>
                    <a:pt x="118" y="230"/>
                  </a:cubicBezTo>
                  <a:cubicBezTo>
                    <a:pt x="118" y="230"/>
                    <a:pt x="119" y="65"/>
                    <a:pt x="0" y="2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61" name="Freeform 1071"/>
            <p:cNvSpPr/>
            <p:nvPr userDrawn="1"/>
          </p:nvSpPr>
          <p:spPr bwMode="auto">
            <a:xfrm>
              <a:off x="10263188" y="3613151"/>
              <a:ext cx="263525" cy="363538"/>
            </a:xfrm>
            <a:custGeom>
              <a:avLst/>
              <a:gdLst>
                <a:gd name="T0" fmla="*/ 40 w 166"/>
                <a:gd name="T1" fmla="*/ 0 h 229"/>
                <a:gd name="T2" fmla="*/ 156 w 166"/>
                <a:gd name="T3" fmla="*/ 207 h 229"/>
                <a:gd name="T4" fmla="*/ 118 w 166"/>
                <a:gd name="T5" fmla="*/ 229 h 229"/>
                <a:gd name="T6" fmla="*/ 0 w 166"/>
                <a:gd name="T7" fmla="*/ 19 h 229"/>
                <a:gd name="T8" fmla="*/ 40 w 166"/>
                <a:gd name="T9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229">
                  <a:moveTo>
                    <a:pt x="40" y="0"/>
                  </a:moveTo>
                  <a:cubicBezTo>
                    <a:pt x="40" y="0"/>
                    <a:pt x="166" y="63"/>
                    <a:pt x="156" y="207"/>
                  </a:cubicBezTo>
                  <a:cubicBezTo>
                    <a:pt x="118" y="229"/>
                    <a:pt x="118" y="229"/>
                    <a:pt x="118" y="229"/>
                  </a:cubicBezTo>
                  <a:cubicBezTo>
                    <a:pt x="118" y="229"/>
                    <a:pt x="119" y="65"/>
                    <a:pt x="0" y="19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62" name="Freeform 1072"/>
            <p:cNvSpPr/>
            <p:nvPr userDrawn="1"/>
          </p:nvSpPr>
          <p:spPr bwMode="auto">
            <a:xfrm>
              <a:off x="8969375" y="4130676"/>
              <a:ext cx="576263" cy="539750"/>
            </a:xfrm>
            <a:custGeom>
              <a:avLst/>
              <a:gdLst>
                <a:gd name="T0" fmla="*/ 235 w 363"/>
                <a:gd name="T1" fmla="*/ 0 h 340"/>
                <a:gd name="T2" fmla="*/ 0 w 363"/>
                <a:gd name="T3" fmla="*/ 120 h 340"/>
                <a:gd name="T4" fmla="*/ 154 w 363"/>
                <a:gd name="T5" fmla="*/ 340 h 340"/>
                <a:gd name="T6" fmla="*/ 361 w 363"/>
                <a:gd name="T7" fmla="*/ 220 h 340"/>
                <a:gd name="T8" fmla="*/ 235 w 363"/>
                <a:gd name="T9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3" h="340">
                  <a:moveTo>
                    <a:pt x="235" y="0"/>
                  </a:moveTo>
                  <a:cubicBezTo>
                    <a:pt x="0" y="120"/>
                    <a:pt x="0" y="120"/>
                    <a:pt x="0" y="120"/>
                  </a:cubicBezTo>
                  <a:cubicBezTo>
                    <a:pt x="154" y="340"/>
                    <a:pt x="154" y="340"/>
                    <a:pt x="154" y="340"/>
                  </a:cubicBezTo>
                  <a:cubicBezTo>
                    <a:pt x="361" y="220"/>
                    <a:pt x="361" y="220"/>
                    <a:pt x="361" y="220"/>
                  </a:cubicBezTo>
                  <a:cubicBezTo>
                    <a:pt x="361" y="220"/>
                    <a:pt x="363" y="46"/>
                    <a:pt x="235" y="0"/>
                  </a:cubicBezTo>
                  <a:close/>
                </a:path>
              </a:pathLst>
            </a:custGeom>
            <a:solidFill>
              <a:srgbClr val="FF8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27" name="Freeform 1074"/>
            <p:cNvSpPr/>
            <p:nvPr userDrawn="1"/>
          </p:nvSpPr>
          <p:spPr bwMode="auto">
            <a:xfrm>
              <a:off x="8969375" y="4321175"/>
              <a:ext cx="244475" cy="349250"/>
            </a:xfrm>
            <a:custGeom>
              <a:avLst/>
              <a:gdLst>
                <a:gd name="T0" fmla="*/ 0 w 154"/>
                <a:gd name="T1" fmla="*/ 0 h 220"/>
                <a:gd name="T2" fmla="*/ 1 w 154"/>
                <a:gd name="T3" fmla="*/ 128 h 220"/>
                <a:gd name="T4" fmla="*/ 154 w 154"/>
                <a:gd name="T5" fmla="*/ 220 h 220"/>
                <a:gd name="T6" fmla="*/ 0 w 154"/>
                <a:gd name="T7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" h="220">
                  <a:moveTo>
                    <a:pt x="0" y="0"/>
                  </a:moveTo>
                  <a:cubicBezTo>
                    <a:pt x="1" y="128"/>
                    <a:pt x="1" y="128"/>
                    <a:pt x="1" y="128"/>
                  </a:cubicBezTo>
                  <a:cubicBezTo>
                    <a:pt x="154" y="220"/>
                    <a:pt x="154" y="220"/>
                    <a:pt x="154" y="220"/>
                  </a:cubicBezTo>
                  <a:cubicBezTo>
                    <a:pt x="154" y="220"/>
                    <a:pt x="135" y="40"/>
                    <a:pt x="0" y="0"/>
                  </a:cubicBezTo>
                  <a:close/>
                </a:path>
              </a:pathLst>
            </a:custGeom>
            <a:solidFill>
              <a:srgbClr val="F86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28" name="Freeform 1075"/>
            <p:cNvSpPr/>
            <p:nvPr userDrawn="1"/>
          </p:nvSpPr>
          <p:spPr bwMode="auto">
            <a:xfrm>
              <a:off x="9224963" y="4171950"/>
              <a:ext cx="265113" cy="365125"/>
            </a:xfrm>
            <a:custGeom>
              <a:avLst/>
              <a:gdLst>
                <a:gd name="T0" fmla="*/ 41 w 167"/>
                <a:gd name="T1" fmla="*/ 0 h 230"/>
                <a:gd name="T2" fmla="*/ 157 w 167"/>
                <a:gd name="T3" fmla="*/ 207 h 230"/>
                <a:gd name="T4" fmla="*/ 118 w 167"/>
                <a:gd name="T5" fmla="*/ 230 h 230"/>
                <a:gd name="T6" fmla="*/ 0 w 167"/>
                <a:gd name="T7" fmla="*/ 19 h 230"/>
                <a:gd name="T8" fmla="*/ 41 w 167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230">
                  <a:moveTo>
                    <a:pt x="41" y="0"/>
                  </a:moveTo>
                  <a:cubicBezTo>
                    <a:pt x="41" y="0"/>
                    <a:pt x="167" y="63"/>
                    <a:pt x="157" y="207"/>
                  </a:cubicBezTo>
                  <a:cubicBezTo>
                    <a:pt x="118" y="230"/>
                    <a:pt x="118" y="230"/>
                    <a:pt x="118" y="230"/>
                  </a:cubicBezTo>
                  <a:cubicBezTo>
                    <a:pt x="118" y="230"/>
                    <a:pt x="119" y="65"/>
                    <a:pt x="0" y="19"/>
                  </a:cubicBezTo>
                  <a:lnTo>
                    <a:pt x="41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29" name="Freeform 1076"/>
            <p:cNvSpPr/>
            <p:nvPr userDrawn="1"/>
          </p:nvSpPr>
          <p:spPr bwMode="auto">
            <a:xfrm>
              <a:off x="9090025" y="4248150"/>
              <a:ext cx="263525" cy="365125"/>
            </a:xfrm>
            <a:custGeom>
              <a:avLst/>
              <a:gdLst>
                <a:gd name="T0" fmla="*/ 41 w 166"/>
                <a:gd name="T1" fmla="*/ 0 h 230"/>
                <a:gd name="T2" fmla="*/ 156 w 166"/>
                <a:gd name="T3" fmla="*/ 208 h 230"/>
                <a:gd name="T4" fmla="*/ 118 w 166"/>
                <a:gd name="T5" fmla="*/ 230 h 230"/>
                <a:gd name="T6" fmla="*/ 0 w 166"/>
                <a:gd name="T7" fmla="*/ 20 h 230"/>
                <a:gd name="T8" fmla="*/ 41 w 166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230">
                  <a:moveTo>
                    <a:pt x="41" y="0"/>
                  </a:moveTo>
                  <a:cubicBezTo>
                    <a:pt x="41" y="0"/>
                    <a:pt x="166" y="64"/>
                    <a:pt x="156" y="208"/>
                  </a:cubicBezTo>
                  <a:cubicBezTo>
                    <a:pt x="118" y="230"/>
                    <a:pt x="118" y="230"/>
                    <a:pt x="118" y="230"/>
                  </a:cubicBezTo>
                  <a:cubicBezTo>
                    <a:pt x="118" y="230"/>
                    <a:pt x="119" y="66"/>
                    <a:pt x="0" y="20"/>
                  </a:cubicBezTo>
                  <a:lnTo>
                    <a:pt x="41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30" name="Freeform 1077"/>
            <p:cNvSpPr/>
            <p:nvPr userDrawn="1"/>
          </p:nvSpPr>
          <p:spPr bwMode="auto">
            <a:xfrm>
              <a:off x="7599363" y="4041775"/>
              <a:ext cx="334963" cy="638175"/>
            </a:xfrm>
            <a:custGeom>
              <a:avLst/>
              <a:gdLst>
                <a:gd name="T0" fmla="*/ 210 w 211"/>
                <a:gd name="T1" fmla="*/ 118 h 402"/>
                <a:gd name="T2" fmla="*/ 211 w 211"/>
                <a:gd name="T3" fmla="*/ 402 h 402"/>
                <a:gd name="T4" fmla="*/ 2 w 211"/>
                <a:gd name="T5" fmla="*/ 283 h 402"/>
                <a:gd name="T6" fmla="*/ 0 w 211"/>
                <a:gd name="T7" fmla="*/ 0 h 402"/>
                <a:gd name="T8" fmla="*/ 210 w 211"/>
                <a:gd name="T9" fmla="*/ 118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402">
                  <a:moveTo>
                    <a:pt x="210" y="118"/>
                  </a:moveTo>
                  <a:lnTo>
                    <a:pt x="211" y="402"/>
                  </a:lnTo>
                  <a:lnTo>
                    <a:pt x="2" y="283"/>
                  </a:lnTo>
                  <a:lnTo>
                    <a:pt x="0" y="0"/>
                  </a:lnTo>
                  <a:lnTo>
                    <a:pt x="210" y="118"/>
                  </a:lnTo>
                  <a:close/>
                </a:path>
              </a:pathLst>
            </a:custGeom>
            <a:solidFill>
              <a:srgbClr val="FFE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31" name="Freeform 1078"/>
            <p:cNvSpPr/>
            <p:nvPr userDrawn="1"/>
          </p:nvSpPr>
          <p:spPr bwMode="auto">
            <a:xfrm>
              <a:off x="7932738" y="4195763"/>
              <a:ext cx="57150" cy="484188"/>
            </a:xfrm>
            <a:custGeom>
              <a:avLst/>
              <a:gdLst>
                <a:gd name="T0" fmla="*/ 0 w 36"/>
                <a:gd name="T1" fmla="*/ 21 h 305"/>
                <a:gd name="T2" fmla="*/ 35 w 36"/>
                <a:gd name="T3" fmla="*/ 0 h 305"/>
                <a:gd name="T4" fmla="*/ 36 w 36"/>
                <a:gd name="T5" fmla="*/ 284 h 305"/>
                <a:gd name="T6" fmla="*/ 1 w 36"/>
                <a:gd name="T7" fmla="*/ 305 h 305"/>
                <a:gd name="T8" fmla="*/ 0 w 36"/>
                <a:gd name="T9" fmla="*/ 2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5">
                  <a:moveTo>
                    <a:pt x="0" y="21"/>
                  </a:moveTo>
                  <a:lnTo>
                    <a:pt x="35" y="0"/>
                  </a:lnTo>
                  <a:lnTo>
                    <a:pt x="36" y="284"/>
                  </a:lnTo>
                  <a:lnTo>
                    <a:pt x="1" y="305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E7CF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32" name="Freeform 1079"/>
            <p:cNvSpPr/>
            <p:nvPr userDrawn="1"/>
          </p:nvSpPr>
          <p:spPr bwMode="auto">
            <a:xfrm>
              <a:off x="7599363" y="4008438"/>
              <a:ext cx="388938" cy="220663"/>
            </a:xfrm>
            <a:custGeom>
              <a:avLst/>
              <a:gdLst>
                <a:gd name="T0" fmla="*/ 0 w 245"/>
                <a:gd name="T1" fmla="*/ 21 h 139"/>
                <a:gd name="T2" fmla="*/ 35 w 245"/>
                <a:gd name="T3" fmla="*/ 0 h 139"/>
                <a:gd name="T4" fmla="*/ 245 w 245"/>
                <a:gd name="T5" fmla="*/ 118 h 139"/>
                <a:gd name="T6" fmla="*/ 210 w 245"/>
                <a:gd name="T7" fmla="*/ 139 h 139"/>
                <a:gd name="T8" fmla="*/ 0 w 245"/>
                <a:gd name="T9" fmla="*/ 2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139">
                  <a:moveTo>
                    <a:pt x="0" y="21"/>
                  </a:moveTo>
                  <a:lnTo>
                    <a:pt x="35" y="0"/>
                  </a:lnTo>
                  <a:lnTo>
                    <a:pt x="245" y="118"/>
                  </a:lnTo>
                  <a:lnTo>
                    <a:pt x="210" y="139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33" name="Freeform 1080"/>
            <p:cNvSpPr/>
            <p:nvPr userDrawn="1"/>
          </p:nvSpPr>
          <p:spPr bwMode="auto">
            <a:xfrm>
              <a:off x="7627938" y="4100513"/>
              <a:ext cx="271463" cy="515938"/>
            </a:xfrm>
            <a:custGeom>
              <a:avLst/>
              <a:gdLst>
                <a:gd name="T0" fmla="*/ 170 w 171"/>
                <a:gd name="T1" fmla="*/ 96 h 325"/>
                <a:gd name="T2" fmla="*/ 171 w 171"/>
                <a:gd name="T3" fmla="*/ 325 h 325"/>
                <a:gd name="T4" fmla="*/ 2 w 171"/>
                <a:gd name="T5" fmla="*/ 229 h 325"/>
                <a:gd name="T6" fmla="*/ 0 w 171"/>
                <a:gd name="T7" fmla="*/ 0 h 325"/>
                <a:gd name="T8" fmla="*/ 170 w 171"/>
                <a:gd name="T9" fmla="*/ 96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325">
                  <a:moveTo>
                    <a:pt x="170" y="96"/>
                  </a:moveTo>
                  <a:lnTo>
                    <a:pt x="171" y="325"/>
                  </a:lnTo>
                  <a:lnTo>
                    <a:pt x="2" y="229"/>
                  </a:lnTo>
                  <a:lnTo>
                    <a:pt x="0" y="0"/>
                  </a:lnTo>
                  <a:lnTo>
                    <a:pt x="170" y="96"/>
                  </a:lnTo>
                  <a:close/>
                </a:path>
              </a:pathLst>
            </a:custGeom>
            <a:solidFill>
              <a:srgbClr val="804E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34" name="Freeform 1081"/>
            <p:cNvSpPr/>
            <p:nvPr userDrawn="1"/>
          </p:nvSpPr>
          <p:spPr bwMode="auto">
            <a:xfrm>
              <a:off x="7932738" y="4229100"/>
              <a:ext cx="333375" cy="636588"/>
            </a:xfrm>
            <a:custGeom>
              <a:avLst/>
              <a:gdLst>
                <a:gd name="T0" fmla="*/ 209 w 210"/>
                <a:gd name="T1" fmla="*/ 119 h 401"/>
                <a:gd name="T2" fmla="*/ 210 w 210"/>
                <a:gd name="T3" fmla="*/ 401 h 401"/>
                <a:gd name="T4" fmla="*/ 1 w 210"/>
                <a:gd name="T5" fmla="*/ 284 h 401"/>
                <a:gd name="T6" fmla="*/ 0 w 210"/>
                <a:gd name="T7" fmla="*/ 0 h 401"/>
                <a:gd name="T8" fmla="*/ 209 w 210"/>
                <a:gd name="T9" fmla="*/ 119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401">
                  <a:moveTo>
                    <a:pt x="209" y="119"/>
                  </a:moveTo>
                  <a:lnTo>
                    <a:pt x="210" y="401"/>
                  </a:lnTo>
                  <a:lnTo>
                    <a:pt x="1" y="284"/>
                  </a:lnTo>
                  <a:lnTo>
                    <a:pt x="0" y="0"/>
                  </a:lnTo>
                  <a:lnTo>
                    <a:pt x="209" y="119"/>
                  </a:lnTo>
                  <a:close/>
                </a:path>
              </a:pathLst>
            </a:custGeom>
            <a:solidFill>
              <a:srgbClr val="FFE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35" name="Freeform 1082"/>
            <p:cNvSpPr/>
            <p:nvPr userDrawn="1"/>
          </p:nvSpPr>
          <p:spPr bwMode="auto">
            <a:xfrm>
              <a:off x="8264525" y="4384675"/>
              <a:ext cx="57150" cy="481013"/>
            </a:xfrm>
            <a:custGeom>
              <a:avLst/>
              <a:gdLst>
                <a:gd name="T0" fmla="*/ 0 w 36"/>
                <a:gd name="T1" fmla="*/ 21 h 303"/>
                <a:gd name="T2" fmla="*/ 35 w 36"/>
                <a:gd name="T3" fmla="*/ 0 h 303"/>
                <a:gd name="T4" fmla="*/ 36 w 36"/>
                <a:gd name="T5" fmla="*/ 282 h 303"/>
                <a:gd name="T6" fmla="*/ 1 w 36"/>
                <a:gd name="T7" fmla="*/ 303 h 303"/>
                <a:gd name="T8" fmla="*/ 0 w 36"/>
                <a:gd name="T9" fmla="*/ 2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3">
                  <a:moveTo>
                    <a:pt x="0" y="21"/>
                  </a:moveTo>
                  <a:lnTo>
                    <a:pt x="35" y="0"/>
                  </a:lnTo>
                  <a:lnTo>
                    <a:pt x="36" y="282"/>
                  </a:lnTo>
                  <a:lnTo>
                    <a:pt x="1" y="30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E7CF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36" name="Freeform 1083"/>
            <p:cNvSpPr/>
            <p:nvPr userDrawn="1"/>
          </p:nvSpPr>
          <p:spPr bwMode="auto">
            <a:xfrm>
              <a:off x="7932738" y="4195763"/>
              <a:ext cx="387350" cy="222250"/>
            </a:xfrm>
            <a:custGeom>
              <a:avLst/>
              <a:gdLst>
                <a:gd name="T0" fmla="*/ 0 w 244"/>
                <a:gd name="T1" fmla="*/ 21 h 140"/>
                <a:gd name="T2" fmla="*/ 35 w 244"/>
                <a:gd name="T3" fmla="*/ 0 h 140"/>
                <a:gd name="T4" fmla="*/ 244 w 244"/>
                <a:gd name="T5" fmla="*/ 119 h 140"/>
                <a:gd name="T6" fmla="*/ 209 w 244"/>
                <a:gd name="T7" fmla="*/ 140 h 140"/>
                <a:gd name="T8" fmla="*/ 0 w 244"/>
                <a:gd name="T9" fmla="*/ 2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140">
                  <a:moveTo>
                    <a:pt x="0" y="21"/>
                  </a:moveTo>
                  <a:lnTo>
                    <a:pt x="35" y="0"/>
                  </a:lnTo>
                  <a:lnTo>
                    <a:pt x="244" y="119"/>
                  </a:lnTo>
                  <a:lnTo>
                    <a:pt x="209" y="14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37" name="Freeform 1084"/>
            <p:cNvSpPr/>
            <p:nvPr userDrawn="1"/>
          </p:nvSpPr>
          <p:spPr bwMode="auto">
            <a:xfrm>
              <a:off x="7961313" y="4287838"/>
              <a:ext cx="269875" cy="517525"/>
            </a:xfrm>
            <a:custGeom>
              <a:avLst/>
              <a:gdLst>
                <a:gd name="T0" fmla="*/ 169 w 170"/>
                <a:gd name="T1" fmla="*/ 96 h 326"/>
                <a:gd name="T2" fmla="*/ 170 w 170"/>
                <a:gd name="T3" fmla="*/ 326 h 326"/>
                <a:gd name="T4" fmla="*/ 1 w 170"/>
                <a:gd name="T5" fmla="*/ 230 h 326"/>
                <a:gd name="T6" fmla="*/ 0 w 170"/>
                <a:gd name="T7" fmla="*/ 0 h 326"/>
                <a:gd name="T8" fmla="*/ 169 w 170"/>
                <a:gd name="T9" fmla="*/ 96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326">
                  <a:moveTo>
                    <a:pt x="169" y="96"/>
                  </a:moveTo>
                  <a:lnTo>
                    <a:pt x="170" y="326"/>
                  </a:lnTo>
                  <a:lnTo>
                    <a:pt x="1" y="230"/>
                  </a:lnTo>
                  <a:lnTo>
                    <a:pt x="0" y="0"/>
                  </a:lnTo>
                  <a:lnTo>
                    <a:pt x="169" y="96"/>
                  </a:lnTo>
                  <a:close/>
                </a:path>
              </a:pathLst>
            </a:custGeom>
            <a:solidFill>
              <a:srgbClr val="804E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38" name="Freeform 1085"/>
            <p:cNvSpPr/>
            <p:nvPr userDrawn="1"/>
          </p:nvSpPr>
          <p:spPr bwMode="auto">
            <a:xfrm>
              <a:off x="7445375" y="3949700"/>
              <a:ext cx="874713" cy="712788"/>
            </a:xfrm>
            <a:custGeom>
              <a:avLst/>
              <a:gdLst>
                <a:gd name="T0" fmla="*/ 170 w 551"/>
                <a:gd name="T1" fmla="*/ 0 h 449"/>
                <a:gd name="T2" fmla="*/ 551 w 551"/>
                <a:gd name="T3" fmla="*/ 225 h 449"/>
                <a:gd name="T4" fmla="*/ 403 w 551"/>
                <a:gd name="T5" fmla="*/ 449 h 449"/>
                <a:gd name="T6" fmla="*/ 35 w 551"/>
                <a:gd name="T7" fmla="*/ 229 h 449"/>
                <a:gd name="T8" fmla="*/ 170 w 551"/>
                <a:gd name="T9" fmla="*/ 0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1" h="449">
                  <a:moveTo>
                    <a:pt x="170" y="0"/>
                  </a:moveTo>
                  <a:cubicBezTo>
                    <a:pt x="551" y="225"/>
                    <a:pt x="551" y="225"/>
                    <a:pt x="551" y="225"/>
                  </a:cubicBezTo>
                  <a:cubicBezTo>
                    <a:pt x="403" y="449"/>
                    <a:pt x="403" y="449"/>
                    <a:pt x="403" y="449"/>
                  </a:cubicBezTo>
                  <a:cubicBezTo>
                    <a:pt x="35" y="229"/>
                    <a:pt x="35" y="229"/>
                    <a:pt x="35" y="229"/>
                  </a:cubicBezTo>
                  <a:cubicBezTo>
                    <a:pt x="35" y="229"/>
                    <a:pt x="0" y="61"/>
                    <a:pt x="170" y="0"/>
                  </a:cubicBezTo>
                  <a:close/>
                </a:path>
              </a:pathLst>
            </a:custGeom>
            <a:solidFill>
              <a:srgbClr val="FF8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39" name="Freeform 1086"/>
            <p:cNvSpPr/>
            <p:nvPr userDrawn="1"/>
          </p:nvSpPr>
          <p:spPr bwMode="auto">
            <a:xfrm>
              <a:off x="8085138" y="4306888"/>
              <a:ext cx="238125" cy="355600"/>
            </a:xfrm>
            <a:custGeom>
              <a:avLst/>
              <a:gdLst>
                <a:gd name="T0" fmla="*/ 148 w 150"/>
                <a:gd name="T1" fmla="*/ 0 h 224"/>
                <a:gd name="T2" fmla="*/ 150 w 150"/>
                <a:gd name="T3" fmla="*/ 127 h 224"/>
                <a:gd name="T4" fmla="*/ 0 w 150"/>
                <a:gd name="T5" fmla="*/ 224 h 224"/>
                <a:gd name="T6" fmla="*/ 148 w 150"/>
                <a:gd name="T7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224">
                  <a:moveTo>
                    <a:pt x="148" y="0"/>
                  </a:moveTo>
                  <a:cubicBezTo>
                    <a:pt x="150" y="127"/>
                    <a:pt x="150" y="127"/>
                    <a:pt x="150" y="127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0" y="224"/>
                    <a:pt x="14" y="43"/>
                    <a:pt x="148" y="0"/>
                  </a:cubicBezTo>
                  <a:close/>
                </a:path>
              </a:pathLst>
            </a:custGeom>
            <a:solidFill>
              <a:srgbClr val="F86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40" name="Freeform 1087"/>
            <p:cNvSpPr/>
            <p:nvPr userDrawn="1"/>
          </p:nvSpPr>
          <p:spPr bwMode="auto">
            <a:xfrm>
              <a:off x="7824788" y="4165600"/>
              <a:ext cx="268288" cy="357188"/>
            </a:xfrm>
            <a:custGeom>
              <a:avLst/>
              <a:gdLst>
                <a:gd name="T0" fmla="*/ 129 w 169"/>
                <a:gd name="T1" fmla="*/ 0 h 225"/>
                <a:gd name="T2" fmla="*/ 3 w 169"/>
                <a:gd name="T3" fmla="*/ 201 h 225"/>
                <a:gd name="T4" fmla="*/ 40 w 169"/>
                <a:gd name="T5" fmla="*/ 225 h 225"/>
                <a:gd name="T6" fmla="*/ 169 w 169"/>
                <a:gd name="T7" fmla="*/ 21 h 225"/>
                <a:gd name="T8" fmla="*/ 129 w 169"/>
                <a:gd name="T9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225">
                  <a:moveTo>
                    <a:pt x="129" y="0"/>
                  </a:moveTo>
                  <a:cubicBezTo>
                    <a:pt x="129" y="0"/>
                    <a:pt x="0" y="57"/>
                    <a:pt x="3" y="201"/>
                  </a:cubicBezTo>
                  <a:cubicBezTo>
                    <a:pt x="40" y="225"/>
                    <a:pt x="40" y="225"/>
                    <a:pt x="40" y="225"/>
                  </a:cubicBezTo>
                  <a:cubicBezTo>
                    <a:pt x="40" y="225"/>
                    <a:pt x="47" y="61"/>
                    <a:pt x="169" y="21"/>
                  </a:cubicBezTo>
                  <a:lnTo>
                    <a:pt x="129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41" name="Freeform 1088"/>
            <p:cNvSpPr/>
            <p:nvPr userDrawn="1"/>
          </p:nvSpPr>
          <p:spPr bwMode="auto">
            <a:xfrm>
              <a:off x="7680325" y="4071938"/>
              <a:ext cx="266700" cy="358775"/>
            </a:xfrm>
            <a:custGeom>
              <a:avLst/>
              <a:gdLst>
                <a:gd name="T0" fmla="*/ 128 w 168"/>
                <a:gd name="T1" fmla="*/ 0 h 226"/>
                <a:gd name="T2" fmla="*/ 2 w 168"/>
                <a:gd name="T3" fmla="*/ 201 h 226"/>
                <a:gd name="T4" fmla="*/ 39 w 168"/>
                <a:gd name="T5" fmla="*/ 226 h 226"/>
                <a:gd name="T6" fmla="*/ 168 w 168"/>
                <a:gd name="T7" fmla="*/ 22 h 226"/>
                <a:gd name="T8" fmla="*/ 128 w 168"/>
                <a:gd name="T9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226">
                  <a:moveTo>
                    <a:pt x="128" y="0"/>
                  </a:moveTo>
                  <a:cubicBezTo>
                    <a:pt x="128" y="0"/>
                    <a:pt x="0" y="57"/>
                    <a:pt x="2" y="201"/>
                  </a:cubicBezTo>
                  <a:cubicBezTo>
                    <a:pt x="39" y="226"/>
                    <a:pt x="39" y="226"/>
                    <a:pt x="39" y="226"/>
                  </a:cubicBezTo>
                  <a:cubicBezTo>
                    <a:pt x="39" y="226"/>
                    <a:pt x="47" y="62"/>
                    <a:pt x="168" y="22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42" name="Freeform 1089"/>
            <p:cNvSpPr/>
            <p:nvPr userDrawn="1"/>
          </p:nvSpPr>
          <p:spPr bwMode="auto">
            <a:xfrm>
              <a:off x="7545388" y="3989388"/>
              <a:ext cx="268288" cy="357188"/>
            </a:xfrm>
            <a:custGeom>
              <a:avLst/>
              <a:gdLst>
                <a:gd name="T0" fmla="*/ 129 w 169"/>
                <a:gd name="T1" fmla="*/ 0 h 225"/>
                <a:gd name="T2" fmla="*/ 3 w 169"/>
                <a:gd name="T3" fmla="*/ 201 h 225"/>
                <a:gd name="T4" fmla="*/ 40 w 169"/>
                <a:gd name="T5" fmla="*/ 225 h 225"/>
                <a:gd name="T6" fmla="*/ 169 w 169"/>
                <a:gd name="T7" fmla="*/ 21 h 225"/>
                <a:gd name="T8" fmla="*/ 129 w 169"/>
                <a:gd name="T9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225">
                  <a:moveTo>
                    <a:pt x="129" y="0"/>
                  </a:moveTo>
                  <a:cubicBezTo>
                    <a:pt x="129" y="0"/>
                    <a:pt x="0" y="57"/>
                    <a:pt x="3" y="201"/>
                  </a:cubicBezTo>
                  <a:cubicBezTo>
                    <a:pt x="40" y="225"/>
                    <a:pt x="40" y="225"/>
                    <a:pt x="40" y="225"/>
                  </a:cubicBezTo>
                  <a:cubicBezTo>
                    <a:pt x="40" y="225"/>
                    <a:pt x="47" y="61"/>
                    <a:pt x="169" y="21"/>
                  </a:cubicBezTo>
                  <a:lnTo>
                    <a:pt x="129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43" name="Freeform 1090"/>
            <p:cNvSpPr/>
            <p:nvPr userDrawn="1"/>
          </p:nvSpPr>
          <p:spPr bwMode="auto">
            <a:xfrm>
              <a:off x="7956550" y="4248150"/>
              <a:ext cx="268288" cy="358775"/>
            </a:xfrm>
            <a:custGeom>
              <a:avLst/>
              <a:gdLst>
                <a:gd name="T0" fmla="*/ 129 w 169"/>
                <a:gd name="T1" fmla="*/ 0 h 226"/>
                <a:gd name="T2" fmla="*/ 3 w 169"/>
                <a:gd name="T3" fmla="*/ 201 h 226"/>
                <a:gd name="T4" fmla="*/ 40 w 169"/>
                <a:gd name="T5" fmla="*/ 226 h 226"/>
                <a:gd name="T6" fmla="*/ 169 w 169"/>
                <a:gd name="T7" fmla="*/ 22 h 226"/>
                <a:gd name="T8" fmla="*/ 129 w 169"/>
                <a:gd name="T9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226">
                  <a:moveTo>
                    <a:pt x="129" y="0"/>
                  </a:moveTo>
                  <a:cubicBezTo>
                    <a:pt x="129" y="0"/>
                    <a:pt x="0" y="57"/>
                    <a:pt x="3" y="201"/>
                  </a:cubicBezTo>
                  <a:cubicBezTo>
                    <a:pt x="40" y="226"/>
                    <a:pt x="40" y="226"/>
                    <a:pt x="40" y="226"/>
                  </a:cubicBezTo>
                  <a:cubicBezTo>
                    <a:pt x="40" y="226"/>
                    <a:pt x="47" y="62"/>
                    <a:pt x="169" y="22"/>
                  </a:cubicBezTo>
                  <a:lnTo>
                    <a:pt x="129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44" name="Freeform 1091"/>
            <p:cNvSpPr/>
            <p:nvPr userDrawn="1"/>
          </p:nvSpPr>
          <p:spPr bwMode="auto">
            <a:xfrm>
              <a:off x="10948988" y="3843338"/>
              <a:ext cx="203200" cy="477838"/>
            </a:xfrm>
            <a:custGeom>
              <a:avLst/>
              <a:gdLst>
                <a:gd name="T0" fmla="*/ 128 w 128"/>
                <a:gd name="T1" fmla="*/ 0 h 301"/>
                <a:gd name="T2" fmla="*/ 0 w 128"/>
                <a:gd name="T3" fmla="*/ 218 h 301"/>
                <a:gd name="T4" fmla="*/ 128 w 128"/>
                <a:gd name="T5" fmla="*/ 301 h 301"/>
                <a:gd name="T6" fmla="*/ 128 w 128"/>
                <a:gd name="T7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301">
                  <a:moveTo>
                    <a:pt x="128" y="0"/>
                  </a:moveTo>
                  <a:lnTo>
                    <a:pt x="0" y="218"/>
                  </a:lnTo>
                  <a:lnTo>
                    <a:pt x="128" y="301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5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45" name="Freeform 1092"/>
            <p:cNvSpPr/>
            <p:nvPr userDrawn="1"/>
          </p:nvSpPr>
          <p:spPr bwMode="auto">
            <a:xfrm>
              <a:off x="11152188" y="3843338"/>
              <a:ext cx="214313" cy="477838"/>
            </a:xfrm>
            <a:custGeom>
              <a:avLst/>
              <a:gdLst>
                <a:gd name="T0" fmla="*/ 135 w 135"/>
                <a:gd name="T1" fmla="*/ 219 h 301"/>
                <a:gd name="T2" fmla="*/ 0 w 135"/>
                <a:gd name="T3" fmla="*/ 301 h 301"/>
                <a:gd name="T4" fmla="*/ 0 w 135"/>
                <a:gd name="T5" fmla="*/ 0 h 301"/>
                <a:gd name="T6" fmla="*/ 135 w 135"/>
                <a:gd name="T7" fmla="*/ 219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5" h="301">
                  <a:moveTo>
                    <a:pt x="135" y="219"/>
                  </a:moveTo>
                  <a:cubicBezTo>
                    <a:pt x="131" y="221"/>
                    <a:pt x="0" y="301"/>
                    <a:pt x="0" y="30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35" y="219"/>
                  </a:lnTo>
                  <a:close/>
                </a:path>
              </a:pathLst>
            </a:custGeom>
            <a:solidFill>
              <a:srgbClr val="7BC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46" name="Freeform 1093"/>
            <p:cNvSpPr/>
            <p:nvPr userDrawn="1"/>
          </p:nvSpPr>
          <p:spPr bwMode="auto">
            <a:xfrm>
              <a:off x="11152188" y="4292600"/>
              <a:ext cx="47625" cy="100013"/>
            </a:xfrm>
            <a:custGeom>
              <a:avLst/>
              <a:gdLst>
                <a:gd name="T0" fmla="*/ 30 w 30"/>
                <a:gd name="T1" fmla="*/ 45 h 63"/>
                <a:gd name="T2" fmla="*/ 0 w 30"/>
                <a:gd name="T3" fmla="*/ 63 h 63"/>
                <a:gd name="T4" fmla="*/ 0 w 30"/>
                <a:gd name="T5" fmla="*/ 18 h 63"/>
                <a:gd name="T6" fmla="*/ 30 w 30"/>
                <a:gd name="T7" fmla="*/ 0 h 63"/>
                <a:gd name="T8" fmla="*/ 30 w 30"/>
                <a:gd name="T9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63">
                  <a:moveTo>
                    <a:pt x="30" y="45"/>
                  </a:moveTo>
                  <a:lnTo>
                    <a:pt x="0" y="63"/>
                  </a:lnTo>
                  <a:lnTo>
                    <a:pt x="0" y="18"/>
                  </a:lnTo>
                  <a:lnTo>
                    <a:pt x="30" y="0"/>
                  </a:lnTo>
                  <a:lnTo>
                    <a:pt x="30" y="45"/>
                  </a:lnTo>
                  <a:close/>
                </a:path>
              </a:pathLst>
            </a:custGeom>
            <a:solidFill>
              <a:srgbClr val="794A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47" name="Freeform 1094"/>
            <p:cNvSpPr/>
            <p:nvPr userDrawn="1"/>
          </p:nvSpPr>
          <p:spPr bwMode="auto">
            <a:xfrm>
              <a:off x="11099800" y="4287838"/>
              <a:ext cx="52388" cy="104775"/>
            </a:xfrm>
            <a:custGeom>
              <a:avLst/>
              <a:gdLst>
                <a:gd name="T0" fmla="*/ 0 w 33"/>
                <a:gd name="T1" fmla="*/ 0 h 66"/>
                <a:gd name="T2" fmla="*/ 33 w 33"/>
                <a:gd name="T3" fmla="*/ 21 h 66"/>
                <a:gd name="T4" fmla="*/ 33 w 33"/>
                <a:gd name="T5" fmla="*/ 66 h 66"/>
                <a:gd name="T6" fmla="*/ 0 w 33"/>
                <a:gd name="T7" fmla="*/ 49 h 66"/>
                <a:gd name="T8" fmla="*/ 0 w 33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6">
                  <a:moveTo>
                    <a:pt x="0" y="0"/>
                  </a:moveTo>
                  <a:lnTo>
                    <a:pt x="33" y="21"/>
                  </a:lnTo>
                  <a:lnTo>
                    <a:pt x="33" y="66"/>
                  </a:lnTo>
                  <a:lnTo>
                    <a:pt x="0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36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48" name="Freeform 1095"/>
            <p:cNvSpPr/>
            <p:nvPr userDrawn="1"/>
          </p:nvSpPr>
          <p:spPr bwMode="auto">
            <a:xfrm>
              <a:off x="6407150" y="4521200"/>
              <a:ext cx="142875" cy="331788"/>
            </a:xfrm>
            <a:custGeom>
              <a:avLst/>
              <a:gdLst>
                <a:gd name="T0" fmla="*/ 90 w 90"/>
                <a:gd name="T1" fmla="*/ 0 h 209"/>
                <a:gd name="T2" fmla="*/ 0 w 90"/>
                <a:gd name="T3" fmla="*/ 151 h 209"/>
                <a:gd name="T4" fmla="*/ 90 w 90"/>
                <a:gd name="T5" fmla="*/ 209 h 209"/>
                <a:gd name="T6" fmla="*/ 90 w 90"/>
                <a:gd name="T7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209">
                  <a:moveTo>
                    <a:pt x="90" y="0"/>
                  </a:moveTo>
                  <a:lnTo>
                    <a:pt x="0" y="151"/>
                  </a:lnTo>
                  <a:lnTo>
                    <a:pt x="90" y="209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5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49" name="Freeform 1096"/>
            <p:cNvSpPr/>
            <p:nvPr userDrawn="1"/>
          </p:nvSpPr>
          <p:spPr bwMode="auto">
            <a:xfrm>
              <a:off x="6550025" y="4521200"/>
              <a:ext cx="149225" cy="331788"/>
            </a:xfrm>
            <a:custGeom>
              <a:avLst/>
              <a:gdLst>
                <a:gd name="T0" fmla="*/ 94 w 94"/>
                <a:gd name="T1" fmla="*/ 152 h 210"/>
                <a:gd name="T2" fmla="*/ 0 w 94"/>
                <a:gd name="T3" fmla="*/ 210 h 210"/>
                <a:gd name="T4" fmla="*/ 0 w 94"/>
                <a:gd name="T5" fmla="*/ 0 h 210"/>
                <a:gd name="T6" fmla="*/ 94 w 94"/>
                <a:gd name="T7" fmla="*/ 152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210">
                  <a:moveTo>
                    <a:pt x="94" y="152"/>
                  </a:moveTo>
                  <a:cubicBezTo>
                    <a:pt x="90" y="153"/>
                    <a:pt x="0" y="210"/>
                    <a:pt x="0" y="21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4" y="152"/>
                  </a:lnTo>
                  <a:close/>
                </a:path>
              </a:pathLst>
            </a:custGeom>
            <a:solidFill>
              <a:srgbClr val="7BC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50" name="Freeform 1097"/>
            <p:cNvSpPr/>
            <p:nvPr userDrawn="1"/>
          </p:nvSpPr>
          <p:spPr bwMode="auto">
            <a:xfrm>
              <a:off x="6550025" y="4832350"/>
              <a:ext cx="31750" cy="69850"/>
            </a:xfrm>
            <a:custGeom>
              <a:avLst/>
              <a:gdLst>
                <a:gd name="T0" fmla="*/ 20 w 20"/>
                <a:gd name="T1" fmla="*/ 31 h 44"/>
                <a:gd name="T2" fmla="*/ 0 w 20"/>
                <a:gd name="T3" fmla="*/ 44 h 44"/>
                <a:gd name="T4" fmla="*/ 0 w 20"/>
                <a:gd name="T5" fmla="*/ 13 h 44"/>
                <a:gd name="T6" fmla="*/ 20 w 20"/>
                <a:gd name="T7" fmla="*/ 0 h 44"/>
                <a:gd name="T8" fmla="*/ 20 w 20"/>
                <a:gd name="T9" fmla="*/ 3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44">
                  <a:moveTo>
                    <a:pt x="20" y="31"/>
                  </a:moveTo>
                  <a:lnTo>
                    <a:pt x="0" y="44"/>
                  </a:lnTo>
                  <a:lnTo>
                    <a:pt x="0" y="13"/>
                  </a:lnTo>
                  <a:lnTo>
                    <a:pt x="20" y="0"/>
                  </a:lnTo>
                  <a:lnTo>
                    <a:pt x="20" y="31"/>
                  </a:lnTo>
                  <a:close/>
                </a:path>
              </a:pathLst>
            </a:custGeom>
            <a:solidFill>
              <a:srgbClr val="794A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51" name="Freeform 1098"/>
            <p:cNvSpPr/>
            <p:nvPr userDrawn="1"/>
          </p:nvSpPr>
          <p:spPr bwMode="auto">
            <a:xfrm>
              <a:off x="6511925" y="4829175"/>
              <a:ext cx="38100" cy="73025"/>
            </a:xfrm>
            <a:custGeom>
              <a:avLst/>
              <a:gdLst>
                <a:gd name="T0" fmla="*/ 0 w 24"/>
                <a:gd name="T1" fmla="*/ 0 h 46"/>
                <a:gd name="T2" fmla="*/ 24 w 24"/>
                <a:gd name="T3" fmla="*/ 15 h 46"/>
                <a:gd name="T4" fmla="*/ 24 w 24"/>
                <a:gd name="T5" fmla="*/ 46 h 46"/>
                <a:gd name="T6" fmla="*/ 0 w 24"/>
                <a:gd name="T7" fmla="*/ 34 h 46"/>
                <a:gd name="T8" fmla="*/ 0 w 24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6">
                  <a:moveTo>
                    <a:pt x="0" y="0"/>
                  </a:moveTo>
                  <a:lnTo>
                    <a:pt x="24" y="15"/>
                  </a:lnTo>
                  <a:lnTo>
                    <a:pt x="24" y="46"/>
                  </a:lnTo>
                  <a:lnTo>
                    <a:pt x="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36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52" name="Rectangle 1099"/>
            <p:cNvSpPr>
              <a:spLocks noChangeArrowheads="1"/>
            </p:cNvSpPr>
            <p:nvPr userDrawn="1"/>
          </p:nvSpPr>
          <p:spPr bwMode="auto">
            <a:xfrm>
              <a:off x="9486900" y="5565775"/>
              <a:ext cx="257175" cy="120650"/>
            </a:xfrm>
            <a:prstGeom prst="rect">
              <a:avLst/>
            </a:prstGeom>
            <a:solidFill>
              <a:srgbClr val="BF8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53" name="Freeform 1100"/>
            <p:cNvSpPr/>
            <p:nvPr userDrawn="1"/>
          </p:nvSpPr>
          <p:spPr bwMode="auto">
            <a:xfrm>
              <a:off x="9658350" y="5249863"/>
              <a:ext cx="41275" cy="42863"/>
            </a:xfrm>
            <a:custGeom>
              <a:avLst/>
              <a:gdLst>
                <a:gd name="T0" fmla="*/ 25 w 26"/>
                <a:gd name="T1" fmla="*/ 10 h 27"/>
                <a:gd name="T2" fmla="*/ 13 w 26"/>
                <a:gd name="T3" fmla="*/ 15 h 27"/>
                <a:gd name="T4" fmla="*/ 6 w 26"/>
                <a:gd name="T5" fmla="*/ 25 h 27"/>
                <a:gd name="T6" fmla="*/ 0 w 26"/>
                <a:gd name="T7" fmla="*/ 23 h 27"/>
                <a:gd name="T8" fmla="*/ 8 w 26"/>
                <a:gd name="T9" fmla="*/ 9 h 27"/>
                <a:gd name="T10" fmla="*/ 22 w 26"/>
                <a:gd name="T11" fmla="*/ 2 h 27"/>
                <a:gd name="T12" fmla="*/ 25 w 26"/>
                <a:gd name="T1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7">
                  <a:moveTo>
                    <a:pt x="25" y="10"/>
                  </a:moveTo>
                  <a:cubicBezTo>
                    <a:pt x="24" y="15"/>
                    <a:pt x="17" y="16"/>
                    <a:pt x="13" y="15"/>
                  </a:cubicBezTo>
                  <a:cubicBezTo>
                    <a:pt x="12" y="15"/>
                    <a:pt x="9" y="22"/>
                    <a:pt x="6" y="25"/>
                  </a:cubicBezTo>
                  <a:cubicBezTo>
                    <a:pt x="3" y="27"/>
                    <a:pt x="1" y="25"/>
                    <a:pt x="0" y="23"/>
                  </a:cubicBezTo>
                  <a:cubicBezTo>
                    <a:pt x="0" y="23"/>
                    <a:pt x="7" y="12"/>
                    <a:pt x="8" y="9"/>
                  </a:cubicBezTo>
                  <a:cubicBezTo>
                    <a:pt x="14" y="0"/>
                    <a:pt x="18" y="1"/>
                    <a:pt x="22" y="2"/>
                  </a:cubicBezTo>
                  <a:cubicBezTo>
                    <a:pt x="26" y="3"/>
                    <a:pt x="26" y="6"/>
                    <a:pt x="25" y="10"/>
                  </a:cubicBezTo>
                  <a:close/>
                </a:path>
              </a:pathLst>
            </a:custGeom>
            <a:solidFill>
              <a:srgbClr val="F2D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54" name="Freeform 1101"/>
            <p:cNvSpPr/>
            <p:nvPr userDrawn="1"/>
          </p:nvSpPr>
          <p:spPr bwMode="auto">
            <a:xfrm>
              <a:off x="9674225" y="5018088"/>
              <a:ext cx="63500" cy="246063"/>
            </a:xfrm>
            <a:custGeom>
              <a:avLst/>
              <a:gdLst>
                <a:gd name="T0" fmla="*/ 15 w 40"/>
                <a:gd name="T1" fmla="*/ 153 h 155"/>
                <a:gd name="T2" fmla="*/ 39 w 40"/>
                <a:gd name="T3" fmla="*/ 84 h 155"/>
                <a:gd name="T4" fmla="*/ 39 w 40"/>
                <a:gd name="T5" fmla="*/ 29 h 155"/>
                <a:gd name="T6" fmla="*/ 24 w 40"/>
                <a:gd name="T7" fmla="*/ 1 h 155"/>
                <a:gd name="T8" fmla="*/ 11 w 40"/>
                <a:gd name="T9" fmla="*/ 33 h 155"/>
                <a:gd name="T10" fmla="*/ 13 w 40"/>
                <a:gd name="T11" fmla="*/ 88 h 155"/>
                <a:gd name="T12" fmla="*/ 0 w 40"/>
                <a:gd name="T13" fmla="*/ 154 h 155"/>
                <a:gd name="T14" fmla="*/ 15 w 40"/>
                <a:gd name="T15" fmla="*/ 15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155">
                  <a:moveTo>
                    <a:pt x="15" y="153"/>
                  </a:moveTo>
                  <a:cubicBezTo>
                    <a:pt x="19" y="145"/>
                    <a:pt x="39" y="98"/>
                    <a:pt x="39" y="84"/>
                  </a:cubicBezTo>
                  <a:cubicBezTo>
                    <a:pt x="40" y="71"/>
                    <a:pt x="39" y="29"/>
                    <a:pt x="39" y="29"/>
                  </a:cubicBezTo>
                  <a:cubicBezTo>
                    <a:pt x="39" y="29"/>
                    <a:pt x="40" y="2"/>
                    <a:pt x="24" y="1"/>
                  </a:cubicBezTo>
                  <a:cubicBezTo>
                    <a:pt x="14" y="0"/>
                    <a:pt x="5" y="9"/>
                    <a:pt x="11" y="33"/>
                  </a:cubicBezTo>
                  <a:cubicBezTo>
                    <a:pt x="14" y="43"/>
                    <a:pt x="13" y="88"/>
                    <a:pt x="13" y="88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14" y="155"/>
                    <a:pt x="15" y="153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55" name="Freeform 1102"/>
            <p:cNvSpPr/>
            <p:nvPr userDrawn="1"/>
          </p:nvSpPr>
          <p:spPr bwMode="auto">
            <a:xfrm>
              <a:off x="9663113" y="5251450"/>
              <a:ext cx="47625" cy="73025"/>
            </a:xfrm>
            <a:custGeom>
              <a:avLst/>
              <a:gdLst>
                <a:gd name="T0" fmla="*/ 24 w 30"/>
                <a:gd name="T1" fmla="*/ 4 h 46"/>
                <a:gd name="T2" fmla="*/ 13 w 30"/>
                <a:gd name="T3" fmla="*/ 0 h 46"/>
                <a:gd name="T4" fmla="*/ 5 w 30"/>
                <a:gd name="T5" fmla="*/ 13 h 46"/>
                <a:gd name="T6" fmla="*/ 5 w 30"/>
                <a:gd name="T7" fmla="*/ 15 h 46"/>
                <a:gd name="T8" fmla="*/ 2 w 30"/>
                <a:gd name="T9" fmla="*/ 32 h 46"/>
                <a:gd name="T10" fmla="*/ 9 w 30"/>
                <a:gd name="T11" fmla="*/ 43 h 46"/>
                <a:gd name="T12" fmla="*/ 9 w 30"/>
                <a:gd name="T13" fmla="*/ 44 h 46"/>
                <a:gd name="T14" fmla="*/ 20 w 30"/>
                <a:gd name="T15" fmla="*/ 37 h 46"/>
                <a:gd name="T16" fmla="*/ 27 w 30"/>
                <a:gd name="T17" fmla="*/ 20 h 46"/>
                <a:gd name="T18" fmla="*/ 24 w 30"/>
                <a:gd name="T19" fmla="*/ 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46">
                  <a:moveTo>
                    <a:pt x="24" y="4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0" y="41"/>
                    <a:pt x="9" y="43"/>
                  </a:cubicBezTo>
                  <a:cubicBezTo>
                    <a:pt x="15" y="45"/>
                    <a:pt x="9" y="44"/>
                    <a:pt x="9" y="44"/>
                  </a:cubicBezTo>
                  <a:cubicBezTo>
                    <a:pt x="17" y="46"/>
                    <a:pt x="20" y="37"/>
                    <a:pt x="20" y="37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9" y="14"/>
                    <a:pt x="30" y="5"/>
                    <a:pt x="24" y="4"/>
                  </a:cubicBezTo>
                  <a:close/>
                </a:path>
              </a:pathLst>
            </a:custGeom>
            <a:solidFill>
              <a:srgbClr val="F2D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56" name="Freeform 1103"/>
            <p:cNvSpPr/>
            <p:nvPr userDrawn="1"/>
          </p:nvSpPr>
          <p:spPr bwMode="auto">
            <a:xfrm>
              <a:off x="9683750" y="5014913"/>
              <a:ext cx="60325" cy="106363"/>
            </a:xfrm>
            <a:custGeom>
              <a:avLst/>
              <a:gdLst>
                <a:gd name="T0" fmla="*/ 14 w 38"/>
                <a:gd name="T1" fmla="*/ 2 h 67"/>
                <a:gd name="T2" fmla="*/ 2 w 38"/>
                <a:gd name="T3" fmla="*/ 26 h 67"/>
                <a:gd name="T4" fmla="*/ 5 w 38"/>
                <a:gd name="T5" fmla="*/ 61 h 67"/>
                <a:gd name="T6" fmla="*/ 20 w 38"/>
                <a:gd name="T7" fmla="*/ 66 h 67"/>
                <a:gd name="T8" fmla="*/ 38 w 38"/>
                <a:gd name="T9" fmla="*/ 58 h 67"/>
                <a:gd name="T10" fmla="*/ 33 w 38"/>
                <a:gd name="T11" fmla="*/ 25 h 67"/>
                <a:gd name="T12" fmla="*/ 14 w 38"/>
                <a:gd name="T13" fmla="*/ 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67">
                  <a:moveTo>
                    <a:pt x="14" y="2"/>
                  </a:moveTo>
                  <a:cubicBezTo>
                    <a:pt x="0" y="5"/>
                    <a:pt x="2" y="26"/>
                    <a:pt x="2" y="26"/>
                  </a:cubicBezTo>
                  <a:cubicBezTo>
                    <a:pt x="2" y="26"/>
                    <a:pt x="4" y="55"/>
                    <a:pt x="5" y="61"/>
                  </a:cubicBezTo>
                  <a:cubicBezTo>
                    <a:pt x="5" y="61"/>
                    <a:pt x="10" y="67"/>
                    <a:pt x="20" y="66"/>
                  </a:cubicBezTo>
                  <a:cubicBezTo>
                    <a:pt x="35" y="64"/>
                    <a:pt x="38" y="58"/>
                    <a:pt x="38" y="58"/>
                  </a:cubicBezTo>
                  <a:cubicBezTo>
                    <a:pt x="36" y="48"/>
                    <a:pt x="34" y="29"/>
                    <a:pt x="33" y="25"/>
                  </a:cubicBezTo>
                  <a:cubicBezTo>
                    <a:pt x="31" y="9"/>
                    <a:pt x="24" y="0"/>
                    <a:pt x="14" y="2"/>
                  </a:cubicBezTo>
                  <a:close/>
                </a:path>
              </a:pathLst>
            </a:custGeom>
            <a:solidFill>
              <a:srgbClr val="26B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57" name="Freeform 1104"/>
            <p:cNvSpPr/>
            <p:nvPr userDrawn="1"/>
          </p:nvSpPr>
          <p:spPr bwMode="auto">
            <a:xfrm>
              <a:off x="9542463" y="5595938"/>
              <a:ext cx="131763" cy="61913"/>
            </a:xfrm>
            <a:custGeom>
              <a:avLst/>
              <a:gdLst>
                <a:gd name="T0" fmla="*/ 42 w 83"/>
                <a:gd name="T1" fmla="*/ 0 h 39"/>
                <a:gd name="T2" fmla="*/ 32 w 83"/>
                <a:gd name="T3" fmla="*/ 4 h 39"/>
                <a:gd name="T4" fmla="*/ 16 w 83"/>
                <a:gd name="T5" fmla="*/ 7 h 39"/>
                <a:gd name="T6" fmla="*/ 0 w 83"/>
                <a:gd name="T7" fmla="*/ 17 h 39"/>
                <a:gd name="T8" fmla="*/ 0 w 83"/>
                <a:gd name="T9" fmla="*/ 21 h 39"/>
                <a:gd name="T10" fmla="*/ 8 w 83"/>
                <a:gd name="T11" fmla="*/ 27 h 39"/>
                <a:gd name="T12" fmla="*/ 23 w 83"/>
                <a:gd name="T13" fmla="*/ 31 h 39"/>
                <a:gd name="T14" fmla="*/ 56 w 83"/>
                <a:gd name="T15" fmla="*/ 36 h 39"/>
                <a:gd name="T16" fmla="*/ 66 w 83"/>
                <a:gd name="T17" fmla="*/ 38 h 39"/>
                <a:gd name="T18" fmla="*/ 83 w 83"/>
                <a:gd name="T19" fmla="*/ 26 h 39"/>
                <a:gd name="T20" fmla="*/ 83 w 83"/>
                <a:gd name="T21" fmla="*/ 4 h 39"/>
                <a:gd name="T22" fmla="*/ 42 w 83"/>
                <a:gd name="T2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39">
                  <a:moveTo>
                    <a:pt x="42" y="0"/>
                  </a:moveTo>
                  <a:cubicBezTo>
                    <a:pt x="42" y="0"/>
                    <a:pt x="39" y="3"/>
                    <a:pt x="32" y="4"/>
                  </a:cubicBezTo>
                  <a:cubicBezTo>
                    <a:pt x="29" y="5"/>
                    <a:pt x="16" y="7"/>
                    <a:pt x="16" y="7"/>
                  </a:cubicBezTo>
                  <a:cubicBezTo>
                    <a:pt x="9" y="7"/>
                    <a:pt x="2" y="11"/>
                    <a:pt x="0" y="17"/>
                  </a:cubicBezTo>
                  <a:cubicBezTo>
                    <a:pt x="0" y="17"/>
                    <a:pt x="0" y="20"/>
                    <a:pt x="0" y="21"/>
                  </a:cubicBezTo>
                  <a:cubicBezTo>
                    <a:pt x="1" y="25"/>
                    <a:pt x="4" y="26"/>
                    <a:pt x="8" y="27"/>
                  </a:cubicBezTo>
                  <a:cubicBezTo>
                    <a:pt x="8" y="27"/>
                    <a:pt x="16" y="30"/>
                    <a:pt x="23" y="31"/>
                  </a:cubicBezTo>
                  <a:cubicBezTo>
                    <a:pt x="31" y="33"/>
                    <a:pt x="49" y="36"/>
                    <a:pt x="56" y="36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77" y="39"/>
                    <a:pt x="83" y="30"/>
                    <a:pt x="83" y="26"/>
                  </a:cubicBezTo>
                  <a:cubicBezTo>
                    <a:pt x="83" y="4"/>
                    <a:pt x="83" y="4"/>
                    <a:pt x="83" y="4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30A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58" name="Freeform 1105"/>
            <p:cNvSpPr/>
            <p:nvPr userDrawn="1"/>
          </p:nvSpPr>
          <p:spPr bwMode="auto">
            <a:xfrm>
              <a:off x="9591675" y="5556250"/>
              <a:ext cx="111125" cy="74613"/>
            </a:xfrm>
            <a:custGeom>
              <a:avLst/>
              <a:gdLst>
                <a:gd name="T0" fmla="*/ 35 w 70"/>
                <a:gd name="T1" fmla="*/ 0 h 47"/>
                <a:gd name="T2" fmla="*/ 30 w 70"/>
                <a:gd name="T3" fmla="*/ 5 h 47"/>
                <a:gd name="T4" fmla="*/ 21 w 70"/>
                <a:gd name="T5" fmla="*/ 5 h 47"/>
                <a:gd name="T6" fmla="*/ 1 w 70"/>
                <a:gd name="T7" fmla="*/ 12 h 47"/>
                <a:gd name="T8" fmla="*/ 1 w 70"/>
                <a:gd name="T9" fmla="*/ 14 h 47"/>
                <a:gd name="T10" fmla="*/ 5 w 70"/>
                <a:gd name="T11" fmla="*/ 20 h 47"/>
                <a:gd name="T12" fmla="*/ 20 w 70"/>
                <a:gd name="T13" fmla="*/ 30 h 47"/>
                <a:gd name="T14" fmla="*/ 33 w 70"/>
                <a:gd name="T15" fmla="*/ 33 h 47"/>
                <a:gd name="T16" fmla="*/ 40 w 70"/>
                <a:gd name="T17" fmla="*/ 32 h 47"/>
                <a:gd name="T18" fmla="*/ 43 w 70"/>
                <a:gd name="T19" fmla="*/ 40 h 47"/>
                <a:gd name="T20" fmla="*/ 52 w 70"/>
                <a:gd name="T21" fmla="*/ 44 h 47"/>
                <a:gd name="T22" fmla="*/ 70 w 70"/>
                <a:gd name="T23" fmla="*/ 35 h 47"/>
                <a:gd name="T24" fmla="*/ 70 w 70"/>
                <a:gd name="T25" fmla="*/ 10 h 47"/>
                <a:gd name="T26" fmla="*/ 35 w 70"/>
                <a:gd name="T2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47">
                  <a:moveTo>
                    <a:pt x="35" y="0"/>
                  </a:moveTo>
                  <a:cubicBezTo>
                    <a:pt x="35" y="0"/>
                    <a:pt x="36" y="4"/>
                    <a:pt x="30" y="5"/>
                  </a:cubicBezTo>
                  <a:cubicBezTo>
                    <a:pt x="26" y="5"/>
                    <a:pt x="21" y="5"/>
                    <a:pt x="21" y="5"/>
                  </a:cubicBezTo>
                  <a:cubicBezTo>
                    <a:pt x="12" y="3"/>
                    <a:pt x="3" y="7"/>
                    <a:pt x="1" y="12"/>
                  </a:cubicBezTo>
                  <a:cubicBezTo>
                    <a:pt x="1" y="12"/>
                    <a:pt x="1" y="13"/>
                    <a:pt x="1" y="14"/>
                  </a:cubicBezTo>
                  <a:cubicBezTo>
                    <a:pt x="1" y="16"/>
                    <a:pt x="0" y="16"/>
                    <a:pt x="5" y="20"/>
                  </a:cubicBezTo>
                  <a:cubicBezTo>
                    <a:pt x="5" y="20"/>
                    <a:pt x="14" y="27"/>
                    <a:pt x="20" y="30"/>
                  </a:cubicBezTo>
                  <a:cubicBezTo>
                    <a:pt x="27" y="33"/>
                    <a:pt x="30" y="33"/>
                    <a:pt x="33" y="33"/>
                  </a:cubicBezTo>
                  <a:cubicBezTo>
                    <a:pt x="33" y="33"/>
                    <a:pt x="37" y="32"/>
                    <a:pt x="40" y="32"/>
                  </a:cubicBezTo>
                  <a:cubicBezTo>
                    <a:pt x="43" y="33"/>
                    <a:pt x="43" y="37"/>
                    <a:pt x="43" y="4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62" y="47"/>
                    <a:pt x="70" y="38"/>
                    <a:pt x="70" y="35"/>
                  </a:cubicBezTo>
                  <a:cubicBezTo>
                    <a:pt x="70" y="10"/>
                    <a:pt x="70" y="10"/>
                    <a:pt x="70" y="10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rgbClr val="30A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59" name="Freeform 1106"/>
            <p:cNvSpPr/>
            <p:nvPr userDrawn="1"/>
          </p:nvSpPr>
          <p:spPr bwMode="auto">
            <a:xfrm>
              <a:off x="9593263" y="5576888"/>
              <a:ext cx="68263" cy="41275"/>
            </a:xfrm>
            <a:custGeom>
              <a:avLst/>
              <a:gdLst>
                <a:gd name="T0" fmla="*/ 38 w 43"/>
                <a:gd name="T1" fmla="*/ 18 h 26"/>
                <a:gd name="T2" fmla="*/ 24 w 43"/>
                <a:gd name="T3" fmla="*/ 13 h 26"/>
                <a:gd name="T4" fmla="*/ 6 w 43"/>
                <a:gd name="T5" fmla="*/ 6 h 26"/>
                <a:gd name="T6" fmla="*/ 0 w 43"/>
                <a:gd name="T7" fmla="*/ 0 h 26"/>
                <a:gd name="T8" fmla="*/ 0 w 43"/>
                <a:gd name="T9" fmla="*/ 4 h 26"/>
                <a:gd name="T10" fmla="*/ 6 w 43"/>
                <a:gd name="T11" fmla="*/ 11 h 26"/>
                <a:gd name="T12" fmla="*/ 19 w 43"/>
                <a:gd name="T13" fmla="*/ 17 h 26"/>
                <a:gd name="T14" fmla="*/ 33 w 43"/>
                <a:gd name="T15" fmla="*/ 23 h 26"/>
                <a:gd name="T16" fmla="*/ 40 w 43"/>
                <a:gd name="T17" fmla="*/ 26 h 26"/>
                <a:gd name="T18" fmla="*/ 41 w 43"/>
                <a:gd name="T19" fmla="*/ 21 h 26"/>
                <a:gd name="T20" fmla="*/ 38 w 43"/>
                <a:gd name="T21" fmla="*/ 1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26">
                  <a:moveTo>
                    <a:pt x="38" y="18"/>
                  </a:moveTo>
                  <a:cubicBezTo>
                    <a:pt x="37" y="17"/>
                    <a:pt x="28" y="14"/>
                    <a:pt x="24" y="13"/>
                  </a:cubicBezTo>
                  <a:cubicBezTo>
                    <a:pt x="17" y="11"/>
                    <a:pt x="6" y="6"/>
                    <a:pt x="6" y="6"/>
                  </a:cubicBezTo>
                  <a:cubicBezTo>
                    <a:pt x="3" y="4"/>
                    <a:pt x="0" y="2"/>
                    <a:pt x="0" y="0"/>
                  </a:cubicBezTo>
                  <a:cubicBezTo>
                    <a:pt x="0" y="1"/>
                    <a:pt x="0" y="4"/>
                    <a:pt x="0" y="4"/>
                  </a:cubicBezTo>
                  <a:cubicBezTo>
                    <a:pt x="0" y="7"/>
                    <a:pt x="2" y="9"/>
                    <a:pt x="6" y="11"/>
                  </a:cubicBezTo>
                  <a:cubicBezTo>
                    <a:pt x="6" y="11"/>
                    <a:pt x="13" y="14"/>
                    <a:pt x="19" y="17"/>
                  </a:cubicBezTo>
                  <a:cubicBezTo>
                    <a:pt x="25" y="20"/>
                    <a:pt x="28" y="21"/>
                    <a:pt x="33" y="23"/>
                  </a:cubicBezTo>
                  <a:cubicBezTo>
                    <a:pt x="33" y="23"/>
                    <a:pt x="38" y="25"/>
                    <a:pt x="40" y="26"/>
                  </a:cubicBezTo>
                  <a:cubicBezTo>
                    <a:pt x="41" y="26"/>
                    <a:pt x="41" y="20"/>
                    <a:pt x="41" y="21"/>
                  </a:cubicBezTo>
                  <a:cubicBezTo>
                    <a:pt x="41" y="21"/>
                    <a:pt x="43" y="20"/>
                    <a:pt x="38" y="18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60" name="Freeform 1107"/>
            <p:cNvSpPr/>
            <p:nvPr userDrawn="1"/>
          </p:nvSpPr>
          <p:spPr bwMode="auto">
            <a:xfrm>
              <a:off x="9659938" y="5603875"/>
              <a:ext cx="42863" cy="26988"/>
            </a:xfrm>
            <a:custGeom>
              <a:avLst/>
              <a:gdLst>
                <a:gd name="T0" fmla="*/ 9 w 27"/>
                <a:gd name="T1" fmla="*/ 8 h 17"/>
                <a:gd name="T2" fmla="*/ 0 w 27"/>
                <a:gd name="T3" fmla="*/ 6 h 17"/>
                <a:gd name="T4" fmla="*/ 0 w 27"/>
                <a:gd name="T5" fmla="*/ 10 h 17"/>
                <a:gd name="T6" fmla="*/ 9 w 27"/>
                <a:gd name="T7" fmla="*/ 14 h 17"/>
                <a:gd name="T8" fmla="*/ 27 w 27"/>
                <a:gd name="T9" fmla="*/ 6 h 17"/>
                <a:gd name="T10" fmla="*/ 27 w 27"/>
                <a:gd name="T11" fmla="*/ 0 h 17"/>
                <a:gd name="T12" fmla="*/ 9 w 27"/>
                <a:gd name="T13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7">
                  <a:moveTo>
                    <a:pt x="9" y="8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9"/>
                    <a:pt x="0" y="10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9" y="17"/>
                    <a:pt x="27" y="8"/>
                    <a:pt x="27" y="6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3"/>
                    <a:pt x="19" y="9"/>
                    <a:pt x="9" y="8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61" name="Freeform 1108"/>
            <p:cNvSpPr/>
            <p:nvPr userDrawn="1"/>
          </p:nvSpPr>
          <p:spPr bwMode="auto">
            <a:xfrm>
              <a:off x="9578975" y="4962525"/>
              <a:ext cx="160338" cy="282575"/>
            </a:xfrm>
            <a:custGeom>
              <a:avLst/>
              <a:gdLst>
                <a:gd name="T0" fmla="*/ 91 w 101"/>
                <a:gd name="T1" fmla="*/ 61 h 178"/>
                <a:gd name="T2" fmla="*/ 91 w 101"/>
                <a:gd name="T3" fmla="*/ 34 h 178"/>
                <a:gd name="T4" fmla="*/ 101 w 101"/>
                <a:gd name="T5" fmla="*/ 2 h 178"/>
                <a:gd name="T6" fmla="*/ 72 w 101"/>
                <a:gd name="T7" fmla="*/ 0 h 178"/>
                <a:gd name="T8" fmla="*/ 63 w 101"/>
                <a:gd name="T9" fmla="*/ 27 h 178"/>
                <a:gd name="T10" fmla="*/ 46 w 101"/>
                <a:gd name="T11" fmla="*/ 44 h 178"/>
                <a:gd name="T12" fmla="*/ 31 w 101"/>
                <a:gd name="T13" fmla="*/ 58 h 178"/>
                <a:gd name="T14" fmla="*/ 16 w 101"/>
                <a:gd name="T15" fmla="*/ 82 h 178"/>
                <a:gd name="T16" fmla="*/ 0 w 101"/>
                <a:gd name="T17" fmla="*/ 164 h 178"/>
                <a:gd name="T18" fmla="*/ 73 w 101"/>
                <a:gd name="T19" fmla="*/ 178 h 178"/>
                <a:gd name="T20" fmla="*/ 88 w 101"/>
                <a:gd name="T21" fmla="*/ 81 h 178"/>
                <a:gd name="T22" fmla="*/ 91 w 101"/>
                <a:gd name="T23" fmla="*/ 61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" h="178">
                  <a:moveTo>
                    <a:pt x="91" y="61"/>
                  </a:moveTo>
                  <a:cubicBezTo>
                    <a:pt x="91" y="61"/>
                    <a:pt x="90" y="41"/>
                    <a:pt x="91" y="34"/>
                  </a:cubicBezTo>
                  <a:cubicBezTo>
                    <a:pt x="93" y="19"/>
                    <a:pt x="101" y="2"/>
                    <a:pt x="101" y="2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63" y="27"/>
                    <a:pt x="63" y="27"/>
                    <a:pt x="63" y="27"/>
                  </a:cubicBezTo>
                  <a:cubicBezTo>
                    <a:pt x="58" y="37"/>
                    <a:pt x="49" y="41"/>
                    <a:pt x="46" y="44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27" y="62"/>
                    <a:pt x="19" y="68"/>
                    <a:pt x="16" y="82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73" y="178"/>
                    <a:pt x="73" y="178"/>
                    <a:pt x="73" y="178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90" y="76"/>
                    <a:pt x="92" y="67"/>
                    <a:pt x="91" y="61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62" name="Freeform 1109"/>
            <p:cNvSpPr/>
            <p:nvPr userDrawn="1"/>
          </p:nvSpPr>
          <p:spPr bwMode="auto">
            <a:xfrm>
              <a:off x="9621838" y="5243513"/>
              <a:ext cx="84138" cy="369888"/>
            </a:xfrm>
            <a:custGeom>
              <a:avLst/>
              <a:gdLst>
                <a:gd name="T0" fmla="*/ 0 w 53"/>
                <a:gd name="T1" fmla="*/ 10 h 233"/>
                <a:gd name="T2" fmla="*/ 2 w 53"/>
                <a:gd name="T3" fmla="*/ 222 h 233"/>
                <a:gd name="T4" fmla="*/ 32 w 53"/>
                <a:gd name="T5" fmla="*/ 233 h 233"/>
                <a:gd name="T6" fmla="*/ 53 w 53"/>
                <a:gd name="T7" fmla="*/ 223 h 233"/>
                <a:gd name="T8" fmla="*/ 50 w 53"/>
                <a:gd name="T9" fmla="*/ 0 h 233"/>
                <a:gd name="T10" fmla="*/ 0 w 53"/>
                <a:gd name="T11" fmla="*/ 1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233">
                  <a:moveTo>
                    <a:pt x="0" y="10"/>
                  </a:moveTo>
                  <a:cubicBezTo>
                    <a:pt x="2" y="222"/>
                    <a:pt x="2" y="222"/>
                    <a:pt x="2" y="222"/>
                  </a:cubicBezTo>
                  <a:cubicBezTo>
                    <a:pt x="2" y="222"/>
                    <a:pt x="13" y="233"/>
                    <a:pt x="32" y="233"/>
                  </a:cubicBezTo>
                  <a:cubicBezTo>
                    <a:pt x="42" y="233"/>
                    <a:pt x="53" y="226"/>
                    <a:pt x="53" y="223"/>
                  </a:cubicBezTo>
                  <a:cubicBezTo>
                    <a:pt x="50" y="0"/>
                    <a:pt x="50" y="0"/>
                    <a:pt x="50" y="0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093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63" name="Freeform 1110"/>
            <p:cNvSpPr/>
            <p:nvPr userDrawn="1"/>
          </p:nvSpPr>
          <p:spPr bwMode="auto">
            <a:xfrm>
              <a:off x="9583738" y="5272088"/>
              <a:ext cx="92075" cy="366713"/>
            </a:xfrm>
            <a:custGeom>
              <a:avLst/>
              <a:gdLst>
                <a:gd name="T0" fmla="*/ 0 w 58"/>
                <a:gd name="T1" fmla="*/ 2 h 231"/>
                <a:gd name="T2" fmla="*/ 15 w 58"/>
                <a:gd name="T3" fmla="*/ 197 h 231"/>
                <a:gd name="T4" fmla="*/ 12 w 58"/>
                <a:gd name="T5" fmla="*/ 204 h 231"/>
                <a:gd name="T6" fmla="*/ 11 w 58"/>
                <a:gd name="T7" fmla="*/ 213 h 231"/>
                <a:gd name="T8" fmla="*/ 44 w 58"/>
                <a:gd name="T9" fmla="*/ 230 h 231"/>
                <a:gd name="T10" fmla="*/ 58 w 58"/>
                <a:gd name="T11" fmla="*/ 225 h 231"/>
                <a:gd name="T12" fmla="*/ 53 w 58"/>
                <a:gd name="T13" fmla="*/ 0 h 231"/>
                <a:gd name="T14" fmla="*/ 0 w 58"/>
                <a:gd name="T15" fmla="*/ 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231">
                  <a:moveTo>
                    <a:pt x="0" y="2"/>
                  </a:moveTo>
                  <a:cubicBezTo>
                    <a:pt x="15" y="197"/>
                    <a:pt x="15" y="197"/>
                    <a:pt x="15" y="197"/>
                  </a:cubicBezTo>
                  <a:cubicBezTo>
                    <a:pt x="15" y="197"/>
                    <a:pt x="15" y="201"/>
                    <a:pt x="12" y="204"/>
                  </a:cubicBezTo>
                  <a:cubicBezTo>
                    <a:pt x="10" y="207"/>
                    <a:pt x="10" y="211"/>
                    <a:pt x="11" y="213"/>
                  </a:cubicBezTo>
                  <a:cubicBezTo>
                    <a:pt x="12" y="216"/>
                    <a:pt x="22" y="231"/>
                    <a:pt x="44" y="230"/>
                  </a:cubicBezTo>
                  <a:cubicBezTo>
                    <a:pt x="50" y="230"/>
                    <a:pt x="57" y="227"/>
                    <a:pt x="58" y="225"/>
                  </a:cubicBezTo>
                  <a:cubicBezTo>
                    <a:pt x="53" y="0"/>
                    <a:pt x="53" y="0"/>
                    <a:pt x="53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1454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64" name="Freeform 1111"/>
            <p:cNvSpPr/>
            <p:nvPr userDrawn="1"/>
          </p:nvSpPr>
          <p:spPr bwMode="auto">
            <a:xfrm>
              <a:off x="9577388" y="5014913"/>
              <a:ext cx="152400" cy="287338"/>
            </a:xfrm>
            <a:custGeom>
              <a:avLst/>
              <a:gdLst>
                <a:gd name="T0" fmla="*/ 33 w 96"/>
                <a:gd name="T1" fmla="*/ 11 h 181"/>
                <a:gd name="T2" fmla="*/ 7 w 96"/>
                <a:gd name="T3" fmla="*/ 74 h 181"/>
                <a:gd name="T4" fmla="*/ 0 w 96"/>
                <a:gd name="T5" fmla="*/ 164 h 181"/>
                <a:gd name="T6" fmla="*/ 5 w 96"/>
                <a:gd name="T7" fmla="*/ 172 h 181"/>
                <a:gd name="T8" fmla="*/ 59 w 96"/>
                <a:gd name="T9" fmla="*/ 177 h 181"/>
                <a:gd name="T10" fmla="*/ 84 w 96"/>
                <a:gd name="T11" fmla="*/ 166 h 181"/>
                <a:gd name="T12" fmla="*/ 91 w 96"/>
                <a:gd name="T13" fmla="*/ 50 h 181"/>
                <a:gd name="T14" fmla="*/ 92 w 96"/>
                <a:gd name="T15" fmla="*/ 3 h 181"/>
                <a:gd name="T16" fmla="*/ 85 w 96"/>
                <a:gd name="T17" fmla="*/ 2 h 181"/>
                <a:gd name="T18" fmla="*/ 52 w 96"/>
                <a:gd name="T19" fmla="*/ 8 h 181"/>
                <a:gd name="T20" fmla="*/ 33 w 96"/>
                <a:gd name="T21" fmla="*/ 1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181">
                  <a:moveTo>
                    <a:pt x="33" y="11"/>
                  </a:moveTo>
                  <a:cubicBezTo>
                    <a:pt x="26" y="15"/>
                    <a:pt x="13" y="36"/>
                    <a:pt x="7" y="74"/>
                  </a:cubicBezTo>
                  <a:cubicBezTo>
                    <a:pt x="2" y="105"/>
                    <a:pt x="0" y="164"/>
                    <a:pt x="0" y="164"/>
                  </a:cubicBezTo>
                  <a:cubicBezTo>
                    <a:pt x="0" y="169"/>
                    <a:pt x="1" y="170"/>
                    <a:pt x="5" y="172"/>
                  </a:cubicBezTo>
                  <a:cubicBezTo>
                    <a:pt x="12" y="175"/>
                    <a:pt x="34" y="181"/>
                    <a:pt x="59" y="177"/>
                  </a:cubicBezTo>
                  <a:cubicBezTo>
                    <a:pt x="65" y="176"/>
                    <a:pt x="82" y="172"/>
                    <a:pt x="84" y="166"/>
                  </a:cubicBezTo>
                  <a:cubicBezTo>
                    <a:pt x="84" y="166"/>
                    <a:pt x="76" y="113"/>
                    <a:pt x="91" y="50"/>
                  </a:cubicBezTo>
                  <a:cubicBezTo>
                    <a:pt x="96" y="25"/>
                    <a:pt x="92" y="3"/>
                    <a:pt x="92" y="3"/>
                  </a:cubicBezTo>
                  <a:cubicBezTo>
                    <a:pt x="92" y="3"/>
                    <a:pt x="89" y="2"/>
                    <a:pt x="85" y="2"/>
                  </a:cubicBezTo>
                  <a:cubicBezTo>
                    <a:pt x="69" y="0"/>
                    <a:pt x="52" y="8"/>
                    <a:pt x="52" y="8"/>
                  </a:cubicBezTo>
                  <a:lnTo>
                    <a:pt x="33" y="11"/>
                  </a:lnTo>
                  <a:close/>
                </a:path>
              </a:pathLst>
            </a:custGeom>
            <a:solidFill>
              <a:srgbClr val="2EBE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65" name="Freeform 1112"/>
            <p:cNvSpPr/>
            <p:nvPr userDrawn="1"/>
          </p:nvSpPr>
          <p:spPr bwMode="auto">
            <a:xfrm>
              <a:off x="9645650" y="4865688"/>
              <a:ext cx="125413" cy="123825"/>
            </a:xfrm>
            <a:custGeom>
              <a:avLst/>
              <a:gdLst>
                <a:gd name="T0" fmla="*/ 48 w 79"/>
                <a:gd name="T1" fmla="*/ 9 h 78"/>
                <a:gd name="T2" fmla="*/ 28 w 79"/>
                <a:gd name="T3" fmla="*/ 0 h 78"/>
                <a:gd name="T4" fmla="*/ 7 w 79"/>
                <a:gd name="T5" fmla="*/ 52 h 78"/>
                <a:gd name="T6" fmla="*/ 9 w 79"/>
                <a:gd name="T7" fmla="*/ 74 h 78"/>
                <a:gd name="T8" fmla="*/ 37 w 79"/>
                <a:gd name="T9" fmla="*/ 78 h 78"/>
                <a:gd name="T10" fmla="*/ 59 w 79"/>
                <a:gd name="T11" fmla="*/ 59 h 78"/>
                <a:gd name="T12" fmla="*/ 79 w 79"/>
                <a:gd name="T13" fmla="*/ 28 h 78"/>
                <a:gd name="T14" fmla="*/ 48 w 79"/>
                <a:gd name="T15" fmla="*/ 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8">
                  <a:moveTo>
                    <a:pt x="48" y="9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0" y="66"/>
                    <a:pt x="5" y="71"/>
                    <a:pt x="9" y="74"/>
                  </a:cubicBezTo>
                  <a:cubicBezTo>
                    <a:pt x="18" y="78"/>
                    <a:pt x="31" y="78"/>
                    <a:pt x="37" y="78"/>
                  </a:cubicBezTo>
                  <a:cubicBezTo>
                    <a:pt x="50" y="77"/>
                    <a:pt x="58" y="61"/>
                    <a:pt x="59" y="59"/>
                  </a:cubicBezTo>
                  <a:cubicBezTo>
                    <a:pt x="79" y="28"/>
                    <a:pt x="79" y="28"/>
                    <a:pt x="79" y="28"/>
                  </a:cubicBezTo>
                  <a:lnTo>
                    <a:pt x="48" y="9"/>
                  </a:ln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66" name="Freeform 1113"/>
            <p:cNvSpPr/>
            <p:nvPr userDrawn="1"/>
          </p:nvSpPr>
          <p:spPr bwMode="auto">
            <a:xfrm>
              <a:off x="9674225" y="4851400"/>
              <a:ext cx="115888" cy="139700"/>
            </a:xfrm>
            <a:custGeom>
              <a:avLst/>
              <a:gdLst>
                <a:gd name="T0" fmla="*/ 19 w 73"/>
                <a:gd name="T1" fmla="*/ 3 h 88"/>
                <a:gd name="T2" fmla="*/ 7 w 73"/>
                <a:gd name="T3" fmla="*/ 16 h 88"/>
                <a:gd name="T4" fmla="*/ 3 w 73"/>
                <a:gd name="T5" fmla="*/ 43 h 88"/>
                <a:gd name="T6" fmla="*/ 1 w 73"/>
                <a:gd name="T7" fmla="*/ 49 h 88"/>
                <a:gd name="T8" fmla="*/ 4 w 73"/>
                <a:gd name="T9" fmla="*/ 53 h 88"/>
                <a:gd name="T10" fmla="*/ 8 w 73"/>
                <a:gd name="T11" fmla="*/ 46 h 88"/>
                <a:gd name="T12" fmla="*/ 12 w 73"/>
                <a:gd name="T13" fmla="*/ 59 h 88"/>
                <a:gd name="T14" fmla="*/ 13 w 73"/>
                <a:gd name="T15" fmla="*/ 70 h 88"/>
                <a:gd name="T16" fmla="*/ 28 w 73"/>
                <a:gd name="T17" fmla="*/ 87 h 88"/>
                <a:gd name="T18" fmla="*/ 36 w 73"/>
                <a:gd name="T19" fmla="*/ 87 h 88"/>
                <a:gd name="T20" fmla="*/ 54 w 73"/>
                <a:gd name="T21" fmla="*/ 73 h 88"/>
                <a:gd name="T22" fmla="*/ 70 w 73"/>
                <a:gd name="T23" fmla="*/ 31 h 88"/>
                <a:gd name="T24" fmla="*/ 60 w 73"/>
                <a:gd name="T25" fmla="*/ 18 h 88"/>
                <a:gd name="T26" fmla="*/ 57 w 73"/>
                <a:gd name="T27" fmla="*/ 10 h 88"/>
                <a:gd name="T28" fmla="*/ 47 w 73"/>
                <a:gd name="T29" fmla="*/ 9 h 88"/>
                <a:gd name="T30" fmla="*/ 47 w 73"/>
                <a:gd name="T31" fmla="*/ 4 h 88"/>
                <a:gd name="T32" fmla="*/ 40 w 73"/>
                <a:gd name="T33" fmla="*/ 3 h 88"/>
                <a:gd name="T34" fmla="*/ 32 w 73"/>
                <a:gd name="T35" fmla="*/ 5 h 88"/>
                <a:gd name="T36" fmla="*/ 31 w 73"/>
                <a:gd name="T37" fmla="*/ 0 h 88"/>
                <a:gd name="T38" fmla="*/ 19 w 73"/>
                <a:gd name="T39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3" h="88">
                  <a:moveTo>
                    <a:pt x="19" y="3"/>
                  </a:moveTo>
                  <a:cubicBezTo>
                    <a:pt x="10" y="6"/>
                    <a:pt x="7" y="15"/>
                    <a:pt x="7" y="16"/>
                  </a:cubicBezTo>
                  <a:cubicBezTo>
                    <a:pt x="10" y="22"/>
                    <a:pt x="5" y="38"/>
                    <a:pt x="3" y="43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0" y="51"/>
                    <a:pt x="1" y="55"/>
                    <a:pt x="4" y="53"/>
                  </a:cubicBezTo>
                  <a:cubicBezTo>
                    <a:pt x="7" y="51"/>
                    <a:pt x="6" y="47"/>
                    <a:pt x="8" y="46"/>
                  </a:cubicBezTo>
                  <a:cubicBezTo>
                    <a:pt x="10" y="45"/>
                    <a:pt x="14" y="47"/>
                    <a:pt x="12" y="59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4" y="79"/>
                    <a:pt x="21" y="85"/>
                    <a:pt x="28" y="87"/>
                  </a:cubicBezTo>
                  <a:cubicBezTo>
                    <a:pt x="28" y="87"/>
                    <a:pt x="33" y="88"/>
                    <a:pt x="36" y="87"/>
                  </a:cubicBezTo>
                  <a:cubicBezTo>
                    <a:pt x="38" y="86"/>
                    <a:pt x="50" y="76"/>
                    <a:pt x="54" y="73"/>
                  </a:cubicBezTo>
                  <a:cubicBezTo>
                    <a:pt x="68" y="60"/>
                    <a:pt x="73" y="45"/>
                    <a:pt x="70" y="31"/>
                  </a:cubicBezTo>
                  <a:cubicBezTo>
                    <a:pt x="68" y="25"/>
                    <a:pt x="62" y="19"/>
                    <a:pt x="60" y="18"/>
                  </a:cubicBezTo>
                  <a:cubicBezTo>
                    <a:pt x="51" y="11"/>
                    <a:pt x="57" y="10"/>
                    <a:pt x="57" y="10"/>
                  </a:cubicBezTo>
                  <a:cubicBezTo>
                    <a:pt x="54" y="7"/>
                    <a:pt x="49" y="9"/>
                    <a:pt x="47" y="9"/>
                  </a:cubicBezTo>
                  <a:cubicBezTo>
                    <a:pt x="39" y="9"/>
                    <a:pt x="47" y="5"/>
                    <a:pt x="47" y="4"/>
                  </a:cubicBezTo>
                  <a:cubicBezTo>
                    <a:pt x="47" y="4"/>
                    <a:pt x="45" y="2"/>
                    <a:pt x="40" y="3"/>
                  </a:cubicBezTo>
                  <a:cubicBezTo>
                    <a:pt x="38" y="4"/>
                    <a:pt x="35" y="6"/>
                    <a:pt x="32" y="5"/>
                  </a:cubicBezTo>
                  <a:cubicBezTo>
                    <a:pt x="27" y="4"/>
                    <a:pt x="31" y="0"/>
                    <a:pt x="31" y="0"/>
                  </a:cubicBezTo>
                  <a:cubicBezTo>
                    <a:pt x="28" y="0"/>
                    <a:pt x="19" y="3"/>
                    <a:pt x="19" y="3"/>
                  </a:cubicBezTo>
                  <a:close/>
                </a:path>
              </a:pathLst>
            </a:custGeom>
            <a:solidFill>
              <a:srgbClr val="633A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67" name="Freeform 1114"/>
            <p:cNvSpPr/>
            <p:nvPr userDrawn="1"/>
          </p:nvSpPr>
          <p:spPr bwMode="auto">
            <a:xfrm>
              <a:off x="9675813" y="4924425"/>
              <a:ext cx="17463" cy="23813"/>
            </a:xfrm>
            <a:custGeom>
              <a:avLst/>
              <a:gdLst>
                <a:gd name="T0" fmla="*/ 7 w 11"/>
                <a:gd name="T1" fmla="*/ 0 h 15"/>
                <a:gd name="T2" fmla="*/ 10 w 11"/>
                <a:gd name="T3" fmla="*/ 8 h 15"/>
                <a:gd name="T4" fmla="*/ 5 w 11"/>
                <a:gd name="T5" fmla="*/ 14 h 15"/>
                <a:gd name="T6" fmla="*/ 0 w 11"/>
                <a:gd name="T7" fmla="*/ 15 h 15"/>
                <a:gd name="T8" fmla="*/ 5 w 11"/>
                <a:gd name="T9" fmla="*/ 6 h 15"/>
                <a:gd name="T10" fmla="*/ 7 w 11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5">
                  <a:moveTo>
                    <a:pt x="7" y="0"/>
                  </a:moveTo>
                  <a:cubicBezTo>
                    <a:pt x="7" y="0"/>
                    <a:pt x="11" y="3"/>
                    <a:pt x="10" y="8"/>
                  </a:cubicBezTo>
                  <a:cubicBezTo>
                    <a:pt x="9" y="12"/>
                    <a:pt x="6" y="14"/>
                    <a:pt x="5" y="14"/>
                  </a:cubicBezTo>
                  <a:cubicBezTo>
                    <a:pt x="2" y="15"/>
                    <a:pt x="0" y="15"/>
                    <a:pt x="0" y="15"/>
                  </a:cubicBezTo>
                  <a:cubicBezTo>
                    <a:pt x="0" y="15"/>
                    <a:pt x="5" y="7"/>
                    <a:pt x="5" y="6"/>
                  </a:cubicBezTo>
                  <a:cubicBezTo>
                    <a:pt x="6" y="4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EFCF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68" name="Freeform 1115"/>
            <p:cNvSpPr/>
            <p:nvPr userDrawn="1"/>
          </p:nvSpPr>
          <p:spPr bwMode="auto">
            <a:xfrm>
              <a:off x="9672638" y="4918075"/>
              <a:ext cx="17463" cy="34925"/>
            </a:xfrm>
            <a:custGeom>
              <a:avLst/>
              <a:gdLst>
                <a:gd name="T0" fmla="*/ 9 w 11"/>
                <a:gd name="T1" fmla="*/ 1 h 22"/>
                <a:gd name="T2" fmla="*/ 6 w 11"/>
                <a:gd name="T3" fmla="*/ 4 h 22"/>
                <a:gd name="T4" fmla="*/ 4 w 11"/>
                <a:gd name="T5" fmla="*/ 12 h 22"/>
                <a:gd name="T6" fmla="*/ 0 w 11"/>
                <a:gd name="T7" fmla="*/ 18 h 22"/>
                <a:gd name="T8" fmla="*/ 3 w 11"/>
                <a:gd name="T9" fmla="*/ 19 h 22"/>
                <a:gd name="T10" fmla="*/ 9 w 11"/>
                <a:gd name="T11" fmla="*/ 12 h 22"/>
                <a:gd name="T12" fmla="*/ 9 w 11"/>
                <a:gd name="T13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2">
                  <a:moveTo>
                    <a:pt x="9" y="1"/>
                  </a:moveTo>
                  <a:cubicBezTo>
                    <a:pt x="9" y="1"/>
                    <a:pt x="6" y="0"/>
                    <a:pt x="6" y="4"/>
                  </a:cubicBezTo>
                  <a:cubicBezTo>
                    <a:pt x="6" y="8"/>
                    <a:pt x="5" y="10"/>
                    <a:pt x="4" y="12"/>
                  </a:cubicBezTo>
                  <a:cubicBezTo>
                    <a:pt x="3" y="13"/>
                    <a:pt x="0" y="18"/>
                    <a:pt x="0" y="18"/>
                  </a:cubicBezTo>
                  <a:cubicBezTo>
                    <a:pt x="0" y="18"/>
                    <a:pt x="0" y="22"/>
                    <a:pt x="3" y="19"/>
                  </a:cubicBezTo>
                  <a:cubicBezTo>
                    <a:pt x="5" y="18"/>
                    <a:pt x="7" y="15"/>
                    <a:pt x="9" y="12"/>
                  </a:cubicBezTo>
                  <a:cubicBezTo>
                    <a:pt x="10" y="10"/>
                    <a:pt x="11" y="2"/>
                    <a:pt x="9" y="1"/>
                  </a:cubicBezTo>
                  <a:close/>
                </a:path>
              </a:pathLst>
            </a:custGeom>
            <a:solidFill>
              <a:srgbClr val="FFE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69" name="Freeform 1116"/>
            <p:cNvSpPr/>
            <p:nvPr userDrawn="1"/>
          </p:nvSpPr>
          <p:spPr bwMode="auto">
            <a:xfrm>
              <a:off x="9512300" y="4849813"/>
              <a:ext cx="26988" cy="57150"/>
            </a:xfrm>
            <a:custGeom>
              <a:avLst/>
              <a:gdLst>
                <a:gd name="T0" fmla="*/ 2 w 17"/>
                <a:gd name="T1" fmla="*/ 27 h 36"/>
                <a:gd name="T2" fmla="*/ 9 w 17"/>
                <a:gd name="T3" fmla="*/ 16 h 36"/>
                <a:gd name="T4" fmla="*/ 9 w 17"/>
                <a:gd name="T5" fmla="*/ 4 h 36"/>
                <a:gd name="T6" fmla="*/ 15 w 17"/>
                <a:gd name="T7" fmla="*/ 1 h 36"/>
                <a:gd name="T8" fmla="*/ 17 w 17"/>
                <a:gd name="T9" fmla="*/ 18 h 36"/>
                <a:gd name="T10" fmla="*/ 8 w 17"/>
                <a:gd name="T11" fmla="*/ 35 h 36"/>
                <a:gd name="T12" fmla="*/ 2 w 17"/>
                <a:gd name="T13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6">
                  <a:moveTo>
                    <a:pt x="2" y="27"/>
                  </a:moveTo>
                  <a:cubicBezTo>
                    <a:pt x="0" y="23"/>
                    <a:pt x="5" y="18"/>
                    <a:pt x="9" y="16"/>
                  </a:cubicBezTo>
                  <a:cubicBezTo>
                    <a:pt x="10" y="16"/>
                    <a:pt x="8" y="7"/>
                    <a:pt x="9" y="4"/>
                  </a:cubicBezTo>
                  <a:cubicBezTo>
                    <a:pt x="10" y="0"/>
                    <a:pt x="14" y="0"/>
                    <a:pt x="15" y="1"/>
                  </a:cubicBezTo>
                  <a:cubicBezTo>
                    <a:pt x="16" y="2"/>
                    <a:pt x="17" y="15"/>
                    <a:pt x="17" y="18"/>
                  </a:cubicBezTo>
                  <a:cubicBezTo>
                    <a:pt x="17" y="27"/>
                    <a:pt x="12" y="33"/>
                    <a:pt x="8" y="35"/>
                  </a:cubicBezTo>
                  <a:cubicBezTo>
                    <a:pt x="4" y="36"/>
                    <a:pt x="3" y="32"/>
                    <a:pt x="2" y="27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70" name="Freeform 1117"/>
            <p:cNvSpPr/>
            <p:nvPr userDrawn="1"/>
          </p:nvSpPr>
          <p:spPr bwMode="auto">
            <a:xfrm>
              <a:off x="9483725" y="4830763"/>
              <a:ext cx="46038" cy="85725"/>
            </a:xfrm>
            <a:custGeom>
              <a:avLst/>
              <a:gdLst>
                <a:gd name="T0" fmla="*/ 21 w 29"/>
                <a:gd name="T1" fmla="*/ 52 h 54"/>
                <a:gd name="T2" fmla="*/ 29 w 29"/>
                <a:gd name="T3" fmla="*/ 44 h 54"/>
                <a:gd name="T4" fmla="*/ 28 w 29"/>
                <a:gd name="T5" fmla="*/ 29 h 54"/>
                <a:gd name="T6" fmla="*/ 28 w 29"/>
                <a:gd name="T7" fmla="*/ 27 h 54"/>
                <a:gd name="T8" fmla="*/ 19 w 29"/>
                <a:gd name="T9" fmla="*/ 10 h 54"/>
                <a:gd name="T10" fmla="*/ 10 w 29"/>
                <a:gd name="T11" fmla="*/ 4 h 54"/>
                <a:gd name="T12" fmla="*/ 8 w 29"/>
                <a:gd name="T13" fmla="*/ 8 h 54"/>
                <a:gd name="T14" fmla="*/ 1 w 29"/>
                <a:gd name="T15" fmla="*/ 19 h 54"/>
                <a:gd name="T16" fmla="*/ 5 w 29"/>
                <a:gd name="T17" fmla="*/ 36 h 54"/>
                <a:gd name="T18" fmla="*/ 21 w 29"/>
                <a:gd name="T1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54">
                  <a:moveTo>
                    <a:pt x="21" y="52"/>
                  </a:moveTo>
                  <a:cubicBezTo>
                    <a:pt x="29" y="44"/>
                    <a:pt x="29" y="44"/>
                    <a:pt x="29" y="44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6" y="0"/>
                    <a:pt x="10" y="4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0" y="11"/>
                    <a:pt x="1" y="19"/>
                    <a:pt x="1" y="19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7" y="41"/>
                    <a:pt x="15" y="54"/>
                    <a:pt x="21" y="52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71" name="Freeform 1118"/>
            <p:cNvSpPr/>
            <p:nvPr userDrawn="1"/>
          </p:nvSpPr>
          <p:spPr bwMode="auto">
            <a:xfrm>
              <a:off x="9504363" y="4889500"/>
              <a:ext cx="187325" cy="198438"/>
            </a:xfrm>
            <a:custGeom>
              <a:avLst/>
              <a:gdLst>
                <a:gd name="T0" fmla="*/ 0 w 118"/>
                <a:gd name="T1" fmla="*/ 10 h 125"/>
                <a:gd name="T2" fmla="*/ 31 w 118"/>
                <a:gd name="T3" fmla="*/ 91 h 125"/>
                <a:gd name="T4" fmla="*/ 89 w 118"/>
                <a:gd name="T5" fmla="*/ 119 h 125"/>
                <a:gd name="T6" fmla="*/ 116 w 118"/>
                <a:gd name="T7" fmla="*/ 111 h 125"/>
                <a:gd name="T8" fmla="*/ 101 w 118"/>
                <a:gd name="T9" fmla="*/ 91 h 125"/>
                <a:gd name="T10" fmla="*/ 48 w 118"/>
                <a:gd name="T11" fmla="*/ 70 h 125"/>
                <a:gd name="T12" fmla="*/ 15 w 118"/>
                <a:gd name="T13" fmla="*/ 4 h 125"/>
                <a:gd name="T14" fmla="*/ 0 w 118"/>
                <a:gd name="T15" fmla="*/ 1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125">
                  <a:moveTo>
                    <a:pt x="0" y="10"/>
                  </a:moveTo>
                  <a:cubicBezTo>
                    <a:pt x="0" y="10"/>
                    <a:pt x="15" y="75"/>
                    <a:pt x="31" y="91"/>
                  </a:cubicBezTo>
                  <a:cubicBezTo>
                    <a:pt x="40" y="100"/>
                    <a:pt x="89" y="119"/>
                    <a:pt x="89" y="119"/>
                  </a:cubicBezTo>
                  <a:cubicBezTo>
                    <a:pt x="89" y="119"/>
                    <a:pt x="112" y="125"/>
                    <a:pt x="116" y="111"/>
                  </a:cubicBezTo>
                  <a:cubicBezTo>
                    <a:pt x="118" y="103"/>
                    <a:pt x="115" y="95"/>
                    <a:pt x="101" y="91"/>
                  </a:cubicBezTo>
                  <a:cubicBezTo>
                    <a:pt x="92" y="88"/>
                    <a:pt x="48" y="70"/>
                    <a:pt x="48" y="70"/>
                  </a:cubicBezTo>
                  <a:cubicBezTo>
                    <a:pt x="48" y="70"/>
                    <a:pt x="21" y="26"/>
                    <a:pt x="15" y="4"/>
                  </a:cubicBezTo>
                  <a:cubicBezTo>
                    <a:pt x="15" y="0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72" name="Freeform 1119"/>
            <p:cNvSpPr/>
            <p:nvPr userDrawn="1"/>
          </p:nvSpPr>
          <p:spPr bwMode="auto">
            <a:xfrm>
              <a:off x="9588500" y="5005388"/>
              <a:ext cx="109538" cy="82550"/>
            </a:xfrm>
            <a:custGeom>
              <a:avLst/>
              <a:gdLst>
                <a:gd name="T0" fmla="*/ 66 w 69"/>
                <a:gd name="T1" fmla="*/ 38 h 52"/>
                <a:gd name="T2" fmla="*/ 32 w 69"/>
                <a:gd name="T3" fmla="*/ 48 h 52"/>
                <a:gd name="T4" fmla="*/ 4 w 69"/>
                <a:gd name="T5" fmla="*/ 42 h 52"/>
                <a:gd name="T6" fmla="*/ 1 w 69"/>
                <a:gd name="T7" fmla="*/ 23 h 52"/>
                <a:gd name="T8" fmla="*/ 7 w 69"/>
                <a:gd name="T9" fmla="*/ 0 h 52"/>
                <a:gd name="T10" fmla="*/ 49 w 69"/>
                <a:gd name="T11" fmla="*/ 10 h 52"/>
                <a:gd name="T12" fmla="*/ 66 w 69"/>
                <a:gd name="T13" fmla="*/ 3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52">
                  <a:moveTo>
                    <a:pt x="66" y="38"/>
                  </a:moveTo>
                  <a:cubicBezTo>
                    <a:pt x="62" y="52"/>
                    <a:pt x="32" y="48"/>
                    <a:pt x="32" y="48"/>
                  </a:cubicBezTo>
                  <a:cubicBezTo>
                    <a:pt x="32" y="48"/>
                    <a:pt x="10" y="44"/>
                    <a:pt x="4" y="42"/>
                  </a:cubicBezTo>
                  <a:cubicBezTo>
                    <a:pt x="4" y="42"/>
                    <a:pt x="0" y="33"/>
                    <a:pt x="1" y="23"/>
                  </a:cubicBezTo>
                  <a:cubicBezTo>
                    <a:pt x="3" y="10"/>
                    <a:pt x="7" y="0"/>
                    <a:pt x="7" y="0"/>
                  </a:cubicBezTo>
                  <a:cubicBezTo>
                    <a:pt x="16" y="2"/>
                    <a:pt x="45" y="9"/>
                    <a:pt x="49" y="10"/>
                  </a:cubicBezTo>
                  <a:cubicBezTo>
                    <a:pt x="61" y="13"/>
                    <a:pt x="69" y="26"/>
                    <a:pt x="66" y="38"/>
                  </a:cubicBezTo>
                  <a:close/>
                </a:path>
              </a:pathLst>
            </a:custGeom>
            <a:solidFill>
              <a:srgbClr val="43C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73" name="Freeform 1120"/>
            <p:cNvSpPr/>
            <p:nvPr userDrawn="1"/>
          </p:nvSpPr>
          <p:spPr bwMode="auto">
            <a:xfrm>
              <a:off x="9593263" y="5599113"/>
              <a:ext cx="7938" cy="23813"/>
            </a:xfrm>
            <a:custGeom>
              <a:avLst/>
              <a:gdLst>
                <a:gd name="T0" fmla="*/ 2 w 5"/>
                <a:gd name="T1" fmla="*/ 15 h 15"/>
                <a:gd name="T2" fmla="*/ 1 w 5"/>
                <a:gd name="T3" fmla="*/ 14 h 15"/>
                <a:gd name="T4" fmla="*/ 1 w 5"/>
                <a:gd name="T5" fmla="*/ 4 h 15"/>
                <a:gd name="T6" fmla="*/ 3 w 5"/>
                <a:gd name="T7" fmla="*/ 0 h 15"/>
                <a:gd name="T8" fmla="*/ 5 w 5"/>
                <a:gd name="T9" fmla="*/ 1 h 15"/>
                <a:gd name="T10" fmla="*/ 4 w 5"/>
                <a:gd name="T11" fmla="*/ 3 h 15"/>
                <a:gd name="T12" fmla="*/ 3 w 5"/>
                <a:gd name="T13" fmla="*/ 5 h 15"/>
                <a:gd name="T14" fmla="*/ 3 w 5"/>
                <a:gd name="T15" fmla="*/ 13 h 15"/>
                <a:gd name="T16" fmla="*/ 2 w 5"/>
                <a:gd name="T1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15">
                  <a:moveTo>
                    <a:pt x="2" y="15"/>
                  </a:moveTo>
                  <a:cubicBezTo>
                    <a:pt x="1" y="15"/>
                    <a:pt x="1" y="14"/>
                    <a:pt x="1" y="14"/>
                  </a:cubicBezTo>
                  <a:cubicBezTo>
                    <a:pt x="0" y="12"/>
                    <a:pt x="0" y="9"/>
                    <a:pt x="1" y="4"/>
                  </a:cubicBezTo>
                  <a:cubicBezTo>
                    <a:pt x="2" y="2"/>
                    <a:pt x="3" y="1"/>
                    <a:pt x="3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1"/>
                    <a:pt x="5" y="2"/>
                    <a:pt x="4" y="3"/>
                  </a:cubicBezTo>
                  <a:cubicBezTo>
                    <a:pt x="4" y="3"/>
                    <a:pt x="3" y="4"/>
                    <a:pt x="3" y="5"/>
                  </a:cubicBezTo>
                  <a:cubicBezTo>
                    <a:pt x="2" y="8"/>
                    <a:pt x="2" y="11"/>
                    <a:pt x="3" y="13"/>
                  </a:cubicBezTo>
                  <a:cubicBezTo>
                    <a:pt x="3" y="14"/>
                    <a:pt x="3" y="14"/>
                    <a:pt x="2" y="15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74" name="Freeform 1121"/>
            <p:cNvSpPr/>
            <p:nvPr userDrawn="1"/>
          </p:nvSpPr>
          <p:spPr bwMode="auto">
            <a:xfrm>
              <a:off x="9583738" y="5600700"/>
              <a:ext cx="11113" cy="20638"/>
            </a:xfrm>
            <a:custGeom>
              <a:avLst/>
              <a:gdLst>
                <a:gd name="T0" fmla="*/ 1 w 7"/>
                <a:gd name="T1" fmla="*/ 13 h 13"/>
                <a:gd name="T2" fmla="*/ 0 w 7"/>
                <a:gd name="T3" fmla="*/ 12 h 13"/>
                <a:gd name="T4" fmla="*/ 3 w 7"/>
                <a:gd name="T5" fmla="*/ 3 h 13"/>
                <a:gd name="T6" fmla="*/ 6 w 7"/>
                <a:gd name="T7" fmla="*/ 0 h 13"/>
                <a:gd name="T8" fmla="*/ 7 w 7"/>
                <a:gd name="T9" fmla="*/ 1 h 13"/>
                <a:gd name="T10" fmla="*/ 6 w 7"/>
                <a:gd name="T11" fmla="*/ 3 h 13"/>
                <a:gd name="T12" fmla="*/ 4 w 7"/>
                <a:gd name="T13" fmla="*/ 4 h 13"/>
                <a:gd name="T14" fmla="*/ 2 w 7"/>
                <a:gd name="T15" fmla="*/ 12 h 13"/>
                <a:gd name="T16" fmla="*/ 1 w 7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3">
                  <a:moveTo>
                    <a:pt x="1" y="13"/>
                  </a:moveTo>
                  <a:cubicBezTo>
                    <a:pt x="0" y="13"/>
                    <a:pt x="0" y="13"/>
                    <a:pt x="0" y="12"/>
                  </a:cubicBezTo>
                  <a:cubicBezTo>
                    <a:pt x="0" y="11"/>
                    <a:pt x="0" y="7"/>
                    <a:pt x="3" y="3"/>
                  </a:cubicBezTo>
                  <a:cubicBezTo>
                    <a:pt x="4" y="2"/>
                    <a:pt x="5" y="1"/>
                    <a:pt x="6" y="0"/>
                  </a:cubicBezTo>
                  <a:cubicBezTo>
                    <a:pt x="6" y="0"/>
                    <a:pt x="7" y="1"/>
                    <a:pt x="7" y="1"/>
                  </a:cubicBezTo>
                  <a:cubicBezTo>
                    <a:pt x="7" y="2"/>
                    <a:pt x="7" y="2"/>
                    <a:pt x="6" y="3"/>
                  </a:cubicBezTo>
                  <a:cubicBezTo>
                    <a:pt x="6" y="3"/>
                    <a:pt x="5" y="3"/>
                    <a:pt x="4" y="4"/>
                  </a:cubicBezTo>
                  <a:cubicBezTo>
                    <a:pt x="3" y="7"/>
                    <a:pt x="2" y="10"/>
                    <a:pt x="2" y="12"/>
                  </a:cubicBezTo>
                  <a:cubicBezTo>
                    <a:pt x="2" y="13"/>
                    <a:pt x="2" y="13"/>
                    <a:pt x="1" y="13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75" name="Freeform 1122"/>
            <p:cNvSpPr/>
            <p:nvPr userDrawn="1"/>
          </p:nvSpPr>
          <p:spPr bwMode="auto">
            <a:xfrm>
              <a:off x="9574213" y="5602288"/>
              <a:ext cx="11113" cy="19050"/>
            </a:xfrm>
            <a:custGeom>
              <a:avLst/>
              <a:gdLst>
                <a:gd name="T0" fmla="*/ 1 w 7"/>
                <a:gd name="T1" fmla="*/ 12 h 12"/>
                <a:gd name="T2" fmla="*/ 0 w 7"/>
                <a:gd name="T3" fmla="*/ 11 h 12"/>
                <a:gd name="T4" fmla="*/ 3 w 7"/>
                <a:gd name="T5" fmla="*/ 3 h 12"/>
                <a:gd name="T6" fmla="*/ 6 w 7"/>
                <a:gd name="T7" fmla="*/ 0 h 12"/>
                <a:gd name="T8" fmla="*/ 7 w 7"/>
                <a:gd name="T9" fmla="*/ 1 h 12"/>
                <a:gd name="T10" fmla="*/ 6 w 7"/>
                <a:gd name="T11" fmla="*/ 2 h 12"/>
                <a:gd name="T12" fmla="*/ 5 w 7"/>
                <a:gd name="T13" fmla="*/ 4 h 12"/>
                <a:gd name="T14" fmla="*/ 2 w 7"/>
                <a:gd name="T15" fmla="*/ 11 h 12"/>
                <a:gd name="T16" fmla="*/ 1 w 7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2">
                  <a:moveTo>
                    <a:pt x="1" y="12"/>
                  </a:moveTo>
                  <a:cubicBezTo>
                    <a:pt x="1" y="12"/>
                    <a:pt x="0" y="12"/>
                    <a:pt x="0" y="11"/>
                  </a:cubicBezTo>
                  <a:cubicBezTo>
                    <a:pt x="0" y="10"/>
                    <a:pt x="0" y="6"/>
                    <a:pt x="3" y="3"/>
                  </a:cubicBezTo>
                  <a:cubicBezTo>
                    <a:pt x="4" y="1"/>
                    <a:pt x="5" y="0"/>
                    <a:pt x="6" y="0"/>
                  </a:cubicBezTo>
                  <a:cubicBezTo>
                    <a:pt x="6" y="0"/>
                    <a:pt x="7" y="0"/>
                    <a:pt x="7" y="1"/>
                  </a:cubicBezTo>
                  <a:cubicBezTo>
                    <a:pt x="7" y="1"/>
                    <a:pt x="7" y="2"/>
                    <a:pt x="6" y="2"/>
                  </a:cubicBezTo>
                  <a:cubicBezTo>
                    <a:pt x="6" y="2"/>
                    <a:pt x="5" y="3"/>
                    <a:pt x="5" y="4"/>
                  </a:cubicBezTo>
                  <a:cubicBezTo>
                    <a:pt x="3" y="7"/>
                    <a:pt x="2" y="10"/>
                    <a:pt x="2" y="11"/>
                  </a:cubicBezTo>
                  <a:cubicBezTo>
                    <a:pt x="2" y="12"/>
                    <a:pt x="2" y="12"/>
                    <a:pt x="1" y="12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76" name="Freeform 1123"/>
            <p:cNvSpPr/>
            <p:nvPr userDrawn="1"/>
          </p:nvSpPr>
          <p:spPr bwMode="auto">
            <a:xfrm>
              <a:off x="9542463" y="5605463"/>
              <a:ext cx="30163" cy="33338"/>
            </a:xfrm>
            <a:custGeom>
              <a:avLst/>
              <a:gdLst>
                <a:gd name="T0" fmla="*/ 16 w 19"/>
                <a:gd name="T1" fmla="*/ 1 h 21"/>
                <a:gd name="T2" fmla="*/ 0 w 19"/>
                <a:gd name="T3" fmla="*/ 11 h 21"/>
                <a:gd name="T4" fmla="*/ 0 w 19"/>
                <a:gd name="T5" fmla="*/ 15 h 21"/>
                <a:gd name="T6" fmla="*/ 7 w 19"/>
                <a:gd name="T7" fmla="*/ 21 h 21"/>
                <a:gd name="T8" fmla="*/ 9 w 19"/>
                <a:gd name="T9" fmla="*/ 20 h 21"/>
                <a:gd name="T10" fmla="*/ 11 w 19"/>
                <a:gd name="T11" fmla="*/ 9 h 21"/>
                <a:gd name="T12" fmla="*/ 19 w 19"/>
                <a:gd name="T13" fmla="*/ 0 h 21"/>
                <a:gd name="T14" fmla="*/ 16 w 19"/>
                <a:gd name="T15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">
                  <a:moveTo>
                    <a:pt x="16" y="1"/>
                  </a:moveTo>
                  <a:cubicBezTo>
                    <a:pt x="9" y="1"/>
                    <a:pt x="2" y="5"/>
                    <a:pt x="0" y="11"/>
                  </a:cubicBezTo>
                  <a:cubicBezTo>
                    <a:pt x="0" y="11"/>
                    <a:pt x="0" y="14"/>
                    <a:pt x="0" y="15"/>
                  </a:cubicBezTo>
                  <a:cubicBezTo>
                    <a:pt x="1" y="18"/>
                    <a:pt x="3" y="20"/>
                    <a:pt x="7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10" y="13"/>
                    <a:pt x="11" y="9"/>
                  </a:cubicBezTo>
                  <a:cubicBezTo>
                    <a:pt x="14" y="3"/>
                    <a:pt x="17" y="1"/>
                    <a:pt x="19" y="0"/>
                  </a:cubicBezTo>
                  <a:cubicBezTo>
                    <a:pt x="17" y="1"/>
                    <a:pt x="16" y="1"/>
                    <a:pt x="16" y="1"/>
                  </a:cubicBezTo>
                  <a:close/>
                </a:path>
              </a:pathLst>
            </a:custGeom>
            <a:solidFill>
              <a:srgbClr val="4973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77" name="Freeform 1124"/>
            <p:cNvSpPr/>
            <p:nvPr userDrawn="1"/>
          </p:nvSpPr>
          <p:spPr bwMode="auto">
            <a:xfrm>
              <a:off x="9542463" y="5626100"/>
              <a:ext cx="131763" cy="31750"/>
            </a:xfrm>
            <a:custGeom>
              <a:avLst/>
              <a:gdLst>
                <a:gd name="T0" fmla="*/ 83 w 83"/>
                <a:gd name="T1" fmla="*/ 6 h 20"/>
                <a:gd name="T2" fmla="*/ 66 w 83"/>
                <a:gd name="T3" fmla="*/ 14 h 20"/>
                <a:gd name="T4" fmla="*/ 58 w 83"/>
                <a:gd name="T5" fmla="*/ 13 h 20"/>
                <a:gd name="T6" fmla="*/ 28 w 83"/>
                <a:gd name="T7" fmla="*/ 10 h 20"/>
                <a:gd name="T8" fmla="*/ 7 w 83"/>
                <a:gd name="T9" fmla="*/ 5 h 20"/>
                <a:gd name="T10" fmla="*/ 0 w 83"/>
                <a:gd name="T11" fmla="*/ 0 h 20"/>
                <a:gd name="T12" fmla="*/ 0 w 83"/>
                <a:gd name="T13" fmla="*/ 6 h 20"/>
                <a:gd name="T14" fmla="*/ 8 w 83"/>
                <a:gd name="T15" fmla="*/ 12 h 20"/>
                <a:gd name="T16" fmla="*/ 51 w 83"/>
                <a:gd name="T17" fmla="*/ 18 h 20"/>
                <a:gd name="T18" fmla="*/ 66 w 83"/>
                <a:gd name="T19" fmla="*/ 19 h 20"/>
                <a:gd name="T20" fmla="*/ 83 w 83"/>
                <a:gd name="T21" fmla="*/ 12 h 20"/>
                <a:gd name="T22" fmla="*/ 83 w 83"/>
                <a:gd name="T23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20">
                  <a:moveTo>
                    <a:pt x="83" y="6"/>
                  </a:moveTo>
                  <a:cubicBezTo>
                    <a:pt x="83" y="7"/>
                    <a:pt x="82" y="15"/>
                    <a:pt x="66" y="14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15" y="8"/>
                    <a:pt x="7" y="5"/>
                    <a:pt x="7" y="5"/>
                  </a:cubicBezTo>
                  <a:cubicBezTo>
                    <a:pt x="3" y="4"/>
                    <a:pt x="0" y="2"/>
                    <a:pt x="0" y="0"/>
                  </a:cubicBezTo>
                  <a:cubicBezTo>
                    <a:pt x="0" y="1"/>
                    <a:pt x="0" y="5"/>
                    <a:pt x="0" y="6"/>
                  </a:cubicBezTo>
                  <a:cubicBezTo>
                    <a:pt x="0" y="7"/>
                    <a:pt x="2" y="10"/>
                    <a:pt x="8" y="12"/>
                  </a:cubicBezTo>
                  <a:cubicBezTo>
                    <a:pt x="20" y="15"/>
                    <a:pt x="32" y="16"/>
                    <a:pt x="51" y="18"/>
                  </a:cubicBezTo>
                  <a:cubicBezTo>
                    <a:pt x="51" y="18"/>
                    <a:pt x="60" y="19"/>
                    <a:pt x="66" y="19"/>
                  </a:cubicBezTo>
                  <a:cubicBezTo>
                    <a:pt x="80" y="20"/>
                    <a:pt x="83" y="14"/>
                    <a:pt x="83" y="12"/>
                  </a:cubicBezTo>
                  <a:lnTo>
                    <a:pt x="83" y="6"/>
                  </a:ln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78" name="Freeform 1125"/>
            <p:cNvSpPr/>
            <p:nvPr userDrawn="1"/>
          </p:nvSpPr>
          <p:spPr bwMode="auto">
            <a:xfrm>
              <a:off x="7508875" y="4881563"/>
              <a:ext cx="138113" cy="188913"/>
            </a:xfrm>
            <a:custGeom>
              <a:avLst/>
              <a:gdLst>
                <a:gd name="T0" fmla="*/ 46 w 87"/>
                <a:gd name="T1" fmla="*/ 17 h 119"/>
                <a:gd name="T2" fmla="*/ 4 w 87"/>
                <a:gd name="T3" fmla="*/ 79 h 119"/>
                <a:gd name="T4" fmla="*/ 13 w 87"/>
                <a:gd name="T5" fmla="*/ 104 h 119"/>
                <a:gd name="T6" fmla="*/ 87 w 87"/>
                <a:gd name="T7" fmla="*/ 119 h 119"/>
                <a:gd name="T8" fmla="*/ 81 w 87"/>
                <a:gd name="T9" fmla="*/ 101 h 119"/>
                <a:gd name="T10" fmla="*/ 37 w 87"/>
                <a:gd name="T11" fmla="*/ 81 h 119"/>
                <a:gd name="T12" fmla="*/ 64 w 87"/>
                <a:gd name="T13" fmla="*/ 48 h 119"/>
                <a:gd name="T14" fmla="*/ 46 w 87"/>
                <a:gd name="T15" fmla="*/ 1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" h="119">
                  <a:moveTo>
                    <a:pt x="46" y="17"/>
                  </a:moveTo>
                  <a:cubicBezTo>
                    <a:pt x="46" y="17"/>
                    <a:pt x="8" y="72"/>
                    <a:pt x="4" y="79"/>
                  </a:cubicBezTo>
                  <a:cubicBezTo>
                    <a:pt x="0" y="87"/>
                    <a:pt x="2" y="100"/>
                    <a:pt x="13" y="104"/>
                  </a:cubicBezTo>
                  <a:cubicBezTo>
                    <a:pt x="25" y="108"/>
                    <a:pt x="87" y="119"/>
                    <a:pt x="87" y="119"/>
                  </a:cubicBezTo>
                  <a:cubicBezTo>
                    <a:pt x="81" y="101"/>
                    <a:pt x="81" y="101"/>
                    <a:pt x="81" y="101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8"/>
                    <a:pt x="65" y="0"/>
                    <a:pt x="46" y="17"/>
                  </a:cubicBezTo>
                  <a:close/>
                </a:path>
              </a:pathLst>
            </a:custGeom>
            <a:solidFill>
              <a:srgbClr val="5B3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79" name="Freeform 1126"/>
            <p:cNvSpPr/>
            <p:nvPr userDrawn="1"/>
          </p:nvSpPr>
          <p:spPr bwMode="auto">
            <a:xfrm>
              <a:off x="7540625" y="5427663"/>
              <a:ext cx="377825" cy="120650"/>
            </a:xfrm>
            <a:custGeom>
              <a:avLst/>
              <a:gdLst>
                <a:gd name="T0" fmla="*/ 104 w 238"/>
                <a:gd name="T1" fmla="*/ 0 h 76"/>
                <a:gd name="T2" fmla="*/ 96 w 238"/>
                <a:gd name="T3" fmla="*/ 0 h 76"/>
                <a:gd name="T4" fmla="*/ 8 w 238"/>
                <a:gd name="T5" fmla="*/ 44 h 76"/>
                <a:gd name="T6" fmla="*/ 106 w 238"/>
                <a:gd name="T7" fmla="*/ 76 h 76"/>
                <a:gd name="T8" fmla="*/ 120 w 238"/>
                <a:gd name="T9" fmla="*/ 76 h 76"/>
                <a:gd name="T10" fmla="*/ 219 w 238"/>
                <a:gd name="T11" fmla="*/ 54 h 76"/>
                <a:gd name="T12" fmla="*/ 200 w 238"/>
                <a:gd name="T13" fmla="*/ 32 h 76"/>
                <a:gd name="T14" fmla="*/ 142 w 238"/>
                <a:gd name="T15" fmla="*/ 18 h 76"/>
                <a:gd name="T16" fmla="*/ 104 w 238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8" h="76">
                  <a:moveTo>
                    <a:pt x="104" y="0"/>
                  </a:moveTo>
                  <a:cubicBezTo>
                    <a:pt x="101" y="0"/>
                    <a:pt x="98" y="0"/>
                    <a:pt x="96" y="0"/>
                  </a:cubicBezTo>
                  <a:cubicBezTo>
                    <a:pt x="65" y="4"/>
                    <a:pt x="0" y="12"/>
                    <a:pt x="8" y="44"/>
                  </a:cubicBezTo>
                  <a:cubicBezTo>
                    <a:pt x="14" y="62"/>
                    <a:pt x="53" y="76"/>
                    <a:pt x="106" y="76"/>
                  </a:cubicBezTo>
                  <a:cubicBezTo>
                    <a:pt x="110" y="76"/>
                    <a:pt x="115" y="76"/>
                    <a:pt x="120" y="76"/>
                  </a:cubicBezTo>
                  <a:cubicBezTo>
                    <a:pt x="162" y="74"/>
                    <a:pt x="206" y="63"/>
                    <a:pt x="219" y="54"/>
                  </a:cubicBezTo>
                  <a:cubicBezTo>
                    <a:pt x="238" y="41"/>
                    <a:pt x="207" y="35"/>
                    <a:pt x="200" y="32"/>
                  </a:cubicBezTo>
                  <a:cubicBezTo>
                    <a:pt x="186" y="27"/>
                    <a:pt x="120" y="37"/>
                    <a:pt x="142" y="18"/>
                  </a:cubicBezTo>
                  <a:cubicBezTo>
                    <a:pt x="153" y="7"/>
                    <a:pt x="126" y="0"/>
                    <a:pt x="104" y="0"/>
                  </a:cubicBezTo>
                </a:path>
              </a:pathLst>
            </a:custGeom>
            <a:solidFill>
              <a:srgbClr val="C386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80" name="Freeform 1127"/>
            <p:cNvSpPr/>
            <p:nvPr userDrawn="1"/>
          </p:nvSpPr>
          <p:spPr bwMode="auto">
            <a:xfrm>
              <a:off x="7827963" y="5030788"/>
              <a:ext cx="76200" cy="52388"/>
            </a:xfrm>
            <a:custGeom>
              <a:avLst/>
              <a:gdLst>
                <a:gd name="T0" fmla="*/ 5 w 48"/>
                <a:gd name="T1" fmla="*/ 16 h 33"/>
                <a:gd name="T2" fmla="*/ 9 w 48"/>
                <a:gd name="T3" fmla="*/ 22 h 33"/>
                <a:gd name="T4" fmla="*/ 35 w 48"/>
                <a:gd name="T5" fmla="*/ 24 h 33"/>
                <a:gd name="T6" fmla="*/ 43 w 48"/>
                <a:gd name="T7" fmla="*/ 28 h 33"/>
                <a:gd name="T8" fmla="*/ 43 w 48"/>
                <a:gd name="T9" fmla="*/ 12 h 33"/>
                <a:gd name="T10" fmla="*/ 26 w 48"/>
                <a:gd name="T11" fmla="*/ 1 h 33"/>
                <a:gd name="T12" fmla="*/ 0 w 48"/>
                <a:gd name="T13" fmla="*/ 1 h 33"/>
                <a:gd name="T14" fmla="*/ 5 w 48"/>
                <a:gd name="T15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33">
                  <a:moveTo>
                    <a:pt x="5" y="16"/>
                  </a:moveTo>
                  <a:cubicBezTo>
                    <a:pt x="5" y="16"/>
                    <a:pt x="6" y="25"/>
                    <a:pt x="9" y="22"/>
                  </a:cubicBezTo>
                  <a:cubicBezTo>
                    <a:pt x="11" y="20"/>
                    <a:pt x="34" y="20"/>
                    <a:pt x="35" y="24"/>
                  </a:cubicBezTo>
                  <a:cubicBezTo>
                    <a:pt x="38" y="33"/>
                    <a:pt x="43" y="28"/>
                    <a:pt x="43" y="28"/>
                  </a:cubicBezTo>
                  <a:cubicBezTo>
                    <a:pt x="43" y="28"/>
                    <a:pt x="48" y="19"/>
                    <a:pt x="43" y="12"/>
                  </a:cubicBezTo>
                  <a:cubicBezTo>
                    <a:pt x="36" y="2"/>
                    <a:pt x="34" y="1"/>
                    <a:pt x="26" y="1"/>
                  </a:cubicBezTo>
                  <a:cubicBezTo>
                    <a:pt x="17" y="0"/>
                    <a:pt x="0" y="1"/>
                    <a:pt x="0" y="1"/>
                  </a:cubicBezTo>
                  <a:lnTo>
                    <a:pt x="5" y="16"/>
                  </a:lnTo>
                  <a:close/>
                </a:path>
              </a:pathLst>
            </a:custGeom>
            <a:solidFill>
              <a:srgbClr val="E5B2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81" name="Freeform 1128"/>
            <p:cNvSpPr/>
            <p:nvPr userDrawn="1"/>
          </p:nvSpPr>
          <p:spPr bwMode="auto">
            <a:xfrm>
              <a:off x="7600950" y="4835525"/>
              <a:ext cx="57150" cy="90488"/>
            </a:xfrm>
            <a:custGeom>
              <a:avLst/>
              <a:gdLst>
                <a:gd name="T0" fmla="*/ 0 w 36"/>
                <a:gd name="T1" fmla="*/ 56 h 57"/>
                <a:gd name="T2" fmla="*/ 13 w 36"/>
                <a:gd name="T3" fmla="*/ 4 h 57"/>
                <a:gd name="T4" fmla="*/ 36 w 36"/>
                <a:gd name="T5" fmla="*/ 9 h 57"/>
                <a:gd name="T6" fmla="*/ 34 w 36"/>
                <a:gd name="T7" fmla="*/ 49 h 57"/>
                <a:gd name="T8" fmla="*/ 0 w 36"/>
                <a:gd name="T9" fmla="*/ 5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57">
                  <a:moveTo>
                    <a:pt x="0" y="56"/>
                  </a:moveTo>
                  <a:cubicBezTo>
                    <a:pt x="0" y="56"/>
                    <a:pt x="8" y="36"/>
                    <a:pt x="13" y="4"/>
                  </a:cubicBezTo>
                  <a:cubicBezTo>
                    <a:pt x="14" y="0"/>
                    <a:pt x="36" y="9"/>
                    <a:pt x="36" y="9"/>
                  </a:cubicBezTo>
                  <a:cubicBezTo>
                    <a:pt x="36" y="9"/>
                    <a:pt x="33" y="39"/>
                    <a:pt x="34" y="49"/>
                  </a:cubicBezTo>
                  <a:cubicBezTo>
                    <a:pt x="35" y="57"/>
                    <a:pt x="0" y="56"/>
                    <a:pt x="0" y="56"/>
                  </a:cubicBezTo>
                  <a:close/>
                </a:path>
              </a:pathLst>
            </a:custGeom>
            <a:solidFill>
              <a:srgbClr val="F7CB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82" name="Freeform 1129"/>
            <p:cNvSpPr/>
            <p:nvPr userDrawn="1"/>
          </p:nvSpPr>
          <p:spPr bwMode="auto">
            <a:xfrm>
              <a:off x="7612063" y="5397500"/>
              <a:ext cx="107950" cy="65088"/>
            </a:xfrm>
            <a:custGeom>
              <a:avLst/>
              <a:gdLst>
                <a:gd name="T0" fmla="*/ 6 w 68"/>
                <a:gd name="T1" fmla="*/ 12 h 41"/>
                <a:gd name="T2" fmla="*/ 0 w 68"/>
                <a:gd name="T3" fmla="*/ 25 h 41"/>
                <a:gd name="T4" fmla="*/ 3 w 68"/>
                <a:gd name="T5" fmla="*/ 37 h 41"/>
                <a:gd name="T6" fmla="*/ 17 w 68"/>
                <a:gd name="T7" fmla="*/ 40 h 41"/>
                <a:gd name="T8" fmla="*/ 33 w 68"/>
                <a:gd name="T9" fmla="*/ 33 h 41"/>
                <a:gd name="T10" fmla="*/ 46 w 68"/>
                <a:gd name="T11" fmla="*/ 29 h 41"/>
                <a:gd name="T12" fmla="*/ 66 w 68"/>
                <a:gd name="T13" fmla="*/ 16 h 41"/>
                <a:gd name="T14" fmla="*/ 66 w 68"/>
                <a:gd name="T15" fmla="*/ 7 h 41"/>
                <a:gd name="T16" fmla="*/ 30 w 68"/>
                <a:gd name="T17" fmla="*/ 8 h 41"/>
                <a:gd name="T18" fmla="*/ 6 w 68"/>
                <a:gd name="T19" fmla="*/ 1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41">
                  <a:moveTo>
                    <a:pt x="6" y="12"/>
                  </a:moveTo>
                  <a:cubicBezTo>
                    <a:pt x="6" y="12"/>
                    <a:pt x="0" y="16"/>
                    <a:pt x="0" y="25"/>
                  </a:cubicBezTo>
                  <a:cubicBezTo>
                    <a:pt x="1" y="33"/>
                    <a:pt x="1" y="35"/>
                    <a:pt x="3" y="37"/>
                  </a:cubicBezTo>
                  <a:cubicBezTo>
                    <a:pt x="5" y="38"/>
                    <a:pt x="12" y="41"/>
                    <a:pt x="17" y="40"/>
                  </a:cubicBezTo>
                  <a:cubicBezTo>
                    <a:pt x="22" y="39"/>
                    <a:pt x="30" y="34"/>
                    <a:pt x="33" y="33"/>
                  </a:cubicBezTo>
                  <a:cubicBezTo>
                    <a:pt x="36" y="32"/>
                    <a:pt x="35" y="32"/>
                    <a:pt x="46" y="29"/>
                  </a:cubicBezTo>
                  <a:cubicBezTo>
                    <a:pt x="62" y="24"/>
                    <a:pt x="65" y="20"/>
                    <a:pt x="66" y="16"/>
                  </a:cubicBezTo>
                  <a:cubicBezTo>
                    <a:pt x="67" y="12"/>
                    <a:pt x="68" y="8"/>
                    <a:pt x="66" y="7"/>
                  </a:cubicBezTo>
                  <a:cubicBezTo>
                    <a:pt x="55" y="0"/>
                    <a:pt x="35" y="13"/>
                    <a:pt x="30" y="8"/>
                  </a:cubicBezTo>
                  <a:cubicBezTo>
                    <a:pt x="25" y="3"/>
                    <a:pt x="6" y="12"/>
                    <a:pt x="6" y="12"/>
                  </a:cubicBezTo>
                  <a:close/>
                </a:path>
              </a:pathLst>
            </a:custGeom>
            <a:solidFill>
              <a:srgbClr val="FA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83" name="Freeform 1130"/>
            <p:cNvSpPr/>
            <p:nvPr userDrawn="1"/>
          </p:nvSpPr>
          <p:spPr bwMode="auto">
            <a:xfrm>
              <a:off x="7610475" y="5397500"/>
              <a:ext cx="107950" cy="57150"/>
            </a:xfrm>
            <a:custGeom>
              <a:avLst/>
              <a:gdLst>
                <a:gd name="T0" fmla="*/ 5 w 68"/>
                <a:gd name="T1" fmla="*/ 7 h 36"/>
                <a:gd name="T2" fmla="*/ 1 w 68"/>
                <a:gd name="T3" fmla="*/ 19 h 36"/>
                <a:gd name="T4" fmla="*/ 3 w 68"/>
                <a:gd name="T5" fmla="*/ 32 h 36"/>
                <a:gd name="T6" fmla="*/ 18 w 68"/>
                <a:gd name="T7" fmla="*/ 36 h 36"/>
                <a:gd name="T8" fmla="*/ 28 w 68"/>
                <a:gd name="T9" fmla="*/ 32 h 36"/>
                <a:gd name="T10" fmla="*/ 45 w 68"/>
                <a:gd name="T11" fmla="*/ 27 h 36"/>
                <a:gd name="T12" fmla="*/ 67 w 68"/>
                <a:gd name="T13" fmla="*/ 10 h 36"/>
                <a:gd name="T14" fmla="*/ 54 w 68"/>
                <a:gd name="T15" fmla="*/ 2 h 36"/>
                <a:gd name="T16" fmla="*/ 30 w 68"/>
                <a:gd name="T17" fmla="*/ 4 h 36"/>
                <a:gd name="T18" fmla="*/ 5 w 68"/>
                <a:gd name="T19" fmla="*/ 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36">
                  <a:moveTo>
                    <a:pt x="5" y="7"/>
                  </a:moveTo>
                  <a:cubicBezTo>
                    <a:pt x="5" y="7"/>
                    <a:pt x="3" y="10"/>
                    <a:pt x="1" y="19"/>
                  </a:cubicBezTo>
                  <a:cubicBezTo>
                    <a:pt x="0" y="28"/>
                    <a:pt x="2" y="31"/>
                    <a:pt x="3" y="32"/>
                  </a:cubicBezTo>
                  <a:cubicBezTo>
                    <a:pt x="5" y="35"/>
                    <a:pt x="13" y="36"/>
                    <a:pt x="18" y="36"/>
                  </a:cubicBezTo>
                  <a:cubicBezTo>
                    <a:pt x="22" y="35"/>
                    <a:pt x="25" y="33"/>
                    <a:pt x="28" y="32"/>
                  </a:cubicBezTo>
                  <a:cubicBezTo>
                    <a:pt x="33" y="30"/>
                    <a:pt x="36" y="29"/>
                    <a:pt x="45" y="27"/>
                  </a:cubicBezTo>
                  <a:cubicBezTo>
                    <a:pt x="58" y="23"/>
                    <a:pt x="66" y="14"/>
                    <a:pt x="67" y="10"/>
                  </a:cubicBezTo>
                  <a:cubicBezTo>
                    <a:pt x="68" y="6"/>
                    <a:pt x="64" y="0"/>
                    <a:pt x="54" y="2"/>
                  </a:cubicBezTo>
                  <a:cubicBezTo>
                    <a:pt x="39" y="4"/>
                    <a:pt x="34" y="5"/>
                    <a:pt x="30" y="4"/>
                  </a:cubicBezTo>
                  <a:cubicBezTo>
                    <a:pt x="23" y="2"/>
                    <a:pt x="5" y="7"/>
                    <a:pt x="5" y="7"/>
                  </a:cubicBezTo>
                  <a:close/>
                </a:path>
              </a:pathLst>
            </a:custGeom>
            <a:solidFill>
              <a:srgbClr val="9D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84" name="Freeform 1131"/>
            <p:cNvSpPr/>
            <p:nvPr userDrawn="1"/>
          </p:nvSpPr>
          <p:spPr bwMode="auto">
            <a:xfrm>
              <a:off x="7613650" y="5043488"/>
              <a:ext cx="95250" cy="411163"/>
            </a:xfrm>
            <a:custGeom>
              <a:avLst/>
              <a:gdLst>
                <a:gd name="T0" fmla="*/ 38 w 60"/>
                <a:gd name="T1" fmla="*/ 41 h 259"/>
                <a:gd name="T2" fmla="*/ 59 w 60"/>
                <a:gd name="T3" fmla="*/ 143 h 259"/>
                <a:gd name="T4" fmla="*/ 58 w 60"/>
                <a:gd name="T5" fmla="*/ 164 h 259"/>
                <a:gd name="T6" fmla="*/ 35 w 60"/>
                <a:gd name="T7" fmla="*/ 231 h 259"/>
                <a:gd name="T8" fmla="*/ 1 w 60"/>
                <a:gd name="T9" fmla="*/ 232 h 259"/>
                <a:gd name="T10" fmla="*/ 17 w 60"/>
                <a:gd name="T11" fmla="*/ 174 h 259"/>
                <a:gd name="T12" fmla="*/ 24 w 60"/>
                <a:gd name="T13" fmla="*/ 152 h 259"/>
                <a:gd name="T14" fmla="*/ 2 w 60"/>
                <a:gd name="T15" fmla="*/ 62 h 259"/>
                <a:gd name="T16" fmla="*/ 38 w 60"/>
                <a:gd name="T17" fmla="*/ 41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259">
                  <a:moveTo>
                    <a:pt x="38" y="41"/>
                  </a:moveTo>
                  <a:cubicBezTo>
                    <a:pt x="46" y="63"/>
                    <a:pt x="57" y="113"/>
                    <a:pt x="59" y="143"/>
                  </a:cubicBezTo>
                  <a:cubicBezTo>
                    <a:pt x="60" y="153"/>
                    <a:pt x="59" y="160"/>
                    <a:pt x="58" y="164"/>
                  </a:cubicBezTo>
                  <a:cubicBezTo>
                    <a:pt x="44" y="205"/>
                    <a:pt x="35" y="231"/>
                    <a:pt x="35" y="231"/>
                  </a:cubicBezTo>
                  <a:cubicBezTo>
                    <a:pt x="7" y="259"/>
                    <a:pt x="1" y="235"/>
                    <a:pt x="1" y="232"/>
                  </a:cubicBezTo>
                  <a:cubicBezTo>
                    <a:pt x="1" y="232"/>
                    <a:pt x="10" y="194"/>
                    <a:pt x="17" y="174"/>
                  </a:cubicBezTo>
                  <a:cubicBezTo>
                    <a:pt x="20" y="166"/>
                    <a:pt x="25" y="155"/>
                    <a:pt x="24" y="152"/>
                  </a:cubicBezTo>
                  <a:cubicBezTo>
                    <a:pt x="22" y="127"/>
                    <a:pt x="0" y="97"/>
                    <a:pt x="2" y="62"/>
                  </a:cubicBezTo>
                  <a:cubicBezTo>
                    <a:pt x="3" y="53"/>
                    <a:pt x="24" y="0"/>
                    <a:pt x="38" y="41"/>
                  </a:cubicBezTo>
                  <a:close/>
                </a:path>
              </a:pathLst>
            </a:custGeom>
            <a:solidFill>
              <a:srgbClr val="8597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85" name="Freeform 1132"/>
            <p:cNvSpPr/>
            <p:nvPr userDrawn="1"/>
          </p:nvSpPr>
          <p:spPr bwMode="auto">
            <a:xfrm>
              <a:off x="7602538" y="4784725"/>
              <a:ext cx="85725" cy="101600"/>
            </a:xfrm>
            <a:custGeom>
              <a:avLst/>
              <a:gdLst>
                <a:gd name="T0" fmla="*/ 30 w 54"/>
                <a:gd name="T1" fmla="*/ 3 h 65"/>
                <a:gd name="T2" fmla="*/ 54 w 54"/>
                <a:gd name="T3" fmla="*/ 0 h 65"/>
                <a:gd name="T4" fmla="*/ 52 w 54"/>
                <a:gd name="T5" fmla="*/ 48 h 65"/>
                <a:gd name="T6" fmla="*/ 41 w 54"/>
                <a:gd name="T7" fmla="*/ 64 h 65"/>
                <a:gd name="T8" fmla="*/ 19 w 54"/>
                <a:gd name="T9" fmla="*/ 60 h 65"/>
                <a:gd name="T10" fmla="*/ 7 w 54"/>
                <a:gd name="T11" fmla="*/ 39 h 65"/>
                <a:gd name="T12" fmla="*/ 0 w 54"/>
                <a:gd name="T13" fmla="*/ 9 h 65"/>
                <a:gd name="T14" fmla="*/ 30 w 54"/>
                <a:gd name="T15" fmla="*/ 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65">
                  <a:moveTo>
                    <a:pt x="30" y="3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61"/>
                    <a:pt x="45" y="64"/>
                    <a:pt x="41" y="64"/>
                  </a:cubicBezTo>
                  <a:cubicBezTo>
                    <a:pt x="33" y="65"/>
                    <a:pt x="24" y="62"/>
                    <a:pt x="19" y="60"/>
                  </a:cubicBezTo>
                  <a:cubicBezTo>
                    <a:pt x="9" y="56"/>
                    <a:pt x="7" y="40"/>
                    <a:pt x="7" y="39"/>
                  </a:cubicBezTo>
                  <a:cubicBezTo>
                    <a:pt x="0" y="9"/>
                    <a:pt x="0" y="9"/>
                    <a:pt x="0" y="9"/>
                  </a:cubicBezTo>
                  <a:lnTo>
                    <a:pt x="30" y="3"/>
                  </a:lnTo>
                  <a:close/>
                </a:path>
              </a:pathLst>
            </a:custGeom>
            <a:solidFill>
              <a:srgbClr val="F7CB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86" name="Freeform 1133"/>
            <p:cNvSpPr/>
            <p:nvPr userDrawn="1"/>
          </p:nvSpPr>
          <p:spPr bwMode="auto">
            <a:xfrm>
              <a:off x="7588250" y="4741863"/>
              <a:ext cx="103188" cy="133350"/>
            </a:xfrm>
            <a:custGeom>
              <a:avLst/>
              <a:gdLst>
                <a:gd name="T0" fmla="*/ 18 w 65"/>
                <a:gd name="T1" fmla="*/ 76 h 85"/>
                <a:gd name="T2" fmla="*/ 6 w 65"/>
                <a:gd name="T3" fmla="*/ 50 h 85"/>
                <a:gd name="T4" fmla="*/ 7 w 65"/>
                <a:gd name="T5" fmla="*/ 21 h 85"/>
                <a:gd name="T6" fmla="*/ 13 w 65"/>
                <a:gd name="T7" fmla="*/ 12 h 85"/>
                <a:gd name="T8" fmla="*/ 17 w 65"/>
                <a:gd name="T9" fmla="*/ 5 h 85"/>
                <a:gd name="T10" fmla="*/ 21 w 65"/>
                <a:gd name="T11" fmla="*/ 10 h 85"/>
                <a:gd name="T12" fmla="*/ 23 w 65"/>
                <a:gd name="T13" fmla="*/ 13 h 85"/>
                <a:gd name="T14" fmla="*/ 27 w 65"/>
                <a:gd name="T15" fmla="*/ 7 h 85"/>
                <a:gd name="T16" fmla="*/ 25 w 65"/>
                <a:gd name="T17" fmla="*/ 1 h 85"/>
                <a:gd name="T18" fmla="*/ 34 w 65"/>
                <a:gd name="T19" fmla="*/ 7 h 85"/>
                <a:gd name="T20" fmla="*/ 37 w 65"/>
                <a:gd name="T21" fmla="*/ 5 h 85"/>
                <a:gd name="T22" fmla="*/ 38 w 65"/>
                <a:gd name="T23" fmla="*/ 0 h 85"/>
                <a:gd name="T24" fmla="*/ 49 w 65"/>
                <a:gd name="T25" fmla="*/ 8 h 85"/>
                <a:gd name="T26" fmla="*/ 51 w 65"/>
                <a:gd name="T27" fmla="*/ 5 h 85"/>
                <a:gd name="T28" fmla="*/ 50 w 65"/>
                <a:gd name="T29" fmla="*/ 1 h 85"/>
                <a:gd name="T30" fmla="*/ 64 w 65"/>
                <a:gd name="T31" fmla="*/ 19 h 85"/>
                <a:gd name="T32" fmla="*/ 61 w 65"/>
                <a:gd name="T33" fmla="*/ 37 h 85"/>
                <a:gd name="T34" fmla="*/ 52 w 65"/>
                <a:gd name="T35" fmla="*/ 57 h 85"/>
                <a:gd name="T36" fmla="*/ 48 w 65"/>
                <a:gd name="T37" fmla="*/ 59 h 85"/>
                <a:gd name="T38" fmla="*/ 35 w 65"/>
                <a:gd name="T39" fmla="*/ 72 h 85"/>
                <a:gd name="T40" fmla="*/ 18 w 65"/>
                <a:gd name="T41" fmla="*/ 7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5" h="85">
                  <a:moveTo>
                    <a:pt x="18" y="76"/>
                  </a:moveTo>
                  <a:cubicBezTo>
                    <a:pt x="18" y="76"/>
                    <a:pt x="13" y="65"/>
                    <a:pt x="6" y="50"/>
                  </a:cubicBezTo>
                  <a:cubicBezTo>
                    <a:pt x="0" y="34"/>
                    <a:pt x="3" y="27"/>
                    <a:pt x="7" y="21"/>
                  </a:cubicBezTo>
                  <a:cubicBezTo>
                    <a:pt x="10" y="17"/>
                    <a:pt x="12" y="15"/>
                    <a:pt x="13" y="12"/>
                  </a:cubicBezTo>
                  <a:cubicBezTo>
                    <a:pt x="17" y="7"/>
                    <a:pt x="17" y="5"/>
                    <a:pt x="17" y="5"/>
                  </a:cubicBezTo>
                  <a:cubicBezTo>
                    <a:pt x="17" y="5"/>
                    <a:pt x="22" y="5"/>
                    <a:pt x="21" y="10"/>
                  </a:cubicBezTo>
                  <a:cubicBezTo>
                    <a:pt x="21" y="13"/>
                    <a:pt x="23" y="13"/>
                    <a:pt x="23" y="13"/>
                  </a:cubicBezTo>
                  <a:cubicBezTo>
                    <a:pt x="23" y="13"/>
                    <a:pt x="28" y="11"/>
                    <a:pt x="27" y="7"/>
                  </a:cubicBezTo>
                  <a:cubicBezTo>
                    <a:pt x="26" y="2"/>
                    <a:pt x="25" y="1"/>
                    <a:pt x="25" y="1"/>
                  </a:cubicBezTo>
                  <a:cubicBezTo>
                    <a:pt x="25" y="1"/>
                    <a:pt x="32" y="3"/>
                    <a:pt x="34" y="7"/>
                  </a:cubicBezTo>
                  <a:cubicBezTo>
                    <a:pt x="35" y="10"/>
                    <a:pt x="36" y="7"/>
                    <a:pt x="37" y="5"/>
                  </a:cubicBezTo>
                  <a:cubicBezTo>
                    <a:pt x="38" y="3"/>
                    <a:pt x="38" y="0"/>
                    <a:pt x="38" y="0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9" y="8"/>
                    <a:pt x="51" y="7"/>
                    <a:pt x="51" y="5"/>
                  </a:cubicBezTo>
                  <a:cubicBezTo>
                    <a:pt x="52" y="3"/>
                    <a:pt x="50" y="1"/>
                    <a:pt x="50" y="1"/>
                  </a:cubicBezTo>
                  <a:cubicBezTo>
                    <a:pt x="50" y="1"/>
                    <a:pt x="61" y="5"/>
                    <a:pt x="64" y="19"/>
                  </a:cubicBezTo>
                  <a:cubicBezTo>
                    <a:pt x="65" y="24"/>
                    <a:pt x="64" y="32"/>
                    <a:pt x="61" y="37"/>
                  </a:cubicBezTo>
                  <a:cubicBezTo>
                    <a:pt x="57" y="42"/>
                    <a:pt x="52" y="57"/>
                    <a:pt x="52" y="57"/>
                  </a:cubicBezTo>
                  <a:cubicBezTo>
                    <a:pt x="52" y="57"/>
                    <a:pt x="52" y="69"/>
                    <a:pt x="48" y="59"/>
                  </a:cubicBezTo>
                  <a:cubicBezTo>
                    <a:pt x="47" y="53"/>
                    <a:pt x="40" y="63"/>
                    <a:pt x="35" y="72"/>
                  </a:cubicBezTo>
                  <a:cubicBezTo>
                    <a:pt x="30" y="80"/>
                    <a:pt x="23" y="85"/>
                    <a:pt x="18" y="76"/>
                  </a:cubicBezTo>
                  <a:close/>
                </a:path>
              </a:pathLst>
            </a:custGeom>
            <a:solidFill>
              <a:srgbClr val="FFD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87" name="Freeform 1134"/>
            <p:cNvSpPr/>
            <p:nvPr userDrawn="1"/>
          </p:nvSpPr>
          <p:spPr bwMode="auto">
            <a:xfrm>
              <a:off x="7654925" y="4826000"/>
              <a:ext cx="9525" cy="22225"/>
            </a:xfrm>
            <a:custGeom>
              <a:avLst/>
              <a:gdLst>
                <a:gd name="T0" fmla="*/ 5 w 6"/>
                <a:gd name="T1" fmla="*/ 0 h 14"/>
                <a:gd name="T2" fmla="*/ 0 w 6"/>
                <a:gd name="T3" fmla="*/ 6 h 14"/>
                <a:gd name="T4" fmla="*/ 2 w 6"/>
                <a:gd name="T5" fmla="*/ 12 h 14"/>
                <a:gd name="T6" fmla="*/ 6 w 6"/>
                <a:gd name="T7" fmla="*/ 14 h 14"/>
                <a:gd name="T8" fmla="*/ 5 w 6"/>
                <a:gd name="T9" fmla="*/ 5 h 14"/>
                <a:gd name="T10" fmla="*/ 5 w 6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4">
                  <a:moveTo>
                    <a:pt x="5" y="0"/>
                  </a:moveTo>
                  <a:cubicBezTo>
                    <a:pt x="5" y="0"/>
                    <a:pt x="1" y="1"/>
                    <a:pt x="0" y="6"/>
                  </a:cubicBezTo>
                  <a:cubicBezTo>
                    <a:pt x="0" y="9"/>
                    <a:pt x="1" y="11"/>
                    <a:pt x="2" y="12"/>
                  </a:cubicBezTo>
                  <a:cubicBezTo>
                    <a:pt x="4" y="14"/>
                    <a:pt x="6" y="14"/>
                    <a:pt x="6" y="14"/>
                  </a:cubicBezTo>
                  <a:cubicBezTo>
                    <a:pt x="6" y="14"/>
                    <a:pt x="5" y="7"/>
                    <a:pt x="5" y="5"/>
                  </a:cubicBezTo>
                  <a:cubicBezTo>
                    <a:pt x="4" y="4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E5B7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88" name="Freeform 1135"/>
            <p:cNvSpPr/>
            <p:nvPr userDrawn="1"/>
          </p:nvSpPr>
          <p:spPr bwMode="auto">
            <a:xfrm>
              <a:off x="7659688" y="4822825"/>
              <a:ext cx="7938" cy="28575"/>
            </a:xfrm>
            <a:custGeom>
              <a:avLst/>
              <a:gdLst>
                <a:gd name="T0" fmla="*/ 3 w 5"/>
                <a:gd name="T1" fmla="*/ 0 h 18"/>
                <a:gd name="T2" fmla="*/ 4 w 5"/>
                <a:gd name="T3" fmla="*/ 3 h 18"/>
                <a:gd name="T4" fmla="*/ 3 w 5"/>
                <a:gd name="T5" fmla="*/ 10 h 18"/>
                <a:gd name="T6" fmla="*/ 5 w 5"/>
                <a:gd name="T7" fmla="*/ 16 h 18"/>
                <a:gd name="T8" fmla="*/ 2 w 5"/>
                <a:gd name="T9" fmla="*/ 16 h 18"/>
                <a:gd name="T10" fmla="*/ 0 w 5"/>
                <a:gd name="T11" fmla="*/ 9 h 18"/>
                <a:gd name="T12" fmla="*/ 3 w 5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8">
                  <a:moveTo>
                    <a:pt x="3" y="0"/>
                  </a:moveTo>
                  <a:cubicBezTo>
                    <a:pt x="3" y="0"/>
                    <a:pt x="5" y="0"/>
                    <a:pt x="4" y="3"/>
                  </a:cubicBezTo>
                  <a:cubicBezTo>
                    <a:pt x="3" y="6"/>
                    <a:pt x="3" y="8"/>
                    <a:pt x="3" y="10"/>
                  </a:cubicBezTo>
                  <a:cubicBezTo>
                    <a:pt x="4" y="12"/>
                    <a:pt x="5" y="16"/>
                    <a:pt x="5" y="16"/>
                  </a:cubicBezTo>
                  <a:cubicBezTo>
                    <a:pt x="5" y="16"/>
                    <a:pt x="4" y="18"/>
                    <a:pt x="2" y="16"/>
                  </a:cubicBezTo>
                  <a:cubicBezTo>
                    <a:pt x="1" y="14"/>
                    <a:pt x="0" y="12"/>
                    <a:pt x="0" y="9"/>
                  </a:cubicBezTo>
                  <a:cubicBezTo>
                    <a:pt x="0" y="7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F7DD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89" name="Freeform 1136"/>
            <p:cNvSpPr/>
            <p:nvPr userDrawn="1"/>
          </p:nvSpPr>
          <p:spPr bwMode="auto">
            <a:xfrm>
              <a:off x="7645400" y="5097463"/>
              <a:ext cx="161925" cy="373063"/>
            </a:xfrm>
            <a:custGeom>
              <a:avLst/>
              <a:gdLst>
                <a:gd name="T0" fmla="*/ 36 w 102"/>
                <a:gd name="T1" fmla="*/ 8 h 235"/>
                <a:gd name="T2" fmla="*/ 90 w 102"/>
                <a:gd name="T3" fmla="*/ 102 h 235"/>
                <a:gd name="T4" fmla="*/ 93 w 102"/>
                <a:gd name="T5" fmla="*/ 149 h 235"/>
                <a:gd name="T6" fmla="*/ 80 w 102"/>
                <a:gd name="T7" fmla="*/ 231 h 235"/>
                <a:gd name="T8" fmla="*/ 48 w 102"/>
                <a:gd name="T9" fmla="*/ 216 h 235"/>
                <a:gd name="T10" fmla="*/ 60 w 102"/>
                <a:gd name="T11" fmla="*/ 137 h 235"/>
                <a:gd name="T12" fmla="*/ 31 w 102"/>
                <a:gd name="T13" fmla="*/ 80 h 235"/>
                <a:gd name="T14" fmla="*/ 1 w 102"/>
                <a:gd name="T15" fmla="*/ 29 h 235"/>
                <a:gd name="T16" fmla="*/ 13 w 102"/>
                <a:gd name="T17" fmla="*/ 0 h 235"/>
                <a:gd name="T18" fmla="*/ 36 w 102"/>
                <a:gd name="T19" fmla="*/ 8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235">
                  <a:moveTo>
                    <a:pt x="36" y="8"/>
                  </a:moveTo>
                  <a:cubicBezTo>
                    <a:pt x="57" y="26"/>
                    <a:pt x="90" y="102"/>
                    <a:pt x="90" y="102"/>
                  </a:cubicBezTo>
                  <a:cubicBezTo>
                    <a:pt x="90" y="102"/>
                    <a:pt x="102" y="122"/>
                    <a:pt x="93" y="149"/>
                  </a:cubicBezTo>
                  <a:cubicBezTo>
                    <a:pt x="87" y="168"/>
                    <a:pt x="80" y="231"/>
                    <a:pt x="80" y="231"/>
                  </a:cubicBezTo>
                  <a:cubicBezTo>
                    <a:pt x="80" y="235"/>
                    <a:pt x="57" y="211"/>
                    <a:pt x="48" y="216"/>
                  </a:cubicBezTo>
                  <a:cubicBezTo>
                    <a:pt x="48" y="216"/>
                    <a:pt x="46" y="171"/>
                    <a:pt x="60" y="137"/>
                  </a:cubicBezTo>
                  <a:cubicBezTo>
                    <a:pt x="66" y="124"/>
                    <a:pt x="44" y="97"/>
                    <a:pt x="31" y="80"/>
                  </a:cubicBezTo>
                  <a:cubicBezTo>
                    <a:pt x="15" y="60"/>
                    <a:pt x="0" y="43"/>
                    <a:pt x="1" y="29"/>
                  </a:cubicBezTo>
                  <a:cubicBezTo>
                    <a:pt x="1" y="0"/>
                    <a:pt x="13" y="0"/>
                    <a:pt x="13" y="0"/>
                  </a:cubicBezTo>
                  <a:cubicBezTo>
                    <a:pt x="13" y="0"/>
                    <a:pt x="31" y="4"/>
                    <a:pt x="36" y="8"/>
                  </a:cubicBezTo>
                  <a:close/>
                </a:path>
              </a:pathLst>
            </a:custGeom>
            <a:solidFill>
              <a:srgbClr val="AFBB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90" name="Freeform 1137"/>
            <p:cNvSpPr/>
            <p:nvPr userDrawn="1"/>
          </p:nvSpPr>
          <p:spPr bwMode="auto">
            <a:xfrm>
              <a:off x="7570788" y="4892675"/>
              <a:ext cx="169863" cy="323850"/>
            </a:xfrm>
            <a:custGeom>
              <a:avLst/>
              <a:gdLst>
                <a:gd name="T0" fmla="*/ 29 w 107"/>
                <a:gd name="T1" fmla="*/ 180 h 204"/>
                <a:gd name="T2" fmla="*/ 15 w 107"/>
                <a:gd name="T3" fmla="*/ 128 h 204"/>
                <a:gd name="T4" fmla="*/ 1 w 107"/>
                <a:gd name="T5" fmla="*/ 35 h 204"/>
                <a:gd name="T6" fmla="*/ 20 w 107"/>
                <a:gd name="T7" fmla="*/ 1 h 204"/>
                <a:gd name="T8" fmla="*/ 67 w 107"/>
                <a:gd name="T9" fmla="*/ 18 h 204"/>
                <a:gd name="T10" fmla="*/ 88 w 107"/>
                <a:gd name="T11" fmla="*/ 70 h 204"/>
                <a:gd name="T12" fmla="*/ 89 w 107"/>
                <a:gd name="T13" fmla="*/ 113 h 204"/>
                <a:gd name="T14" fmla="*/ 96 w 107"/>
                <a:gd name="T15" fmla="*/ 146 h 204"/>
                <a:gd name="T16" fmla="*/ 106 w 107"/>
                <a:gd name="T17" fmla="*/ 168 h 204"/>
                <a:gd name="T18" fmla="*/ 29 w 107"/>
                <a:gd name="T19" fmla="*/ 18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" h="204">
                  <a:moveTo>
                    <a:pt x="29" y="180"/>
                  </a:moveTo>
                  <a:cubicBezTo>
                    <a:pt x="29" y="180"/>
                    <a:pt x="20" y="153"/>
                    <a:pt x="15" y="128"/>
                  </a:cubicBezTo>
                  <a:cubicBezTo>
                    <a:pt x="9" y="101"/>
                    <a:pt x="6" y="83"/>
                    <a:pt x="1" y="35"/>
                  </a:cubicBezTo>
                  <a:cubicBezTo>
                    <a:pt x="1" y="35"/>
                    <a:pt x="0" y="3"/>
                    <a:pt x="20" y="1"/>
                  </a:cubicBezTo>
                  <a:cubicBezTo>
                    <a:pt x="31" y="0"/>
                    <a:pt x="62" y="14"/>
                    <a:pt x="67" y="18"/>
                  </a:cubicBezTo>
                  <a:cubicBezTo>
                    <a:pt x="71" y="21"/>
                    <a:pt x="89" y="35"/>
                    <a:pt x="88" y="70"/>
                  </a:cubicBezTo>
                  <a:cubicBezTo>
                    <a:pt x="87" y="80"/>
                    <a:pt x="89" y="95"/>
                    <a:pt x="89" y="113"/>
                  </a:cubicBezTo>
                  <a:cubicBezTo>
                    <a:pt x="89" y="130"/>
                    <a:pt x="91" y="136"/>
                    <a:pt x="96" y="146"/>
                  </a:cubicBezTo>
                  <a:cubicBezTo>
                    <a:pt x="99" y="154"/>
                    <a:pt x="107" y="168"/>
                    <a:pt x="106" y="168"/>
                  </a:cubicBezTo>
                  <a:cubicBezTo>
                    <a:pt x="54" y="204"/>
                    <a:pt x="29" y="180"/>
                    <a:pt x="29" y="180"/>
                  </a:cubicBezTo>
                  <a:close/>
                </a:path>
              </a:pathLst>
            </a:custGeom>
            <a:solidFill>
              <a:srgbClr val="7650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91" name="Freeform 1138"/>
            <p:cNvSpPr/>
            <p:nvPr userDrawn="1"/>
          </p:nvSpPr>
          <p:spPr bwMode="auto">
            <a:xfrm>
              <a:off x="7631113" y="4922838"/>
              <a:ext cx="228600" cy="150813"/>
            </a:xfrm>
            <a:custGeom>
              <a:avLst/>
              <a:gdLst>
                <a:gd name="T0" fmla="*/ 21 w 144"/>
                <a:gd name="T1" fmla="*/ 6 h 95"/>
                <a:gd name="T2" fmla="*/ 13 w 144"/>
                <a:gd name="T3" fmla="*/ 34 h 95"/>
                <a:gd name="T4" fmla="*/ 60 w 144"/>
                <a:gd name="T5" fmla="*/ 85 h 95"/>
                <a:gd name="T6" fmla="*/ 142 w 144"/>
                <a:gd name="T7" fmla="*/ 95 h 95"/>
                <a:gd name="T8" fmla="*/ 132 w 144"/>
                <a:gd name="T9" fmla="*/ 69 h 95"/>
                <a:gd name="T10" fmla="*/ 71 w 144"/>
                <a:gd name="T11" fmla="*/ 54 h 95"/>
                <a:gd name="T12" fmla="*/ 21 w 144"/>
                <a:gd name="T13" fmla="*/ 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95">
                  <a:moveTo>
                    <a:pt x="21" y="6"/>
                  </a:moveTo>
                  <a:cubicBezTo>
                    <a:pt x="21" y="6"/>
                    <a:pt x="0" y="10"/>
                    <a:pt x="13" y="34"/>
                  </a:cubicBezTo>
                  <a:cubicBezTo>
                    <a:pt x="21" y="48"/>
                    <a:pt x="49" y="81"/>
                    <a:pt x="60" y="85"/>
                  </a:cubicBezTo>
                  <a:cubicBezTo>
                    <a:pt x="83" y="92"/>
                    <a:pt x="142" y="95"/>
                    <a:pt x="142" y="95"/>
                  </a:cubicBezTo>
                  <a:cubicBezTo>
                    <a:pt x="142" y="95"/>
                    <a:pt x="144" y="73"/>
                    <a:pt x="132" y="69"/>
                  </a:cubicBezTo>
                  <a:cubicBezTo>
                    <a:pt x="132" y="68"/>
                    <a:pt x="77" y="59"/>
                    <a:pt x="71" y="54"/>
                  </a:cubicBezTo>
                  <a:cubicBezTo>
                    <a:pt x="53" y="34"/>
                    <a:pt x="34" y="0"/>
                    <a:pt x="21" y="6"/>
                  </a:cubicBezTo>
                  <a:close/>
                </a:path>
              </a:pathLst>
            </a:custGeom>
            <a:solidFill>
              <a:srgbClr val="8463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92" name="Freeform 1139"/>
            <p:cNvSpPr/>
            <p:nvPr userDrawn="1"/>
          </p:nvSpPr>
          <p:spPr bwMode="auto">
            <a:xfrm>
              <a:off x="7700963" y="5413375"/>
              <a:ext cx="128588" cy="103188"/>
            </a:xfrm>
            <a:custGeom>
              <a:avLst/>
              <a:gdLst>
                <a:gd name="T0" fmla="*/ 36 w 81"/>
                <a:gd name="T1" fmla="*/ 18 h 65"/>
                <a:gd name="T2" fmla="*/ 12 w 81"/>
                <a:gd name="T3" fmla="*/ 7 h 65"/>
                <a:gd name="T4" fmla="*/ 3 w 81"/>
                <a:gd name="T5" fmla="*/ 22 h 65"/>
                <a:gd name="T6" fmla="*/ 10 w 81"/>
                <a:gd name="T7" fmla="*/ 39 h 65"/>
                <a:gd name="T8" fmla="*/ 35 w 81"/>
                <a:gd name="T9" fmla="*/ 51 h 65"/>
                <a:gd name="T10" fmla="*/ 64 w 81"/>
                <a:gd name="T11" fmla="*/ 64 h 65"/>
                <a:gd name="T12" fmla="*/ 71 w 81"/>
                <a:gd name="T13" fmla="*/ 53 h 65"/>
                <a:gd name="T14" fmla="*/ 47 w 81"/>
                <a:gd name="T15" fmla="*/ 19 h 65"/>
                <a:gd name="T16" fmla="*/ 36 w 81"/>
                <a:gd name="T17" fmla="*/ 1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65">
                  <a:moveTo>
                    <a:pt x="36" y="18"/>
                  </a:moveTo>
                  <a:cubicBezTo>
                    <a:pt x="36" y="18"/>
                    <a:pt x="22" y="0"/>
                    <a:pt x="12" y="7"/>
                  </a:cubicBezTo>
                  <a:cubicBezTo>
                    <a:pt x="10" y="9"/>
                    <a:pt x="5" y="17"/>
                    <a:pt x="3" y="22"/>
                  </a:cubicBezTo>
                  <a:cubicBezTo>
                    <a:pt x="3" y="25"/>
                    <a:pt x="0" y="34"/>
                    <a:pt x="10" y="39"/>
                  </a:cubicBezTo>
                  <a:cubicBezTo>
                    <a:pt x="15" y="41"/>
                    <a:pt x="25" y="44"/>
                    <a:pt x="35" y="51"/>
                  </a:cubicBezTo>
                  <a:cubicBezTo>
                    <a:pt x="45" y="57"/>
                    <a:pt x="60" y="64"/>
                    <a:pt x="64" y="64"/>
                  </a:cubicBezTo>
                  <a:cubicBezTo>
                    <a:pt x="73" y="65"/>
                    <a:pt x="81" y="62"/>
                    <a:pt x="71" y="53"/>
                  </a:cubicBezTo>
                  <a:cubicBezTo>
                    <a:pt x="63" y="45"/>
                    <a:pt x="45" y="29"/>
                    <a:pt x="47" y="19"/>
                  </a:cubicBezTo>
                  <a:cubicBezTo>
                    <a:pt x="49" y="12"/>
                    <a:pt x="36" y="18"/>
                    <a:pt x="36" y="18"/>
                  </a:cubicBezTo>
                  <a:close/>
                </a:path>
              </a:pathLst>
            </a:custGeom>
            <a:solidFill>
              <a:srgbClr val="D0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93" name="Freeform 1140"/>
            <p:cNvSpPr/>
            <p:nvPr userDrawn="1"/>
          </p:nvSpPr>
          <p:spPr bwMode="auto">
            <a:xfrm>
              <a:off x="7704138" y="5449888"/>
              <a:ext cx="117475" cy="66675"/>
            </a:xfrm>
            <a:custGeom>
              <a:avLst/>
              <a:gdLst>
                <a:gd name="T0" fmla="*/ 74 w 74"/>
                <a:gd name="T1" fmla="*/ 36 h 42"/>
                <a:gd name="T2" fmla="*/ 60 w 74"/>
                <a:gd name="T3" fmla="*/ 31 h 42"/>
                <a:gd name="T4" fmla="*/ 31 w 74"/>
                <a:gd name="T5" fmla="*/ 15 h 42"/>
                <a:gd name="T6" fmla="*/ 7 w 74"/>
                <a:gd name="T7" fmla="*/ 0 h 42"/>
                <a:gd name="T8" fmla="*/ 1 w 74"/>
                <a:gd name="T9" fmla="*/ 1 h 42"/>
                <a:gd name="T10" fmla="*/ 8 w 74"/>
                <a:gd name="T11" fmla="*/ 16 h 42"/>
                <a:gd name="T12" fmla="*/ 33 w 74"/>
                <a:gd name="T13" fmla="*/ 28 h 42"/>
                <a:gd name="T14" fmla="*/ 62 w 74"/>
                <a:gd name="T15" fmla="*/ 41 h 42"/>
                <a:gd name="T16" fmla="*/ 74 w 74"/>
                <a:gd name="T17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42">
                  <a:moveTo>
                    <a:pt x="74" y="36"/>
                  </a:moveTo>
                  <a:cubicBezTo>
                    <a:pt x="71" y="34"/>
                    <a:pt x="64" y="32"/>
                    <a:pt x="60" y="31"/>
                  </a:cubicBezTo>
                  <a:cubicBezTo>
                    <a:pt x="55" y="28"/>
                    <a:pt x="37" y="19"/>
                    <a:pt x="31" y="15"/>
                  </a:cubicBezTo>
                  <a:cubicBezTo>
                    <a:pt x="26" y="11"/>
                    <a:pt x="17" y="2"/>
                    <a:pt x="7" y="0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5"/>
                    <a:pt x="0" y="12"/>
                    <a:pt x="8" y="16"/>
                  </a:cubicBezTo>
                  <a:cubicBezTo>
                    <a:pt x="13" y="18"/>
                    <a:pt x="23" y="21"/>
                    <a:pt x="33" y="28"/>
                  </a:cubicBezTo>
                  <a:cubicBezTo>
                    <a:pt x="43" y="34"/>
                    <a:pt x="58" y="41"/>
                    <a:pt x="62" y="41"/>
                  </a:cubicBezTo>
                  <a:cubicBezTo>
                    <a:pt x="68" y="42"/>
                    <a:pt x="74" y="40"/>
                    <a:pt x="74" y="36"/>
                  </a:cubicBezTo>
                  <a:close/>
                </a:path>
              </a:pathLst>
            </a:custGeom>
            <a:solidFill>
              <a:srgbClr val="FA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94" name="Freeform 1141"/>
            <p:cNvSpPr/>
            <p:nvPr userDrawn="1"/>
          </p:nvSpPr>
          <p:spPr bwMode="auto">
            <a:xfrm>
              <a:off x="7705725" y="5454650"/>
              <a:ext cx="112713" cy="63500"/>
            </a:xfrm>
            <a:custGeom>
              <a:avLst/>
              <a:gdLst>
                <a:gd name="T0" fmla="*/ 71 w 71"/>
                <a:gd name="T1" fmla="*/ 37 h 40"/>
                <a:gd name="T2" fmla="*/ 70 w 71"/>
                <a:gd name="T3" fmla="*/ 36 h 40"/>
                <a:gd name="T4" fmla="*/ 29 w 71"/>
                <a:gd name="T5" fmla="*/ 17 h 40"/>
                <a:gd name="T6" fmla="*/ 2 w 71"/>
                <a:gd name="T7" fmla="*/ 2 h 40"/>
                <a:gd name="T8" fmla="*/ 0 w 71"/>
                <a:gd name="T9" fmla="*/ 3 h 40"/>
                <a:gd name="T10" fmla="*/ 7 w 71"/>
                <a:gd name="T11" fmla="*/ 13 h 40"/>
                <a:gd name="T12" fmla="*/ 33 w 71"/>
                <a:gd name="T13" fmla="*/ 31 h 40"/>
                <a:gd name="T14" fmla="*/ 52 w 71"/>
                <a:gd name="T15" fmla="*/ 39 h 40"/>
                <a:gd name="T16" fmla="*/ 71 w 71"/>
                <a:gd name="T17" fmla="*/ 3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0">
                  <a:moveTo>
                    <a:pt x="71" y="37"/>
                  </a:moveTo>
                  <a:cubicBezTo>
                    <a:pt x="70" y="36"/>
                    <a:pt x="70" y="36"/>
                    <a:pt x="70" y="36"/>
                  </a:cubicBezTo>
                  <a:cubicBezTo>
                    <a:pt x="67" y="33"/>
                    <a:pt x="42" y="26"/>
                    <a:pt x="29" y="17"/>
                  </a:cubicBezTo>
                  <a:cubicBezTo>
                    <a:pt x="17" y="8"/>
                    <a:pt x="14" y="0"/>
                    <a:pt x="2" y="2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0" y="6"/>
                    <a:pt x="1" y="10"/>
                    <a:pt x="7" y="13"/>
                  </a:cubicBezTo>
                  <a:cubicBezTo>
                    <a:pt x="12" y="15"/>
                    <a:pt x="26" y="21"/>
                    <a:pt x="33" y="31"/>
                  </a:cubicBezTo>
                  <a:cubicBezTo>
                    <a:pt x="39" y="38"/>
                    <a:pt x="48" y="39"/>
                    <a:pt x="52" y="39"/>
                  </a:cubicBezTo>
                  <a:cubicBezTo>
                    <a:pt x="57" y="40"/>
                    <a:pt x="69" y="39"/>
                    <a:pt x="71" y="37"/>
                  </a:cubicBezTo>
                  <a:close/>
                </a:path>
              </a:pathLst>
            </a:custGeom>
            <a:solidFill>
              <a:srgbClr val="819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973137" y="3216868"/>
            <a:ext cx="7397752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973137" y="1490663"/>
            <a:ext cx="5640388" cy="1700806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73137" y="4753567"/>
            <a:ext cx="73818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973137" y="4365338"/>
            <a:ext cx="73818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矩形 2085"/>
          <p:cNvSpPr/>
          <p:nvPr userDrawn="1"/>
        </p:nvSpPr>
        <p:spPr>
          <a:xfrm>
            <a:off x="0" y="3316264"/>
            <a:ext cx="12192000" cy="35417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87" name="组合 2086"/>
          <p:cNvGrpSpPr/>
          <p:nvPr userDrawn="1"/>
        </p:nvGrpSpPr>
        <p:grpSpPr>
          <a:xfrm>
            <a:off x="354013" y="844876"/>
            <a:ext cx="5513387" cy="3887902"/>
            <a:chOff x="671513" y="844876"/>
            <a:chExt cx="5513387" cy="3887902"/>
          </a:xfrm>
        </p:grpSpPr>
        <p:sp>
          <p:nvSpPr>
            <p:cNvPr id="897" name="Freeform 875"/>
            <p:cNvSpPr/>
            <p:nvPr userDrawn="1"/>
          </p:nvSpPr>
          <p:spPr bwMode="auto">
            <a:xfrm>
              <a:off x="1210838" y="1902255"/>
              <a:ext cx="4893976" cy="2830523"/>
            </a:xfrm>
            <a:custGeom>
              <a:avLst/>
              <a:gdLst>
                <a:gd name="T0" fmla="*/ 0 w 3911"/>
                <a:gd name="T1" fmla="*/ 1130 h 2262"/>
                <a:gd name="T2" fmla="*/ 1948 w 3911"/>
                <a:gd name="T3" fmla="*/ 0 h 2262"/>
                <a:gd name="T4" fmla="*/ 3911 w 3911"/>
                <a:gd name="T5" fmla="*/ 1132 h 2262"/>
                <a:gd name="T6" fmla="*/ 1964 w 3911"/>
                <a:gd name="T7" fmla="*/ 2262 h 2262"/>
                <a:gd name="T8" fmla="*/ 0 w 3911"/>
                <a:gd name="T9" fmla="*/ 1130 h 2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11" h="2262">
                  <a:moveTo>
                    <a:pt x="0" y="1130"/>
                  </a:moveTo>
                  <a:lnTo>
                    <a:pt x="1948" y="0"/>
                  </a:lnTo>
                  <a:lnTo>
                    <a:pt x="3911" y="1132"/>
                  </a:lnTo>
                  <a:lnTo>
                    <a:pt x="1964" y="2262"/>
                  </a:lnTo>
                  <a:lnTo>
                    <a:pt x="0" y="1130"/>
                  </a:lnTo>
                  <a:close/>
                </a:path>
              </a:pathLst>
            </a:custGeom>
            <a:solidFill>
              <a:srgbClr val="FFB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8" name="Freeform 876"/>
            <p:cNvSpPr/>
            <p:nvPr userDrawn="1"/>
          </p:nvSpPr>
          <p:spPr bwMode="auto">
            <a:xfrm>
              <a:off x="1210838" y="1902255"/>
              <a:ext cx="4893976" cy="2830523"/>
            </a:xfrm>
            <a:custGeom>
              <a:avLst/>
              <a:gdLst>
                <a:gd name="T0" fmla="*/ 0 w 3911"/>
                <a:gd name="T1" fmla="*/ 1130 h 2262"/>
                <a:gd name="T2" fmla="*/ 1948 w 3911"/>
                <a:gd name="T3" fmla="*/ 0 h 2262"/>
                <a:gd name="T4" fmla="*/ 3911 w 3911"/>
                <a:gd name="T5" fmla="*/ 1132 h 2262"/>
                <a:gd name="T6" fmla="*/ 1964 w 3911"/>
                <a:gd name="T7" fmla="*/ 2262 h 2262"/>
                <a:gd name="T8" fmla="*/ 0 w 3911"/>
                <a:gd name="T9" fmla="*/ 1130 h 2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11" h="2262">
                  <a:moveTo>
                    <a:pt x="0" y="1130"/>
                  </a:moveTo>
                  <a:lnTo>
                    <a:pt x="1948" y="0"/>
                  </a:lnTo>
                  <a:lnTo>
                    <a:pt x="3911" y="1132"/>
                  </a:lnTo>
                  <a:lnTo>
                    <a:pt x="1964" y="2262"/>
                  </a:lnTo>
                  <a:lnTo>
                    <a:pt x="0" y="11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0" name="Freeform 878"/>
            <p:cNvSpPr/>
            <p:nvPr userDrawn="1"/>
          </p:nvSpPr>
          <p:spPr bwMode="auto">
            <a:xfrm>
              <a:off x="671513" y="1927282"/>
              <a:ext cx="1358951" cy="787091"/>
            </a:xfrm>
            <a:custGeom>
              <a:avLst/>
              <a:gdLst>
                <a:gd name="T0" fmla="*/ 0 w 1086"/>
                <a:gd name="T1" fmla="*/ 315 h 629"/>
                <a:gd name="T2" fmla="*/ 541 w 1086"/>
                <a:gd name="T3" fmla="*/ 0 h 629"/>
                <a:gd name="T4" fmla="*/ 1086 w 1086"/>
                <a:gd name="T5" fmla="*/ 315 h 629"/>
                <a:gd name="T6" fmla="*/ 545 w 1086"/>
                <a:gd name="T7" fmla="*/ 629 h 629"/>
                <a:gd name="T8" fmla="*/ 0 w 1086"/>
                <a:gd name="T9" fmla="*/ 31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629">
                  <a:moveTo>
                    <a:pt x="0" y="315"/>
                  </a:moveTo>
                  <a:lnTo>
                    <a:pt x="541" y="0"/>
                  </a:lnTo>
                  <a:lnTo>
                    <a:pt x="1086" y="315"/>
                  </a:lnTo>
                  <a:lnTo>
                    <a:pt x="545" y="629"/>
                  </a:lnTo>
                  <a:lnTo>
                    <a:pt x="0" y="315"/>
                  </a:lnTo>
                  <a:close/>
                </a:path>
              </a:pathLst>
            </a:custGeom>
            <a:solidFill>
              <a:srgbClr val="FFB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1" name="Freeform 879"/>
            <p:cNvSpPr/>
            <p:nvPr userDrawn="1"/>
          </p:nvSpPr>
          <p:spPr bwMode="auto">
            <a:xfrm>
              <a:off x="5566740" y="2102469"/>
              <a:ext cx="618160" cy="357882"/>
            </a:xfrm>
            <a:custGeom>
              <a:avLst/>
              <a:gdLst>
                <a:gd name="T0" fmla="*/ 0 w 494"/>
                <a:gd name="T1" fmla="*/ 143 h 286"/>
                <a:gd name="T2" fmla="*/ 246 w 494"/>
                <a:gd name="T3" fmla="*/ 0 h 286"/>
                <a:gd name="T4" fmla="*/ 494 w 494"/>
                <a:gd name="T5" fmla="*/ 143 h 286"/>
                <a:gd name="T6" fmla="*/ 248 w 494"/>
                <a:gd name="T7" fmla="*/ 286 h 286"/>
                <a:gd name="T8" fmla="*/ 0 w 494"/>
                <a:gd name="T9" fmla="*/ 143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4" h="286">
                  <a:moveTo>
                    <a:pt x="0" y="143"/>
                  </a:moveTo>
                  <a:lnTo>
                    <a:pt x="246" y="0"/>
                  </a:lnTo>
                  <a:lnTo>
                    <a:pt x="494" y="143"/>
                  </a:lnTo>
                  <a:lnTo>
                    <a:pt x="248" y="286"/>
                  </a:lnTo>
                  <a:lnTo>
                    <a:pt x="0" y="143"/>
                  </a:lnTo>
                  <a:close/>
                </a:path>
              </a:pathLst>
            </a:custGeom>
            <a:solidFill>
              <a:srgbClr val="FFB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2" name="Freeform 880"/>
            <p:cNvSpPr/>
            <p:nvPr userDrawn="1"/>
          </p:nvSpPr>
          <p:spPr bwMode="auto">
            <a:xfrm>
              <a:off x="1742657" y="1401721"/>
              <a:ext cx="585625" cy="339112"/>
            </a:xfrm>
            <a:custGeom>
              <a:avLst/>
              <a:gdLst>
                <a:gd name="T0" fmla="*/ 0 w 468"/>
                <a:gd name="T1" fmla="*/ 135 h 271"/>
                <a:gd name="T2" fmla="*/ 233 w 468"/>
                <a:gd name="T3" fmla="*/ 0 h 271"/>
                <a:gd name="T4" fmla="*/ 468 w 468"/>
                <a:gd name="T5" fmla="*/ 135 h 271"/>
                <a:gd name="T6" fmla="*/ 235 w 468"/>
                <a:gd name="T7" fmla="*/ 271 h 271"/>
                <a:gd name="T8" fmla="*/ 0 w 468"/>
                <a:gd name="T9" fmla="*/ 135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8" h="271">
                  <a:moveTo>
                    <a:pt x="0" y="135"/>
                  </a:moveTo>
                  <a:lnTo>
                    <a:pt x="233" y="0"/>
                  </a:lnTo>
                  <a:lnTo>
                    <a:pt x="468" y="135"/>
                  </a:lnTo>
                  <a:lnTo>
                    <a:pt x="235" y="271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FFB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3" name="Freeform 881"/>
            <p:cNvSpPr/>
            <p:nvPr userDrawn="1"/>
          </p:nvSpPr>
          <p:spPr bwMode="auto">
            <a:xfrm>
              <a:off x="5081222" y="1534363"/>
              <a:ext cx="444225" cy="256524"/>
            </a:xfrm>
            <a:custGeom>
              <a:avLst/>
              <a:gdLst>
                <a:gd name="T0" fmla="*/ 0 w 355"/>
                <a:gd name="T1" fmla="*/ 103 h 205"/>
                <a:gd name="T2" fmla="*/ 177 w 355"/>
                <a:gd name="T3" fmla="*/ 0 h 205"/>
                <a:gd name="T4" fmla="*/ 355 w 355"/>
                <a:gd name="T5" fmla="*/ 103 h 205"/>
                <a:gd name="T6" fmla="*/ 178 w 355"/>
                <a:gd name="T7" fmla="*/ 205 h 205"/>
                <a:gd name="T8" fmla="*/ 0 w 355"/>
                <a:gd name="T9" fmla="*/ 10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5" h="205">
                  <a:moveTo>
                    <a:pt x="0" y="103"/>
                  </a:moveTo>
                  <a:lnTo>
                    <a:pt x="177" y="0"/>
                  </a:lnTo>
                  <a:lnTo>
                    <a:pt x="355" y="103"/>
                  </a:lnTo>
                  <a:lnTo>
                    <a:pt x="178" y="205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B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4" name="Freeform 882"/>
            <p:cNvSpPr/>
            <p:nvPr userDrawn="1"/>
          </p:nvSpPr>
          <p:spPr bwMode="auto">
            <a:xfrm>
              <a:off x="2228175" y="3073506"/>
              <a:ext cx="31284" cy="28781"/>
            </a:xfrm>
            <a:custGeom>
              <a:avLst/>
              <a:gdLst>
                <a:gd name="T0" fmla="*/ 5 w 25"/>
                <a:gd name="T1" fmla="*/ 0 h 23"/>
                <a:gd name="T2" fmla="*/ 7 w 25"/>
                <a:gd name="T3" fmla="*/ 0 h 23"/>
                <a:gd name="T4" fmla="*/ 25 w 25"/>
                <a:gd name="T5" fmla="*/ 10 h 23"/>
                <a:gd name="T6" fmla="*/ 24 w 25"/>
                <a:gd name="T7" fmla="*/ 23 h 23"/>
                <a:gd name="T8" fmla="*/ 19 w 25"/>
                <a:gd name="T9" fmla="*/ 21 h 23"/>
                <a:gd name="T10" fmla="*/ 19 w 25"/>
                <a:gd name="T11" fmla="*/ 14 h 23"/>
                <a:gd name="T12" fmla="*/ 1 w 25"/>
                <a:gd name="T13" fmla="*/ 3 h 23"/>
                <a:gd name="T14" fmla="*/ 0 w 25"/>
                <a:gd name="T15" fmla="*/ 3 h 23"/>
                <a:gd name="T16" fmla="*/ 5 w 25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3">
                  <a:moveTo>
                    <a:pt x="5" y="0"/>
                  </a:moveTo>
                  <a:cubicBezTo>
                    <a:pt x="6" y="0"/>
                    <a:pt x="6" y="0"/>
                    <a:pt x="7" y="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94C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5" name="Freeform 883"/>
            <p:cNvSpPr/>
            <p:nvPr userDrawn="1"/>
          </p:nvSpPr>
          <p:spPr bwMode="auto">
            <a:xfrm>
              <a:off x="2244442" y="3071003"/>
              <a:ext cx="35037" cy="31284"/>
            </a:xfrm>
            <a:custGeom>
              <a:avLst/>
              <a:gdLst>
                <a:gd name="T0" fmla="*/ 22 w 28"/>
                <a:gd name="T1" fmla="*/ 0 h 25"/>
                <a:gd name="T2" fmla="*/ 21 w 28"/>
                <a:gd name="T3" fmla="*/ 1 h 25"/>
                <a:gd name="T4" fmla="*/ 0 w 28"/>
                <a:gd name="T5" fmla="*/ 12 h 25"/>
                <a:gd name="T6" fmla="*/ 0 w 28"/>
                <a:gd name="T7" fmla="*/ 25 h 25"/>
                <a:gd name="T8" fmla="*/ 6 w 28"/>
                <a:gd name="T9" fmla="*/ 23 h 25"/>
                <a:gd name="T10" fmla="*/ 6 w 28"/>
                <a:gd name="T11" fmla="*/ 16 h 25"/>
                <a:gd name="T12" fmla="*/ 26 w 28"/>
                <a:gd name="T13" fmla="*/ 4 h 25"/>
                <a:gd name="T14" fmla="*/ 28 w 28"/>
                <a:gd name="T15" fmla="*/ 4 h 25"/>
                <a:gd name="T16" fmla="*/ 22 w 28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5">
                  <a:moveTo>
                    <a:pt x="22" y="0"/>
                  </a:moveTo>
                  <a:cubicBezTo>
                    <a:pt x="22" y="0"/>
                    <a:pt x="21" y="0"/>
                    <a:pt x="21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7" y="3"/>
                    <a:pt x="27" y="3"/>
                    <a:pt x="28" y="4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F7C3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6" name="Freeform 884"/>
            <p:cNvSpPr/>
            <p:nvPr userDrawn="1"/>
          </p:nvSpPr>
          <p:spPr bwMode="auto">
            <a:xfrm>
              <a:off x="2226923" y="3074758"/>
              <a:ext cx="52556" cy="30032"/>
            </a:xfrm>
            <a:custGeom>
              <a:avLst/>
              <a:gdLst>
                <a:gd name="T0" fmla="*/ 0 w 42"/>
                <a:gd name="T1" fmla="*/ 4 h 24"/>
                <a:gd name="T2" fmla="*/ 2 w 42"/>
                <a:gd name="T3" fmla="*/ 2 h 24"/>
                <a:gd name="T4" fmla="*/ 20 w 42"/>
                <a:gd name="T5" fmla="*/ 13 h 24"/>
                <a:gd name="T6" fmla="*/ 40 w 42"/>
                <a:gd name="T7" fmla="*/ 1 h 24"/>
                <a:gd name="T8" fmla="*/ 42 w 42"/>
                <a:gd name="T9" fmla="*/ 2 h 24"/>
                <a:gd name="T10" fmla="*/ 42 w 42"/>
                <a:gd name="T11" fmla="*/ 10 h 24"/>
                <a:gd name="T12" fmla="*/ 40 w 42"/>
                <a:gd name="T13" fmla="*/ 14 h 24"/>
                <a:gd name="T14" fmla="*/ 24 w 42"/>
                <a:gd name="T15" fmla="*/ 23 h 24"/>
                <a:gd name="T16" fmla="*/ 16 w 42"/>
                <a:gd name="T17" fmla="*/ 23 h 24"/>
                <a:gd name="T18" fmla="*/ 2 w 42"/>
                <a:gd name="T19" fmla="*/ 15 h 24"/>
                <a:gd name="T20" fmla="*/ 0 w 42"/>
                <a:gd name="T21" fmla="*/ 12 h 24"/>
                <a:gd name="T22" fmla="*/ 0 w 42"/>
                <a:gd name="T23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24">
                  <a:moveTo>
                    <a:pt x="0" y="4"/>
                  </a:moveTo>
                  <a:cubicBezTo>
                    <a:pt x="0" y="2"/>
                    <a:pt x="1" y="2"/>
                    <a:pt x="2" y="2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1" y="0"/>
                    <a:pt x="42" y="1"/>
                    <a:pt x="42" y="2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1"/>
                    <a:pt x="41" y="13"/>
                    <a:pt x="40" y="14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2" y="24"/>
                    <a:pt x="18" y="24"/>
                    <a:pt x="16" y="23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0" y="13"/>
                    <a:pt x="0" y="12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E5A9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7" name="Freeform 885"/>
            <p:cNvSpPr/>
            <p:nvPr userDrawn="1"/>
          </p:nvSpPr>
          <p:spPr bwMode="auto">
            <a:xfrm>
              <a:off x="2088026" y="3076009"/>
              <a:ext cx="102610" cy="137647"/>
            </a:xfrm>
            <a:custGeom>
              <a:avLst/>
              <a:gdLst>
                <a:gd name="T0" fmla="*/ 0 w 82"/>
                <a:gd name="T1" fmla="*/ 87 h 110"/>
                <a:gd name="T2" fmla="*/ 8 w 82"/>
                <a:gd name="T3" fmla="*/ 95 h 110"/>
                <a:gd name="T4" fmla="*/ 42 w 82"/>
                <a:gd name="T5" fmla="*/ 106 h 110"/>
                <a:gd name="T6" fmla="*/ 82 w 82"/>
                <a:gd name="T7" fmla="*/ 25 h 110"/>
                <a:gd name="T8" fmla="*/ 51 w 82"/>
                <a:gd name="T9" fmla="*/ 6 h 110"/>
                <a:gd name="T10" fmla="*/ 13 w 82"/>
                <a:gd name="T11" fmla="*/ 27 h 110"/>
                <a:gd name="T12" fmla="*/ 0 w 82"/>
                <a:gd name="T13" fmla="*/ 8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110">
                  <a:moveTo>
                    <a:pt x="0" y="87"/>
                  </a:moveTo>
                  <a:cubicBezTo>
                    <a:pt x="0" y="87"/>
                    <a:pt x="3" y="91"/>
                    <a:pt x="8" y="95"/>
                  </a:cubicBezTo>
                  <a:cubicBezTo>
                    <a:pt x="17" y="102"/>
                    <a:pt x="29" y="110"/>
                    <a:pt x="42" y="106"/>
                  </a:cubicBezTo>
                  <a:cubicBezTo>
                    <a:pt x="50" y="104"/>
                    <a:pt x="82" y="25"/>
                    <a:pt x="82" y="25"/>
                  </a:cubicBezTo>
                  <a:cubicBezTo>
                    <a:pt x="82" y="25"/>
                    <a:pt x="76" y="12"/>
                    <a:pt x="51" y="6"/>
                  </a:cubicBezTo>
                  <a:cubicBezTo>
                    <a:pt x="25" y="0"/>
                    <a:pt x="13" y="27"/>
                    <a:pt x="13" y="27"/>
                  </a:cubicBezTo>
                  <a:lnTo>
                    <a:pt x="0" y="87"/>
                  </a:lnTo>
                  <a:close/>
                </a:path>
              </a:pathLst>
            </a:custGeom>
            <a:solidFill>
              <a:srgbClr val="04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8" name="Freeform 886"/>
            <p:cNvSpPr/>
            <p:nvPr userDrawn="1"/>
          </p:nvSpPr>
          <p:spPr bwMode="auto">
            <a:xfrm>
              <a:off x="2109298" y="3089774"/>
              <a:ext cx="87594" cy="121380"/>
            </a:xfrm>
            <a:custGeom>
              <a:avLst/>
              <a:gdLst>
                <a:gd name="T0" fmla="*/ 35 w 70"/>
                <a:gd name="T1" fmla="*/ 11 h 97"/>
                <a:gd name="T2" fmla="*/ 70 w 70"/>
                <a:gd name="T3" fmla="*/ 31 h 97"/>
                <a:gd name="T4" fmla="*/ 35 w 70"/>
                <a:gd name="T5" fmla="*/ 91 h 97"/>
                <a:gd name="T6" fmla="*/ 16 w 70"/>
                <a:gd name="T7" fmla="*/ 96 h 97"/>
                <a:gd name="T8" fmla="*/ 0 w 70"/>
                <a:gd name="T9" fmla="*/ 71 h 97"/>
                <a:gd name="T10" fmla="*/ 35 w 70"/>
                <a:gd name="T11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97">
                  <a:moveTo>
                    <a:pt x="35" y="11"/>
                  </a:moveTo>
                  <a:cubicBezTo>
                    <a:pt x="54" y="0"/>
                    <a:pt x="70" y="9"/>
                    <a:pt x="70" y="31"/>
                  </a:cubicBezTo>
                  <a:cubicBezTo>
                    <a:pt x="70" y="53"/>
                    <a:pt x="54" y="80"/>
                    <a:pt x="35" y="91"/>
                  </a:cubicBezTo>
                  <a:cubicBezTo>
                    <a:pt x="28" y="96"/>
                    <a:pt x="21" y="97"/>
                    <a:pt x="16" y="96"/>
                  </a:cubicBezTo>
                  <a:cubicBezTo>
                    <a:pt x="6" y="94"/>
                    <a:pt x="0" y="85"/>
                    <a:pt x="0" y="71"/>
                  </a:cubicBezTo>
                  <a:cubicBezTo>
                    <a:pt x="0" y="49"/>
                    <a:pt x="16" y="22"/>
                    <a:pt x="35" y="11"/>
                  </a:cubicBezTo>
                  <a:close/>
                </a:path>
              </a:pathLst>
            </a:custGeom>
            <a:solidFill>
              <a:srgbClr val="39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9" name="Freeform 887"/>
            <p:cNvSpPr/>
            <p:nvPr userDrawn="1"/>
          </p:nvSpPr>
          <p:spPr bwMode="auto">
            <a:xfrm>
              <a:off x="2124314" y="3117303"/>
              <a:ext cx="60064" cy="75080"/>
            </a:xfrm>
            <a:custGeom>
              <a:avLst/>
              <a:gdLst>
                <a:gd name="T0" fmla="*/ 14 w 48"/>
                <a:gd name="T1" fmla="*/ 60 h 60"/>
                <a:gd name="T2" fmla="*/ 0 w 48"/>
                <a:gd name="T3" fmla="*/ 43 h 60"/>
                <a:gd name="T4" fmla="*/ 23 w 48"/>
                <a:gd name="T5" fmla="*/ 4 h 60"/>
                <a:gd name="T6" fmla="*/ 34 w 48"/>
                <a:gd name="T7" fmla="*/ 0 h 60"/>
                <a:gd name="T8" fmla="*/ 48 w 48"/>
                <a:gd name="T9" fmla="*/ 18 h 60"/>
                <a:gd name="T10" fmla="*/ 25 w 48"/>
                <a:gd name="T11" fmla="*/ 57 h 60"/>
                <a:gd name="T12" fmla="*/ 14 w 48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60">
                  <a:moveTo>
                    <a:pt x="14" y="60"/>
                  </a:moveTo>
                  <a:cubicBezTo>
                    <a:pt x="6" y="60"/>
                    <a:pt x="0" y="53"/>
                    <a:pt x="0" y="43"/>
                  </a:cubicBezTo>
                  <a:cubicBezTo>
                    <a:pt x="0" y="28"/>
                    <a:pt x="10" y="11"/>
                    <a:pt x="23" y="4"/>
                  </a:cubicBezTo>
                  <a:cubicBezTo>
                    <a:pt x="26" y="1"/>
                    <a:pt x="30" y="0"/>
                    <a:pt x="34" y="0"/>
                  </a:cubicBezTo>
                  <a:cubicBezTo>
                    <a:pt x="42" y="0"/>
                    <a:pt x="48" y="7"/>
                    <a:pt x="48" y="18"/>
                  </a:cubicBezTo>
                  <a:cubicBezTo>
                    <a:pt x="48" y="32"/>
                    <a:pt x="37" y="50"/>
                    <a:pt x="25" y="57"/>
                  </a:cubicBezTo>
                  <a:cubicBezTo>
                    <a:pt x="21" y="59"/>
                    <a:pt x="18" y="60"/>
                    <a:pt x="14" y="60"/>
                  </a:cubicBezTo>
                  <a:close/>
                </a:path>
              </a:pathLst>
            </a:custGeom>
            <a:solidFill>
              <a:srgbClr val="9AA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0" name="Freeform 888"/>
            <p:cNvSpPr/>
            <p:nvPr userDrawn="1"/>
          </p:nvSpPr>
          <p:spPr bwMode="auto">
            <a:xfrm>
              <a:off x="2133074" y="3122309"/>
              <a:ext cx="48803" cy="68824"/>
            </a:xfrm>
            <a:custGeom>
              <a:avLst/>
              <a:gdLst>
                <a:gd name="T0" fmla="*/ 0 w 39"/>
                <a:gd name="T1" fmla="*/ 52 h 55"/>
                <a:gd name="T2" fmla="*/ 7 w 39"/>
                <a:gd name="T3" fmla="*/ 55 h 55"/>
                <a:gd name="T4" fmla="*/ 17 w 39"/>
                <a:gd name="T5" fmla="*/ 52 h 55"/>
                <a:gd name="T6" fmla="*/ 39 w 39"/>
                <a:gd name="T7" fmla="*/ 14 h 55"/>
                <a:gd name="T8" fmla="*/ 33 w 39"/>
                <a:gd name="T9" fmla="*/ 0 h 55"/>
                <a:gd name="T10" fmla="*/ 33 w 39"/>
                <a:gd name="T11" fmla="*/ 0 h 55"/>
                <a:gd name="T12" fmla="*/ 0 w 39"/>
                <a:gd name="T13" fmla="*/ 5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5">
                  <a:moveTo>
                    <a:pt x="0" y="52"/>
                  </a:moveTo>
                  <a:cubicBezTo>
                    <a:pt x="2" y="54"/>
                    <a:pt x="4" y="55"/>
                    <a:pt x="7" y="55"/>
                  </a:cubicBezTo>
                  <a:cubicBezTo>
                    <a:pt x="10" y="55"/>
                    <a:pt x="14" y="54"/>
                    <a:pt x="17" y="52"/>
                  </a:cubicBezTo>
                  <a:cubicBezTo>
                    <a:pt x="29" y="45"/>
                    <a:pt x="39" y="28"/>
                    <a:pt x="39" y="14"/>
                  </a:cubicBezTo>
                  <a:cubicBezTo>
                    <a:pt x="39" y="7"/>
                    <a:pt x="37" y="2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5" y="33"/>
                    <a:pt x="0" y="52"/>
                  </a:cubicBezTo>
                  <a:close/>
                </a:path>
              </a:pathLst>
            </a:custGeom>
            <a:solidFill>
              <a:srgbClr val="8593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1" name="Freeform 889"/>
            <p:cNvSpPr/>
            <p:nvPr userDrawn="1"/>
          </p:nvSpPr>
          <p:spPr bwMode="auto">
            <a:xfrm>
              <a:off x="2136827" y="3134822"/>
              <a:ext cx="35037" cy="45048"/>
            </a:xfrm>
            <a:custGeom>
              <a:avLst/>
              <a:gdLst>
                <a:gd name="T0" fmla="*/ 8 w 28"/>
                <a:gd name="T1" fmla="*/ 36 h 36"/>
                <a:gd name="T2" fmla="*/ 0 w 28"/>
                <a:gd name="T3" fmla="*/ 25 h 36"/>
                <a:gd name="T4" fmla="*/ 14 w 28"/>
                <a:gd name="T5" fmla="*/ 2 h 36"/>
                <a:gd name="T6" fmla="*/ 20 w 28"/>
                <a:gd name="T7" fmla="*/ 0 h 36"/>
                <a:gd name="T8" fmla="*/ 28 w 28"/>
                <a:gd name="T9" fmla="*/ 10 h 36"/>
                <a:gd name="T10" fmla="*/ 15 w 28"/>
                <a:gd name="T11" fmla="*/ 34 h 36"/>
                <a:gd name="T12" fmla="*/ 8 w 28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36">
                  <a:moveTo>
                    <a:pt x="8" y="36"/>
                  </a:moveTo>
                  <a:cubicBezTo>
                    <a:pt x="3" y="36"/>
                    <a:pt x="0" y="32"/>
                    <a:pt x="0" y="25"/>
                  </a:cubicBezTo>
                  <a:cubicBezTo>
                    <a:pt x="0" y="17"/>
                    <a:pt x="6" y="6"/>
                    <a:pt x="14" y="2"/>
                  </a:cubicBezTo>
                  <a:cubicBezTo>
                    <a:pt x="16" y="1"/>
                    <a:pt x="18" y="0"/>
                    <a:pt x="20" y="0"/>
                  </a:cubicBezTo>
                  <a:cubicBezTo>
                    <a:pt x="25" y="0"/>
                    <a:pt x="28" y="4"/>
                    <a:pt x="28" y="10"/>
                  </a:cubicBezTo>
                  <a:cubicBezTo>
                    <a:pt x="28" y="19"/>
                    <a:pt x="22" y="29"/>
                    <a:pt x="15" y="34"/>
                  </a:cubicBezTo>
                  <a:cubicBezTo>
                    <a:pt x="12" y="35"/>
                    <a:pt x="10" y="36"/>
                    <a:pt x="8" y="36"/>
                  </a:cubicBezTo>
                  <a:close/>
                </a:path>
              </a:pathLst>
            </a:custGeom>
            <a:solidFill>
              <a:srgbClr val="AEC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2" name="Freeform 890"/>
            <p:cNvSpPr/>
            <p:nvPr userDrawn="1"/>
          </p:nvSpPr>
          <p:spPr bwMode="auto">
            <a:xfrm>
              <a:off x="1677587" y="2932105"/>
              <a:ext cx="593133" cy="361637"/>
            </a:xfrm>
            <a:custGeom>
              <a:avLst/>
              <a:gdLst>
                <a:gd name="T0" fmla="*/ 5 w 474"/>
                <a:gd name="T1" fmla="*/ 168 h 289"/>
                <a:gd name="T2" fmla="*/ 290 w 474"/>
                <a:gd name="T3" fmla="*/ 1 h 289"/>
                <a:gd name="T4" fmla="*/ 294 w 474"/>
                <a:gd name="T5" fmla="*/ 0 h 289"/>
                <a:gd name="T6" fmla="*/ 474 w 474"/>
                <a:gd name="T7" fmla="*/ 106 h 289"/>
                <a:gd name="T8" fmla="*/ 471 w 474"/>
                <a:gd name="T9" fmla="*/ 106 h 289"/>
                <a:gd name="T10" fmla="*/ 185 w 474"/>
                <a:gd name="T11" fmla="*/ 274 h 289"/>
                <a:gd name="T12" fmla="*/ 180 w 474"/>
                <a:gd name="T13" fmla="*/ 283 h 289"/>
                <a:gd name="T14" fmla="*/ 180 w 474"/>
                <a:gd name="T15" fmla="*/ 285 h 289"/>
                <a:gd name="T16" fmla="*/ 181 w 474"/>
                <a:gd name="T17" fmla="*/ 289 h 289"/>
                <a:gd name="T18" fmla="*/ 1 w 474"/>
                <a:gd name="T19" fmla="*/ 183 h 289"/>
                <a:gd name="T20" fmla="*/ 0 w 474"/>
                <a:gd name="T21" fmla="*/ 179 h 289"/>
                <a:gd name="T22" fmla="*/ 0 w 474"/>
                <a:gd name="T23" fmla="*/ 177 h 289"/>
                <a:gd name="T24" fmla="*/ 5 w 474"/>
                <a:gd name="T25" fmla="*/ 16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4" h="289">
                  <a:moveTo>
                    <a:pt x="5" y="168"/>
                  </a:moveTo>
                  <a:cubicBezTo>
                    <a:pt x="290" y="1"/>
                    <a:pt x="290" y="1"/>
                    <a:pt x="290" y="1"/>
                  </a:cubicBezTo>
                  <a:cubicBezTo>
                    <a:pt x="292" y="0"/>
                    <a:pt x="293" y="0"/>
                    <a:pt x="294" y="0"/>
                  </a:cubicBezTo>
                  <a:cubicBezTo>
                    <a:pt x="357" y="37"/>
                    <a:pt x="412" y="70"/>
                    <a:pt x="474" y="106"/>
                  </a:cubicBezTo>
                  <a:cubicBezTo>
                    <a:pt x="473" y="105"/>
                    <a:pt x="472" y="105"/>
                    <a:pt x="471" y="106"/>
                  </a:cubicBezTo>
                  <a:cubicBezTo>
                    <a:pt x="185" y="274"/>
                    <a:pt x="185" y="274"/>
                    <a:pt x="185" y="274"/>
                  </a:cubicBezTo>
                  <a:cubicBezTo>
                    <a:pt x="182" y="275"/>
                    <a:pt x="180" y="279"/>
                    <a:pt x="180" y="283"/>
                  </a:cubicBezTo>
                  <a:cubicBezTo>
                    <a:pt x="180" y="285"/>
                    <a:pt x="180" y="285"/>
                    <a:pt x="180" y="285"/>
                  </a:cubicBezTo>
                  <a:cubicBezTo>
                    <a:pt x="180" y="287"/>
                    <a:pt x="180" y="288"/>
                    <a:pt x="181" y="289"/>
                  </a:cubicBezTo>
                  <a:cubicBezTo>
                    <a:pt x="1" y="183"/>
                    <a:pt x="1" y="183"/>
                    <a:pt x="1" y="183"/>
                  </a:cubicBezTo>
                  <a:cubicBezTo>
                    <a:pt x="0" y="183"/>
                    <a:pt x="0" y="181"/>
                    <a:pt x="0" y="179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4"/>
                    <a:pt x="2" y="170"/>
                    <a:pt x="5" y="168"/>
                  </a:cubicBezTo>
                </a:path>
              </a:pathLst>
            </a:custGeom>
            <a:solidFill>
              <a:srgbClr val="AD1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3" name="Freeform 891"/>
            <p:cNvSpPr/>
            <p:nvPr userDrawn="1"/>
          </p:nvSpPr>
          <p:spPr bwMode="auto">
            <a:xfrm>
              <a:off x="1902828" y="3063495"/>
              <a:ext cx="370395" cy="231498"/>
            </a:xfrm>
            <a:custGeom>
              <a:avLst/>
              <a:gdLst>
                <a:gd name="T0" fmla="*/ 5 w 296"/>
                <a:gd name="T1" fmla="*/ 169 h 185"/>
                <a:gd name="T2" fmla="*/ 0 w 296"/>
                <a:gd name="T3" fmla="*/ 178 h 185"/>
                <a:gd name="T4" fmla="*/ 0 w 296"/>
                <a:gd name="T5" fmla="*/ 180 h 185"/>
                <a:gd name="T6" fmla="*/ 5 w 296"/>
                <a:gd name="T7" fmla="*/ 183 h 185"/>
                <a:gd name="T8" fmla="*/ 291 w 296"/>
                <a:gd name="T9" fmla="*/ 16 h 185"/>
                <a:gd name="T10" fmla="*/ 296 w 296"/>
                <a:gd name="T11" fmla="*/ 7 h 185"/>
                <a:gd name="T12" fmla="*/ 296 w 296"/>
                <a:gd name="T13" fmla="*/ 4 h 185"/>
                <a:gd name="T14" fmla="*/ 291 w 296"/>
                <a:gd name="T15" fmla="*/ 1 h 185"/>
                <a:gd name="T16" fmla="*/ 5 w 296"/>
                <a:gd name="T17" fmla="*/ 169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185">
                  <a:moveTo>
                    <a:pt x="5" y="169"/>
                  </a:moveTo>
                  <a:cubicBezTo>
                    <a:pt x="2" y="170"/>
                    <a:pt x="0" y="174"/>
                    <a:pt x="0" y="178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4"/>
                    <a:pt x="2" y="185"/>
                    <a:pt x="5" y="183"/>
                  </a:cubicBezTo>
                  <a:cubicBezTo>
                    <a:pt x="291" y="16"/>
                    <a:pt x="291" y="16"/>
                    <a:pt x="291" y="16"/>
                  </a:cubicBezTo>
                  <a:cubicBezTo>
                    <a:pt x="294" y="14"/>
                    <a:pt x="296" y="10"/>
                    <a:pt x="296" y="7"/>
                  </a:cubicBezTo>
                  <a:cubicBezTo>
                    <a:pt x="296" y="4"/>
                    <a:pt x="296" y="4"/>
                    <a:pt x="296" y="4"/>
                  </a:cubicBezTo>
                  <a:cubicBezTo>
                    <a:pt x="296" y="1"/>
                    <a:pt x="293" y="0"/>
                    <a:pt x="291" y="1"/>
                  </a:cubicBezTo>
                  <a:lnTo>
                    <a:pt x="5" y="169"/>
                  </a:lnTo>
                  <a:close/>
                </a:path>
              </a:pathLst>
            </a:custGeom>
            <a:solidFill>
              <a:srgbClr val="DC2B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4" name="Freeform 892"/>
            <p:cNvSpPr/>
            <p:nvPr userDrawn="1"/>
          </p:nvSpPr>
          <p:spPr bwMode="auto">
            <a:xfrm>
              <a:off x="1670079" y="2655560"/>
              <a:ext cx="609401" cy="619412"/>
            </a:xfrm>
            <a:custGeom>
              <a:avLst/>
              <a:gdLst>
                <a:gd name="T0" fmla="*/ 206 w 487"/>
                <a:gd name="T1" fmla="*/ 274 h 495"/>
                <a:gd name="T2" fmla="*/ 483 w 487"/>
                <a:gd name="T3" fmla="*/ 120 h 495"/>
                <a:gd name="T4" fmla="*/ 483 w 487"/>
                <a:gd name="T5" fmla="*/ 112 h 495"/>
                <a:gd name="T6" fmla="*/ 292 w 487"/>
                <a:gd name="T7" fmla="*/ 3 h 495"/>
                <a:gd name="T8" fmla="*/ 280 w 487"/>
                <a:gd name="T9" fmla="*/ 4 h 495"/>
                <a:gd name="T10" fmla="*/ 11 w 487"/>
                <a:gd name="T11" fmla="*/ 162 h 495"/>
                <a:gd name="T12" fmla="*/ 0 w 487"/>
                <a:gd name="T13" fmla="*/ 182 h 495"/>
                <a:gd name="T14" fmla="*/ 20 w 487"/>
                <a:gd name="T15" fmla="*/ 414 h 495"/>
                <a:gd name="T16" fmla="*/ 195 w 487"/>
                <a:gd name="T17" fmla="*/ 495 h 495"/>
                <a:gd name="T18" fmla="*/ 195 w 487"/>
                <a:gd name="T19" fmla="*/ 294 h 495"/>
                <a:gd name="T20" fmla="*/ 206 w 487"/>
                <a:gd name="T21" fmla="*/ 27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7" h="495">
                  <a:moveTo>
                    <a:pt x="206" y="274"/>
                  </a:moveTo>
                  <a:cubicBezTo>
                    <a:pt x="483" y="120"/>
                    <a:pt x="483" y="120"/>
                    <a:pt x="483" y="120"/>
                  </a:cubicBezTo>
                  <a:cubicBezTo>
                    <a:pt x="487" y="118"/>
                    <a:pt x="485" y="114"/>
                    <a:pt x="483" y="112"/>
                  </a:cubicBezTo>
                  <a:cubicBezTo>
                    <a:pt x="483" y="112"/>
                    <a:pt x="349" y="36"/>
                    <a:pt x="292" y="3"/>
                  </a:cubicBezTo>
                  <a:cubicBezTo>
                    <a:pt x="290" y="2"/>
                    <a:pt x="286" y="0"/>
                    <a:pt x="280" y="4"/>
                  </a:cubicBezTo>
                  <a:cubicBezTo>
                    <a:pt x="11" y="162"/>
                    <a:pt x="11" y="162"/>
                    <a:pt x="11" y="162"/>
                  </a:cubicBezTo>
                  <a:cubicBezTo>
                    <a:pt x="4" y="167"/>
                    <a:pt x="0" y="175"/>
                    <a:pt x="0" y="182"/>
                  </a:cubicBezTo>
                  <a:cubicBezTo>
                    <a:pt x="20" y="414"/>
                    <a:pt x="20" y="414"/>
                    <a:pt x="20" y="414"/>
                  </a:cubicBezTo>
                  <a:cubicBezTo>
                    <a:pt x="195" y="495"/>
                    <a:pt x="195" y="495"/>
                    <a:pt x="195" y="495"/>
                  </a:cubicBezTo>
                  <a:cubicBezTo>
                    <a:pt x="195" y="294"/>
                    <a:pt x="195" y="294"/>
                    <a:pt x="195" y="294"/>
                  </a:cubicBezTo>
                  <a:cubicBezTo>
                    <a:pt x="206" y="274"/>
                    <a:pt x="206" y="274"/>
                    <a:pt x="206" y="274"/>
                  </a:cubicBezTo>
                </a:path>
              </a:pathLst>
            </a:custGeom>
            <a:solidFill>
              <a:srgbClr val="FF71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5" name="Freeform 893"/>
            <p:cNvSpPr/>
            <p:nvPr userDrawn="1"/>
          </p:nvSpPr>
          <p:spPr bwMode="auto">
            <a:xfrm>
              <a:off x="1670079" y="2878298"/>
              <a:ext cx="261530" cy="396674"/>
            </a:xfrm>
            <a:custGeom>
              <a:avLst/>
              <a:gdLst>
                <a:gd name="T0" fmla="*/ 0 w 209"/>
                <a:gd name="T1" fmla="*/ 226 h 317"/>
                <a:gd name="T2" fmla="*/ 0 w 209"/>
                <a:gd name="T3" fmla="*/ 4 h 317"/>
                <a:gd name="T4" fmla="*/ 1 w 209"/>
                <a:gd name="T5" fmla="*/ 0 h 317"/>
                <a:gd name="T6" fmla="*/ 181 w 209"/>
                <a:gd name="T7" fmla="*/ 92 h 317"/>
                <a:gd name="T8" fmla="*/ 209 w 209"/>
                <a:gd name="T9" fmla="*/ 95 h 317"/>
                <a:gd name="T10" fmla="*/ 195 w 209"/>
                <a:gd name="T11" fmla="*/ 116 h 317"/>
                <a:gd name="T12" fmla="*/ 195 w 209"/>
                <a:gd name="T13" fmla="*/ 317 h 317"/>
                <a:gd name="T14" fmla="*/ 0 w 209"/>
                <a:gd name="T15" fmla="*/ 22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9" h="317">
                  <a:moveTo>
                    <a:pt x="0" y="226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1" y="0"/>
                  </a:cubicBezTo>
                  <a:cubicBezTo>
                    <a:pt x="181" y="92"/>
                    <a:pt x="181" y="92"/>
                    <a:pt x="181" y="92"/>
                  </a:cubicBezTo>
                  <a:cubicBezTo>
                    <a:pt x="181" y="92"/>
                    <a:pt x="197" y="101"/>
                    <a:pt x="209" y="95"/>
                  </a:cubicBezTo>
                  <a:cubicBezTo>
                    <a:pt x="209" y="95"/>
                    <a:pt x="195" y="111"/>
                    <a:pt x="195" y="116"/>
                  </a:cubicBezTo>
                  <a:cubicBezTo>
                    <a:pt x="195" y="317"/>
                    <a:pt x="195" y="317"/>
                    <a:pt x="195" y="317"/>
                  </a:cubicBezTo>
                  <a:cubicBezTo>
                    <a:pt x="0" y="226"/>
                    <a:pt x="0" y="226"/>
                    <a:pt x="0" y="226"/>
                  </a:cubicBezTo>
                </a:path>
              </a:pathLst>
            </a:custGeom>
            <a:solidFill>
              <a:srgbClr val="F438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6" name="Freeform 894"/>
            <p:cNvSpPr/>
            <p:nvPr userDrawn="1"/>
          </p:nvSpPr>
          <p:spPr bwMode="auto">
            <a:xfrm>
              <a:off x="1667577" y="2864533"/>
              <a:ext cx="27529" cy="311583"/>
            </a:xfrm>
            <a:custGeom>
              <a:avLst/>
              <a:gdLst>
                <a:gd name="T0" fmla="*/ 8 w 22"/>
                <a:gd name="T1" fmla="*/ 0 h 249"/>
                <a:gd name="T2" fmla="*/ 13 w 22"/>
                <a:gd name="T3" fmla="*/ 16 h 249"/>
                <a:gd name="T4" fmla="*/ 22 w 22"/>
                <a:gd name="T5" fmla="*/ 20 h 249"/>
                <a:gd name="T6" fmla="*/ 22 w 22"/>
                <a:gd name="T7" fmla="*/ 249 h 249"/>
                <a:gd name="T8" fmla="*/ 2 w 22"/>
                <a:gd name="T9" fmla="*/ 237 h 249"/>
                <a:gd name="T10" fmla="*/ 2 w 22"/>
                <a:gd name="T11" fmla="*/ 15 h 249"/>
                <a:gd name="T12" fmla="*/ 8 w 22"/>
                <a:gd name="T1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49">
                  <a:moveTo>
                    <a:pt x="8" y="0"/>
                  </a:moveTo>
                  <a:cubicBezTo>
                    <a:pt x="7" y="1"/>
                    <a:pt x="0" y="11"/>
                    <a:pt x="13" y="16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249"/>
                    <a:pt x="22" y="249"/>
                    <a:pt x="22" y="249"/>
                  </a:cubicBezTo>
                  <a:cubicBezTo>
                    <a:pt x="2" y="237"/>
                    <a:pt x="2" y="237"/>
                    <a:pt x="2" y="237"/>
                  </a:cubicBezTo>
                  <a:cubicBezTo>
                    <a:pt x="2" y="237"/>
                    <a:pt x="2" y="16"/>
                    <a:pt x="2" y="15"/>
                  </a:cubicBezTo>
                  <a:cubicBezTo>
                    <a:pt x="2" y="4"/>
                    <a:pt x="8" y="0"/>
                    <a:pt x="8" y="0"/>
                  </a:cubicBezTo>
                </a:path>
              </a:pathLst>
            </a:custGeom>
            <a:solidFill>
              <a:srgbClr val="FF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7" name="Freeform 895"/>
            <p:cNvSpPr/>
            <p:nvPr userDrawn="1"/>
          </p:nvSpPr>
          <p:spPr bwMode="auto">
            <a:xfrm>
              <a:off x="1914089" y="2795709"/>
              <a:ext cx="367893" cy="479262"/>
            </a:xfrm>
            <a:custGeom>
              <a:avLst/>
              <a:gdLst>
                <a:gd name="T0" fmla="*/ 0 w 294"/>
                <a:gd name="T1" fmla="*/ 163 h 383"/>
                <a:gd name="T2" fmla="*/ 14 w 294"/>
                <a:gd name="T3" fmla="*/ 160 h 383"/>
                <a:gd name="T4" fmla="*/ 286 w 294"/>
                <a:gd name="T5" fmla="*/ 8 h 383"/>
                <a:gd name="T6" fmla="*/ 288 w 294"/>
                <a:gd name="T7" fmla="*/ 0 h 383"/>
                <a:gd name="T8" fmla="*/ 294 w 294"/>
                <a:gd name="T9" fmla="*/ 13 h 383"/>
                <a:gd name="T10" fmla="*/ 294 w 294"/>
                <a:gd name="T11" fmla="*/ 205 h 383"/>
                <a:gd name="T12" fmla="*/ 290 w 294"/>
                <a:gd name="T13" fmla="*/ 212 h 383"/>
                <a:gd name="T14" fmla="*/ 0 w 294"/>
                <a:gd name="T15" fmla="*/ 383 h 383"/>
                <a:gd name="T16" fmla="*/ 0 w 294"/>
                <a:gd name="T17" fmla="*/ 16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" h="383">
                  <a:moveTo>
                    <a:pt x="0" y="163"/>
                  </a:moveTo>
                  <a:cubicBezTo>
                    <a:pt x="0" y="163"/>
                    <a:pt x="8" y="164"/>
                    <a:pt x="14" y="160"/>
                  </a:cubicBezTo>
                  <a:cubicBezTo>
                    <a:pt x="286" y="8"/>
                    <a:pt x="286" y="8"/>
                    <a:pt x="286" y="8"/>
                  </a:cubicBezTo>
                  <a:cubicBezTo>
                    <a:pt x="292" y="4"/>
                    <a:pt x="288" y="0"/>
                    <a:pt x="288" y="0"/>
                  </a:cubicBezTo>
                  <a:cubicBezTo>
                    <a:pt x="294" y="4"/>
                    <a:pt x="294" y="8"/>
                    <a:pt x="294" y="13"/>
                  </a:cubicBezTo>
                  <a:cubicBezTo>
                    <a:pt x="294" y="205"/>
                    <a:pt x="294" y="205"/>
                    <a:pt x="294" y="205"/>
                  </a:cubicBezTo>
                  <a:cubicBezTo>
                    <a:pt x="294" y="208"/>
                    <a:pt x="293" y="211"/>
                    <a:pt x="290" y="212"/>
                  </a:cubicBezTo>
                  <a:cubicBezTo>
                    <a:pt x="0" y="383"/>
                    <a:pt x="0" y="383"/>
                    <a:pt x="0" y="383"/>
                  </a:cubicBezTo>
                  <a:cubicBezTo>
                    <a:pt x="0" y="163"/>
                    <a:pt x="0" y="163"/>
                    <a:pt x="0" y="163"/>
                  </a:cubicBezTo>
                  <a:close/>
                </a:path>
              </a:pathLst>
            </a:custGeom>
            <a:solidFill>
              <a:srgbClr val="E2D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8" name="Freeform 896"/>
            <p:cNvSpPr/>
            <p:nvPr userDrawn="1"/>
          </p:nvSpPr>
          <p:spPr bwMode="auto">
            <a:xfrm>
              <a:off x="1680090" y="3276222"/>
              <a:ext cx="121380" cy="77583"/>
            </a:xfrm>
            <a:custGeom>
              <a:avLst/>
              <a:gdLst>
                <a:gd name="T0" fmla="*/ 87 w 97"/>
                <a:gd name="T1" fmla="*/ 50 h 62"/>
                <a:gd name="T2" fmla="*/ 79 w 97"/>
                <a:gd name="T3" fmla="*/ 44 h 62"/>
                <a:gd name="T4" fmla="*/ 17 w 97"/>
                <a:gd name="T5" fmla="*/ 62 h 62"/>
                <a:gd name="T6" fmla="*/ 0 w 97"/>
                <a:gd name="T7" fmla="*/ 29 h 62"/>
                <a:gd name="T8" fmla="*/ 75 w 97"/>
                <a:gd name="T9" fmla="*/ 0 h 62"/>
                <a:gd name="T10" fmla="*/ 97 w 97"/>
                <a:gd name="T11" fmla="*/ 23 h 62"/>
                <a:gd name="T12" fmla="*/ 87 w 97"/>
                <a:gd name="T13" fmla="*/ 5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62">
                  <a:moveTo>
                    <a:pt x="87" y="50"/>
                  </a:moveTo>
                  <a:lnTo>
                    <a:pt x="79" y="44"/>
                  </a:lnTo>
                  <a:lnTo>
                    <a:pt x="17" y="62"/>
                  </a:lnTo>
                  <a:lnTo>
                    <a:pt x="0" y="29"/>
                  </a:lnTo>
                  <a:lnTo>
                    <a:pt x="75" y="0"/>
                  </a:lnTo>
                  <a:lnTo>
                    <a:pt x="97" y="23"/>
                  </a:lnTo>
                  <a:lnTo>
                    <a:pt x="87" y="50"/>
                  </a:lnTo>
                  <a:close/>
                </a:path>
              </a:pathLst>
            </a:custGeom>
            <a:solidFill>
              <a:srgbClr val="8B1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9" name="Freeform 897"/>
            <p:cNvSpPr/>
            <p:nvPr userDrawn="1"/>
          </p:nvSpPr>
          <p:spPr bwMode="auto">
            <a:xfrm>
              <a:off x="1673833" y="3294993"/>
              <a:ext cx="103861" cy="126385"/>
            </a:xfrm>
            <a:custGeom>
              <a:avLst/>
              <a:gdLst>
                <a:gd name="T0" fmla="*/ 0 w 83"/>
                <a:gd name="T1" fmla="*/ 77 h 101"/>
                <a:gd name="T2" fmla="*/ 8 w 83"/>
                <a:gd name="T3" fmla="*/ 85 h 101"/>
                <a:gd name="T4" fmla="*/ 42 w 83"/>
                <a:gd name="T5" fmla="*/ 97 h 101"/>
                <a:gd name="T6" fmla="*/ 83 w 83"/>
                <a:gd name="T7" fmla="*/ 16 h 101"/>
                <a:gd name="T8" fmla="*/ 57 w 83"/>
                <a:gd name="T9" fmla="*/ 1 h 101"/>
                <a:gd name="T10" fmla="*/ 13 w 83"/>
                <a:gd name="T11" fmla="*/ 17 h 101"/>
                <a:gd name="T12" fmla="*/ 0 w 83"/>
                <a:gd name="T13" fmla="*/ 7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101">
                  <a:moveTo>
                    <a:pt x="0" y="77"/>
                  </a:moveTo>
                  <a:cubicBezTo>
                    <a:pt x="0" y="77"/>
                    <a:pt x="3" y="81"/>
                    <a:pt x="8" y="85"/>
                  </a:cubicBezTo>
                  <a:cubicBezTo>
                    <a:pt x="17" y="92"/>
                    <a:pt x="29" y="101"/>
                    <a:pt x="42" y="97"/>
                  </a:cubicBezTo>
                  <a:cubicBezTo>
                    <a:pt x="50" y="94"/>
                    <a:pt x="83" y="16"/>
                    <a:pt x="83" y="16"/>
                  </a:cubicBezTo>
                  <a:cubicBezTo>
                    <a:pt x="83" y="16"/>
                    <a:pt x="78" y="3"/>
                    <a:pt x="57" y="1"/>
                  </a:cubicBezTo>
                  <a:cubicBezTo>
                    <a:pt x="37" y="0"/>
                    <a:pt x="13" y="17"/>
                    <a:pt x="13" y="17"/>
                  </a:cubicBezTo>
                  <a:lnTo>
                    <a:pt x="0" y="77"/>
                  </a:lnTo>
                  <a:close/>
                </a:path>
              </a:pathLst>
            </a:custGeom>
            <a:solidFill>
              <a:srgbClr val="04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0" name="Freeform 898"/>
            <p:cNvSpPr/>
            <p:nvPr userDrawn="1"/>
          </p:nvSpPr>
          <p:spPr bwMode="auto">
            <a:xfrm>
              <a:off x="1695106" y="3296244"/>
              <a:ext cx="87594" cy="121380"/>
            </a:xfrm>
            <a:custGeom>
              <a:avLst/>
              <a:gdLst>
                <a:gd name="T0" fmla="*/ 35 w 70"/>
                <a:gd name="T1" fmla="*/ 11 h 97"/>
                <a:gd name="T2" fmla="*/ 70 w 70"/>
                <a:gd name="T3" fmla="*/ 31 h 97"/>
                <a:gd name="T4" fmla="*/ 35 w 70"/>
                <a:gd name="T5" fmla="*/ 92 h 97"/>
                <a:gd name="T6" fmla="*/ 16 w 70"/>
                <a:gd name="T7" fmla="*/ 96 h 97"/>
                <a:gd name="T8" fmla="*/ 0 w 70"/>
                <a:gd name="T9" fmla="*/ 72 h 97"/>
                <a:gd name="T10" fmla="*/ 35 w 70"/>
                <a:gd name="T11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97">
                  <a:moveTo>
                    <a:pt x="35" y="11"/>
                  </a:moveTo>
                  <a:cubicBezTo>
                    <a:pt x="54" y="0"/>
                    <a:pt x="70" y="9"/>
                    <a:pt x="70" y="31"/>
                  </a:cubicBezTo>
                  <a:cubicBezTo>
                    <a:pt x="70" y="54"/>
                    <a:pt x="55" y="81"/>
                    <a:pt x="35" y="92"/>
                  </a:cubicBezTo>
                  <a:cubicBezTo>
                    <a:pt x="28" y="96"/>
                    <a:pt x="22" y="97"/>
                    <a:pt x="16" y="96"/>
                  </a:cubicBezTo>
                  <a:cubicBezTo>
                    <a:pt x="7" y="94"/>
                    <a:pt x="0" y="86"/>
                    <a:pt x="0" y="72"/>
                  </a:cubicBezTo>
                  <a:cubicBezTo>
                    <a:pt x="0" y="50"/>
                    <a:pt x="16" y="23"/>
                    <a:pt x="35" y="11"/>
                  </a:cubicBezTo>
                  <a:close/>
                </a:path>
              </a:pathLst>
            </a:custGeom>
            <a:solidFill>
              <a:srgbClr val="39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1" name="Freeform 899"/>
            <p:cNvSpPr/>
            <p:nvPr userDrawn="1"/>
          </p:nvSpPr>
          <p:spPr bwMode="auto">
            <a:xfrm>
              <a:off x="1710122" y="3325025"/>
              <a:ext cx="60064" cy="75080"/>
            </a:xfrm>
            <a:custGeom>
              <a:avLst/>
              <a:gdLst>
                <a:gd name="T0" fmla="*/ 14 w 48"/>
                <a:gd name="T1" fmla="*/ 60 h 60"/>
                <a:gd name="T2" fmla="*/ 0 w 48"/>
                <a:gd name="T3" fmla="*/ 42 h 60"/>
                <a:gd name="T4" fmla="*/ 23 w 48"/>
                <a:gd name="T5" fmla="*/ 3 h 60"/>
                <a:gd name="T6" fmla="*/ 34 w 48"/>
                <a:gd name="T7" fmla="*/ 0 h 60"/>
                <a:gd name="T8" fmla="*/ 48 w 48"/>
                <a:gd name="T9" fmla="*/ 17 h 60"/>
                <a:gd name="T10" fmla="*/ 25 w 48"/>
                <a:gd name="T11" fmla="*/ 56 h 60"/>
                <a:gd name="T12" fmla="*/ 14 w 48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60">
                  <a:moveTo>
                    <a:pt x="14" y="60"/>
                  </a:moveTo>
                  <a:cubicBezTo>
                    <a:pt x="6" y="60"/>
                    <a:pt x="0" y="53"/>
                    <a:pt x="0" y="42"/>
                  </a:cubicBezTo>
                  <a:cubicBezTo>
                    <a:pt x="0" y="28"/>
                    <a:pt x="10" y="10"/>
                    <a:pt x="23" y="3"/>
                  </a:cubicBezTo>
                  <a:cubicBezTo>
                    <a:pt x="27" y="1"/>
                    <a:pt x="30" y="0"/>
                    <a:pt x="34" y="0"/>
                  </a:cubicBezTo>
                  <a:cubicBezTo>
                    <a:pt x="42" y="0"/>
                    <a:pt x="48" y="6"/>
                    <a:pt x="48" y="17"/>
                  </a:cubicBezTo>
                  <a:cubicBezTo>
                    <a:pt x="48" y="31"/>
                    <a:pt x="38" y="49"/>
                    <a:pt x="25" y="56"/>
                  </a:cubicBezTo>
                  <a:cubicBezTo>
                    <a:pt x="21" y="59"/>
                    <a:pt x="18" y="60"/>
                    <a:pt x="14" y="60"/>
                  </a:cubicBezTo>
                  <a:close/>
                </a:path>
              </a:pathLst>
            </a:custGeom>
            <a:solidFill>
              <a:srgbClr val="9AA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2" name="Freeform 900"/>
            <p:cNvSpPr/>
            <p:nvPr userDrawn="1"/>
          </p:nvSpPr>
          <p:spPr bwMode="auto">
            <a:xfrm>
              <a:off x="1718881" y="3328779"/>
              <a:ext cx="48803" cy="68824"/>
            </a:xfrm>
            <a:custGeom>
              <a:avLst/>
              <a:gdLst>
                <a:gd name="T0" fmla="*/ 0 w 39"/>
                <a:gd name="T1" fmla="*/ 53 h 55"/>
                <a:gd name="T2" fmla="*/ 7 w 39"/>
                <a:gd name="T3" fmla="*/ 55 h 55"/>
                <a:gd name="T4" fmla="*/ 17 w 39"/>
                <a:gd name="T5" fmla="*/ 52 h 55"/>
                <a:gd name="T6" fmla="*/ 39 w 39"/>
                <a:gd name="T7" fmla="*/ 14 h 55"/>
                <a:gd name="T8" fmla="*/ 33 w 39"/>
                <a:gd name="T9" fmla="*/ 0 h 55"/>
                <a:gd name="T10" fmla="*/ 33 w 39"/>
                <a:gd name="T11" fmla="*/ 0 h 55"/>
                <a:gd name="T12" fmla="*/ 0 w 39"/>
                <a:gd name="T13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5">
                  <a:moveTo>
                    <a:pt x="0" y="53"/>
                  </a:moveTo>
                  <a:cubicBezTo>
                    <a:pt x="2" y="54"/>
                    <a:pt x="4" y="55"/>
                    <a:pt x="7" y="55"/>
                  </a:cubicBezTo>
                  <a:cubicBezTo>
                    <a:pt x="10" y="55"/>
                    <a:pt x="14" y="54"/>
                    <a:pt x="17" y="52"/>
                  </a:cubicBezTo>
                  <a:cubicBezTo>
                    <a:pt x="29" y="45"/>
                    <a:pt x="39" y="28"/>
                    <a:pt x="39" y="14"/>
                  </a:cubicBezTo>
                  <a:cubicBezTo>
                    <a:pt x="39" y="8"/>
                    <a:pt x="37" y="3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5" y="33"/>
                    <a:pt x="0" y="53"/>
                  </a:cubicBezTo>
                  <a:close/>
                </a:path>
              </a:pathLst>
            </a:custGeom>
            <a:solidFill>
              <a:srgbClr val="8593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3" name="Freeform 901"/>
            <p:cNvSpPr/>
            <p:nvPr userDrawn="1"/>
          </p:nvSpPr>
          <p:spPr bwMode="auto">
            <a:xfrm>
              <a:off x="1722635" y="3341292"/>
              <a:ext cx="35037" cy="45048"/>
            </a:xfrm>
            <a:custGeom>
              <a:avLst/>
              <a:gdLst>
                <a:gd name="T0" fmla="*/ 8 w 28"/>
                <a:gd name="T1" fmla="*/ 36 h 36"/>
                <a:gd name="T2" fmla="*/ 0 w 28"/>
                <a:gd name="T3" fmla="*/ 26 h 36"/>
                <a:gd name="T4" fmla="*/ 14 w 28"/>
                <a:gd name="T5" fmla="*/ 2 h 36"/>
                <a:gd name="T6" fmla="*/ 20 w 28"/>
                <a:gd name="T7" fmla="*/ 0 h 36"/>
                <a:gd name="T8" fmla="*/ 28 w 28"/>
                <a:gd name="T9" fmla="*/ 10 h 36"/>
                <a:gd name="T10" fmla="*/ 15 w 28"/>
                <a:gd name="T11" fmla="*/ 34 h 36"/>
                <a:gd name="T12" fmla="*/ 8 w 28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36">
                  <a:moveTo>
                    <a:pt x="8" y="36"/>
                  </a:moveTo>
                  <a:cubicBezTo>
                    <a:pt x="3" y="36"/>
                    <a:pt x="0" y="32"/>
                    <a:pt x="0" y="26"/>
                  </a:cubicBezTo>
                  <a:cubicBezTo>
                    <a:pt x="0" y="17"/>
                    <a:pt x="6" y="6"/>
                    <a:pt x="14" y="2"/>
                  </a:cubicBezTo>
                  <a:cubicBezTo>
                    <a:pt x="16" y="1"/>
                    <a:pt x="18" y="0"/>
                    <a:pt x="20" y="0"/>
                  </a:cubicBezTo>
                  <a:cubicBezTo>
                    <a:pt x="25" y="0"/>
                    <a:pt x="28" y="4"/>
                    <a:pt x="28" y="10"/>
                  </a:cubicBezTo>
                  <a:cubicBezTo>
                    <a:pt x="28" y="19"/>
                    <a:pt x="22" y="30"/>
                    <a:pt x="15" y="34"/>
                  </a:cubicBezTo>
                  <a:cubicBezTo>
                    <a:pt x="12" y="35"/>
                    <a:pt x="10" y="36"/>
                    <a:pt x="8" y="36"/>
                  </a:cubicBezTo>
                  <a:close/>
                </a:path>
              </a:pathLst>
            </a:custGeom>
            <a:solidFill>
              <a:srgbClr val="AEC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4" name="Freeform 902"/>
            <p:cNvSpPr/>
            <p:nvPr userDrawn="1"/>
          </p:nvSpPr>
          <p:spPr bwMode="auto">
            <a:xfrm>
              <a:off x="1559962" y="3045977"/>
              <a:ext cx="25027" cy="51305"/>
            </a:xfrm>
            <a:custGeom>
              <a:avLst/>
              <a:gdLst>
                <a:gd name="T0" fmla="*/ 4 w 20"/>
                <a:gd name="T1" fmla="*/ 3 h 41"/>
                <a:gd name="T2" fmla="*/ 8 w 20"/>
                <a:gd name="T3" fmla="*/ 1 h 41"/>
                <a:gd name="T4" fmla="*/ 17 w 20"/>
                <a:gd name="T5" fmla="*/ 6 h 41"/>
                <a:gd name="T6" fmla="*/ 20 w 20"/>
                <a:gd name="T7" fmla="*/ 13 h 41"/>
                <a:gd name="T8" fmla="*/ 15 w 20"/>
                <a:gd name="T9" fmla="*/ 39 h 41"/>
                <a:gd name="T10" fmla="*/ 11 w 20"/>
                <a:gd name="T11" fmla="*/ 40 h 41"/>
                <a:gd name="T12" fmla="*/ 3 w 20"/>
                <a:gd name="T13" fmla="*/ 35 h 41"/>
                <a:gd name="T14" fmla="*/ 1 w 20"/>
                <a:gd name="T15" fmla="*/ 29 h 41"/>
                <a:gd name="T16" fmla="*/ 4 w 20"/>
                <a:gd name="T17" fmla="*/ 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1">
                  <a:moveTo>
                    <a:pt x="4" y="3"/>
                  </a:moveTo>
                  <a:cubicBezTo>
                    <a:pt x="5" y="1"/>
                    <a:pt x="7" y="0"/>
                    <a:pt x="8" y="1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9" y="8"/>
                    <a:pt x="20" y="10"/>
                    <a:pt x="20" y="13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40"/>
                    <a:pt x="13" y="41"/>
                    <a:pt x="11" y="40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4"/>
                    <a:pt x="0" y="31"/>
                    <a:pt x="1" y="29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5" name="Freeform 903"/>
            <p:cNvSpPr/>
            <p:nvPr userDrawn="1"/>
          </p:nvSpPr>
          <p:spPr bwMode="auto">
            <a:xfrm>
              <a:off x="1557459" y="3045977"/>
              <a:ext cx="25027" cy="51305"/>
            </a:xfrm>
            <a:custGeom>
              <a:avLst/>
              <a:gdLst>
                <a:gd name="T0" fmla="*/ 0 w 20"/>
                <a:gd name="T1" fmla="*/ 5 h 41"/>
                <a:gd name="T2" fmla="*/ 9 w 20"/>
                <a:gd name="T3" fmla="*/ 0 h 41"/>
                <a:gd name="T4" fmla="*/ 20 w 20"/>
                <a:gd name="T5" fmla="*/ 10 h 41"/>
                <a:gd name="T6" fmla="*/ 14 w 20"/>
                <a:gd name="T7" fmla="*/ 41 h 41"/>
                <a:gd name="T8" fmla="*/ 6 w 20"/>
                <a:gd name="T9" fmla="*/ 39 h 41"/>
                <a:gd name="T10" fmla="*/ 0 w 20"/>
                <a:gd name="T11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41">
                  <a:moveTo>
                    <a:pt x="0" y="5"/>
                  </a:moveTo>
                  <a:cubicBezTo>
                    <a:pt x="3" y="2"/>
                    <a:pt x="9" y="0"/>
                    <a:pt x="9" y="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41"/>
                    <a:pt x="10" y="41"/>
                    <a:pt x="6" y="39"/>
                  </a:cubicBezTo>
                  <a:cubicBezTo>
                    <a:pt x="3" y="37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CDC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6" name="Freeform 904"/>
            <p:cNvSpPr/>
            <p:nvPr userDrawn="1"/>
          </p:nvSpPr>
          <p:spPr bwMode="auto">
            <a:xfrm>
              <a:off x="1552454" y="3049731"/>
              <a:ext cx="21273" cy="46300"/>
            </a:xfrm>
            <a:custGeom>
              <a:avLst/>
              <a:gdLst>
                <a:gd name="T0" fmla="*/ 4 w 17"/>
                <a:gd name="T1" fmla="*/ 3 h 37"/>
                <a:gd name="T2" fmla="*/ 7 w 17"/>
                <a:gd name="T3" fmla="*/ 1 h 37"/>
                <a:gd name="T4" fmla="*/ 15 w 17"/>
                <a:gd name="T5" fmla="*/ 6 h 37"/>
                <a:gd name="T6" fmla="*/ 17 w 17"/>
                <a:gd name="T7" fmla="*/ 12 h 37"/>
                <a:gd name="T8" fmla="*/ 13 w 17"/>
                <a:gd name="T9" fmla="*/ 34 h 37"/>
                <a:gd name="T10" fmla="*/ 10 w 17"/>
                <a:gd name="T11" fmla="*/ 36 h 37"/>
                <a:gd name="T12" fmla="*/ 3 w 17"/>
                <a:gd name="T13" fmla="*/ 31 h 37"/>
                <a:gd name="T14" fmla="*/ 0 w 17"/>
                <a:gd name="T15" fmla="*/ 26 h 37"/>
                <a:gd name="T16" fmla="*/ 4 w 17"/>
                <a:gd name="T17" fmla="*/ 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37">
                  <a:moveTo>
                    <a:pt x="4" y="3"/>
                  </a:moveTo>
                  <a:cubicBezTo>
                    <a:pt x="4" y="1"/>
                    <a:pt x="6" y="0"/>
                    <a:pt x="7" y="1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6" y="7"/>
                    <a:pt x="17" y="10"/>
                    <a:pt x="17" y="12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6"/>
                    <a:pt x="11" y="37"/>
                    <a:pt x="10" y="36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1" y="30"/>
                    <a:pt x="0" y="28"/>
                    <a:pt x="0" y="26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7" name="Freeform 905"/>
            <p:cNvSpPr/>
            <p:nvPr userDrawn="1"/>
          </p:nvSpPr>
          <p:spPr bwMode="auto">
            <a:xfrm>
              <a:off x="1468614" y="2967143"/>
              <a:ext cx="411690" cy="394171"/>
            </a:xfrm>
            <a:custGeom>
              <a:avLst/>
              <a:gdLst>
                <a:gd name="T0" fmla="*/ 324 w 329"/>
                <a:gd name="T1" fmla="*/ 70 h 315"/>
                <a:gd name="T2" fmla="*/ 181 w 329"/>
                <a:gd name="T3" fmla="*/ 3 h 315"/>
                <a:gd name="T4" fmla="*/ 122 w 329"/>
                <a:gd name="T5" fmla="*/ 34 h 315"/>
                <a:gd name="T6" fmla="*/ 66 w 329"/>
                <a:gd name="T7" fmla="*/ 116 h 315"/>
                <a:gd name="T8" fmla="*/ 2 w 329"/>
                <a:gd name="T9" fmla="*/ 181 h 315"/>
                <a:gd name="T10" fmla="*/ 1 w 329"/>
                <a:gd name="T11" fmla="*/ 222 h 315"/>
                <a:gd name="T12" fmla="*/ 2 w 329"/>
                <a:gd name="T13" fmla="*/ 234 h 315"/>
                <a:gd name="T14" fmla="*/ 136 w 329"/>
                <a:gd name="T15" fmla="*/ 315 h 315"/>
                <a:gd name="T16" fmla="*/ 180 w 329"/>
                <a:gd name="T17" fmla="*/ 293 h 315"/>
                <a:gd name="T18" fmla="*/ 182 w 329"/>
                <a:gd name="T19" fmla="*/ 274 h 315"/>
                <a:gd name="T20" fmla="*/ 229 w 329"/>
                <a:gd name="T21" fmla="*/ 251 h 315"/>
                <a:gd name="T22" fmla="*/ 232 w 329"/>
                <a:gd name="T23" fmla="*/ 250 h 315"/>
                <a:gd name="T24" fmla="*/ 256 w 329"/>
                <a:gd name="T25" fmla="*/ 297 h 315"/>
                <a:gd name="T26" fmla="*/ 319 w 329"/>
                <a:gd name="T27" fmla="*/ 261 h 315"/>
                <a:gd name="T28" fmla="*/ 324 w 329"/>
                <a:gd name="T29" fmla="*/ 7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9" h="315">
                  <a:moveTo>
                    <a:pt x="324" y="70"/>
                  </a:moveTo>
                  <a:cubicBezTo>
                    <a:pt x="250" y="26"/>
                    <a:pt x="189" y="0"/>
                    <a:pt x="181" y="3"/>
                  </a:cubicBezTo>
                  <a:cubicBezTo>
                    <a:pt x="181" y="3"/>
                    <a:pt x="151" y="10"/>
                    <a:pt x="122" y="34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5" y="172"/>
                    <a:pt x="2" y="181"/>
                  </a:cubicBezTo>
                  <a:cubicBezTo>
                    <a:pt x="2" y="181"/>
                    <a:pt x="0" y="196"/>
                    <a:pt x="1" y="222"/>
                  </a:cubicBezTo>
                  <a:cubicBezTo>
                    <a:pt x="1" y="227"/>
                    <a:pt x="0" y="229"/>
                    <a:pt x="2" y="234"/>
                  </a:cubicBezTo>
                  <a:cubicBezTo>
                    <a:pt x="11" y="250"/>
                    <a:pt x="66" y="303"/>
                    <a:pt x="136" y="315"/>
                  </a:cubicBezTo>
                  <a:cubicBezTo>
                    <a:pt x="136" y="315"/>
                    <a:pt x="148" y="315"/>
                    <a:pt x="180" y="293"/>
                  </a:cubicBezTo>
                  <a:cubicBezTo>
                    <a:pt x="180" y="293"/>
                    <a:pt x="173" y="277"/>
                    <a:pt x="182" y="274"/>
                  </a:cubicBezTo>
                  <a:cubicBezTo>
                    <a:pt x="182" y="274"/>
                    <a:pt x="177" y="276"/>
                    <a:pt x="229" y="251"/>
                  </a:cubicBezTo>
                  <a:cubicBezTo>
                    <a:pt x="228" y="252"/>
                    <a:pt x="229" y="251"/>
                    <a:pt x="232" y="250"/>
                  </a:cubicBezTo>
                  <a:cubicBezTo>
                    <a:pt x="241" y="246"/>
                    <a:pt x="263" y="243"/>
                    <a:pt x="256" y="297"/>
                  </a:cubicBezTo>
                  <a:cubicBezTo>
                    <a:pt x="319" y="261"/>
                    <a:pt x="319" y="261"/>
                    <a:pt x="319" y="261"/>
                  </a:cubicBezTo>
                  <a:cubicBezTo>
                    <a:pt x="319" y="261"/>
                    <a:pt x="329" y="72"/>
                    <a:pt x="324" y="70"/>
                  </a:cubicBezTo>
                </a:path>
              </a:pathLst>
            </a:custGeom>
            <a:solidFill>
              <a:srgbClr val="E7E3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8" name="Freeform 906"/>
            <p:cNvSpPr/>
            <p:nvPr userDrawn="1"/>
          </p:nvSpPr>
          <p:spPr bwMode="auto">
            <a:xfrm>
              <a:off x="1636293" y="3052234"/>
              <a:ext cx="255273" cy="304075"/>
            </a:xfrm>
            <a:custGeom>
              <a:avLst/>
              <a:gdLst>
                <a:gd name="T0" fmla="*/ 202 w 204"/>
                <a:gd name="T1" fmla="*/ 170 h 243"/>
                <a:gd name="T2" fmla="*/ 203 w 204"/>
                <a:gd name="T3" fmla="*/ 103 h 243"/>
                <a:gd name="T4" fmla="*/ 196 w 204"/>
                <a:gd name="T5" fmla="*/ 19 h 243"/>
                <a:gd name="T6" fmla="*/ 191 w 204"/>
                <a:gd name="T7" fmla="*/ 2 h 243"/>
                <a:gd name="T8" fmla="*/ 185 w 204"/>
                <a:gd name="T9" fmla="*/ 1 h 243"/>
                <a:gd name="T10" fmla="*/ 152 w 204"/>
                <a:gd name="T11" fmla="*/ 21 h 243"/>
                <a:gd name="T12" fmla="*/ 133 w 204"/>
                <a:gd name="T13" fmla="*/ 37 h 243"/>
                <a:gd name="T14" fmla="*/ 124 w 204"/>
                <a:gd name="T15" fmla="*/ 53 h 243"/>
                <a:gd name="T16" fmla="*/ 78 w 204"/>
                <a:gd name="T17" fmla="*/ 137 h 243"/>
                <a:gd name="T18" fmla="*/ 5 w 204"/>
                <a:gd name="T19" fmla="*/ 194 h 243"/>
                <a:gd name="T20" fmla="*/ 2 w 204"/>
                <a:gd name="T21" fmla="*/ 243 h 243"/>
                <a:gd name="T22" fmla="*/ 52 w 204"/>
                <a:gd name="T23" fmla="*/ 231 h 243"/>
                <a:gd name="T24" fmla="*/ 58 w 204"/>
                <a:gd name="T25" fmla="*/ 218 h 243"/>
                <a:gd name="T26" fmla="*/ 110 w 204"/>
                <a:gd name="T27" fmla="*/ 183 h 243"/>
                <a:gd name="T28" fmla="*/ 120 w 204"/>
                <a:gd name="T29" fmla="*/ 197 h 243"/>
                <a:gd name="T30" fmla="*/ 122 w 204"/>
                <a:gd name="T31" fmla="*/ 229 h 243"/>
                <a:gd name="T32" fmla="*/ 193 w 204"/>
                <a:gd name="T33" fmla="*/ 189 h 243"/>
                <a:gd name="T34" fmla="*/ 202 w 204"/>
                <a:gd name="T35" fmla="*/ 17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4" h="243">
                  <a:moveTo>
                    <a:pt x="202" y="170"/>
                  </a:moveTo>
                  <a:cubicBezTo>
                    <a:pt x="204" y="139"/>
                    <a:pt x="203" y="124"/>
                    <a:pt x="203" y="103"/>
                  </a:cubicBezTo>
                  <a:cubicBezTo>
                    <a:pt x="203" y="60"/>
                    <a:pt x="197" y="24"/>
                    <a:pt x="196" y="19"/>
                  </a:cubicBezTo>
                  <a:cubicBezTo>
                    <a:pt x="195" y="12"/>
                    <a:pt x="193" y="5"/>
                    <a:pt x="191" y="2"/>
                  </a:cubicBezTo>
                  <a:cubicBezTo>
                    <a:pt x="190" y="1"/>
                    <a:pt x="187" y="0"/>
                    <a:pt x="185" y="1"/>
                  </a:cubicBezTo>
                  <a:cubicBezTo>
                    <a:pt x="170" y="8"/>
                    <a:pt x="154" y="20"/>
                    <a:pt x="152" y="21"/>
                  </a:cubicBezTo>
                  <a:cubicBezTo>
                    <a:pt x="142" y="27"/>
                    <a:pt x="139" y="30"/>
                    <a:pt x="133" y="37"/>
                  </a:cubicBezTo>
                  <a:cubicBezTo>
                    <a:pt x="130" y="41"/>
                    <a:pt x="128" y="45"/>
                    <a:pt x="124" y="53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13" y="179"/>
                    <a:pt x="5" y="194"/>
                  </a:cubicBezTo>
                  <a:cubicBezTo>
                    <a:pt x="0" y="203"/>
                    <a:pt x="2" y="243"/>
                    <a:pt x="2" y="243"/>
                  </a:cubicBezTo>
                  <a:cubicBezTo>
                    <a:pt x="23" y="243"/>
                    <a:pt x="38" y="238"/>
                    <a:pt x="52" y="231"/>
                  </a:cubicBezTo>
                  <a:cubicBezTo>
                    <a:pt x="52" y="231"/>
                    <a:pt x="55" y="222"/>
                    <a:pt x="58" y="218"/>
                  </a:cubicBezTo>
                  <a:cubicBezTo>
                    <a:pt x="64" y="210"/>
                    <a:pt x="102" y="184"/>
                    <a:pt x="110" y="183"/>
                  </a:cubicBezTo>
                  <a:cubicBezTo>
                    <a:pt x="110" y="183"/>
                    <a:pt x="119" y="181"/>
                    <a:pt x="120" y="197"/>
                  </a:cubicBezTo>
                  <a:cubicBezTo>
                    <a:pt x="120" y="201"/>
                    <a:pt x="121" y="215"/>
                    <a:pt x="122" y="229"/>
                  </a:cubicBezTo>
                  <a:cubicBezTo>
                    <a:pt x="193" y="189"/>
                    <a:pt x="193" y="189"/>
                    <a:pt x="193" y="189"/>
                  </a:cubicBezTo>
                  <a:cubicBezTo>
                    <a:pt x="199" y="186"/>
                    <a:pt x="202" y="179"/>
                    <a:pt x="202" y="170"/>
                  </a:cubicBezTo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9" name="Freeform 907"/>
            <p:cNvSpPr/>
            <p:nvPr userDrawn="1"/>
          </p:nvSpPr>
          <p:spPr bwMode="auto">
            <a:xfrm>
              <a:off x="1766432" y="3057239"/>
              <a:ext cx="107615" cy="270289"/>
            </a:xfrm>
            <a:custGeom>
              <a:avLst/>
              <a:gdLst>
                <a:gd name="T0" fmla="*/ 76 w 86"/>
                <a:gd name="T1" fmla="*/ 188 h 216"/>
                <a:gd name="T2" fmla="*/ 79 w 86"/>
                <a:gd name="T3" fmla="*/ 185 h 216"/>
                <a:gd name="T4" fmla="*/ 83 w 86"/>
                <a:gd name="T5" fmla="*/ 120 h 216"/>
                <a:gd name="T6" fmla="*/ 84 w 86"/>
                <a:gd name="T7" fmla="*/ 118 h 216"/>
                <a:gd name="T8" fmla="*/ 86 w 86"/>
                <a:gd name="T9" fmla="*/ 113 h 216"/>
                <a:gd name="T10" fmla="*/ 85 w 86"/>
                <a:gd name="T11" fmla="*/ 51 h 216"/>
                <a:gd name="T12" fmla="*/ 82 w 86"/>
                <a:gd name="T13" fmla="*/ 1 h 216"/>
                <a:gd name="T14" fmla="*/ 80 w 86"/>
                <a:gd name="T15" fmla="*/ 0 h 216"/>
                <a:gd name="T16" fmla="*/ 43 w 86"/>
                <a:gd name="T17" fmla="*/ 25 h 216"/>
                <a:gd name="T18" fmla="*/ 26 w 86"/>
                <a:gd name="T19" fmla="*/ 47 h 216"/>
                <a:gd name="T20" fmla="*/ 1 w 86"/>
                <a:gd name="T21" fmla="*/ 90 h 216"/>
                <a:gd name="T22" fmla="*/ 0 w 86"/>
                <a:gd name="T23" fmla="*/ 94 h 216"/>
                <a:gd name="T24" fmla="*/ 0 w 86"/>
                <a:gd name="T25" fmla="*/ 174 h 216"/>
                <a:gd name="T26" fmla="*/ 2 w 86"/>
                <a:gd name="T27" fmla="*/ 175 h 216"/>
                <a:gd name="T28" fmla="*/ 30 w 86"/>
                <a:gd name="T29" fmla="*/ 215 h 216"/>
                <a:gd name="T30" fmla="*/ 76 w 86"/>
                <a:gd name="T31" fmla="*/ 18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216">
                  <a:moveTo>
                    <a:pt x="76" y="188"/>
                  </a:moveTo>
                  <a:cubicBezTo>
                    <a:pt x="78" y="187"/>
                    <a:pt x="79" y="186"/>
                    <a:pt x="79" y="185"/>
                  </a:cubicBezTo>
                  <a:cubicBezTo>
                    <a:pt x="84" y="166"/>
                    <a:pt x="83" y="128"/>
                    <a:pt x="83" y="120"/>
                  </a:cubicBezTo>
                  <a:cubicBezTo>
                    <a:pt x="83" y="119"/>
                    <a:pt x="84" y="119"/>
                    <a:pt x="84" y="118"/>
                  </a:cubicBezTo>
                  <a:cubicBezTo>
                    <a:pt x="85" y="116"/>
                    <a:pt x="86" y="115"/>
                    <a:pt x="86" y="113"/>
                  </a:cubicBezTo>
                  <a:cubicBezTo>
                    <a:pt x="86" y="113"/>
                    <a:pt x="86" y="75"/>
                    <a:pt x="85" y="51"/>
                  </a:cubicBezTo>
                  <a:cubicBezTo>
                    <a:pt x="83" y="27"/>
                    <a:pt x="82" y="1"/>
                    <a:pt x="82" y="1"/>
                  </a:cubicBezTo>
                  <a:cubicBezTo>
                    <a:pt x="82" y="0"/>
                    <a:pt x="81" y="0"/>
                    <a:pt x="80" y="0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33" y="31"/>
                    <a:pt x="26" y="47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0" y="92"/>
                    <a:pt x="0" y="93"/>
                    <a:pt x="0" y="9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5"/>
                    <a:pt x="1" y="175"/>
                    <a:pt x="2" y="175"/>
                  </a:cubicBezTo>
                  <a:cubicBezTo>
                    <a:pt x="36" y="182"/>
                    <a:pt x="29" y="216"/>
                    <a:pt x="30" y="215"/>
                  </a:cubicBezTo>
                  <a:lnTo>
                    <a:pt x="76" y="188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0" name="Freeform 908"/>
            <p:cNvSpPr/>
            <p:nvPr userDrawn="1"/>
          </p:nvSpPr>
          <p:spPr bwMode="auto">
            <a:xfrm>
              <a:off x="1771437" y="3072255"/>
              <a:ext cx="91348" cy="146407"/>
            </a:xfrm>
            <a:custGeom>
              <a:avLst/>
              <a:gdLst>
                <a:gd name="T0" fmla="*/ 66 w 73"/>
                <a:gd name="T1" fmla="*/ 1 h 117"/>
                <a:gd name="T2" fmla="*/ 72 w 73"/>
                <a:gd name="T3" fmla="*/ 5 h 117"/>
                <a:gd name="T4" fmla="*/ 73 w 73"/>
                <a:gd name="T5" fmla="*/ 49 h 117"/>
                <a:gd name="T6" fmla="*/ 57 w 73"/>
                <a:gd name="T7" fmla="*/ 79 h 117"/>
                <a:gd name="T8" fmla="*/ 4 w 73"/>
                <a:gd name="T9" fmla="*/ 116 h 117"/>
                <a:gd name="T10" fmla="*/ 0 w 73"/>
                <a:gd name="T11" fmla="*/ 115 h 117"/>
                <a:gd name="T12" fmla="*/ 0 w 73"/>
                <a:gd name="T13" fmla="*/ 93 h 117"/>
                <a:gd name="T14" fmla="*/ 3 w 73"/>
                <a:gd name="T15" fmla="*/ 79 h 117"/>
                <a:gd name="T16" fmla="*/ 31 w 73"/>
                <a:gd name="T17" fmla="*/ 30 h 117"/>
                <a:gd name="T18" fmla="*/ 41 w 73"/>
                <a:gd name="T19" fmla="*/ 19 h 117"/>
                <a:gd name="T20" fmla="*/ 66 w 73"/>
                <a:gd name="T21" fmla="*/ 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3" h="117">
                  <a:moveTo>
                    <a:pt x="66" y="1"/>
                  </a:moveTo>
                  <a:cubicBezTo>
                    <a:pt x="69" y="0"/>
                    <a:pt x="72" y="2"/>
                    <a:pt x="72" y="5"/>
                  </a:cubicBezTo>
                  <a:cubicBezTo>
                    <a:pt x="73" y="49"/>
                    <a:pt x="73" y="49"/>
                    <a:pt x="73" y="49"/>
                  </a:cubicBezTo>
                  <a:cubicBezTo>
                    <a:pt x="73" y="60"/>
                    <a:pt x="67" y="72"/>
                    <a:pt x="57" y="79"/>
                  </a:cubicBezTo>
                  <a:cubicBezTo>
                    <a:pt x="4" y="116"/>
                    <a:pt x="4" y="116"/>
                    <a:pt x="4" y="116"/>
                  </a:cubicBezTo>
                  <a:cubicBezTo>
                    <a:pt x="2" y="117"/>
                    <a:pt x="0" y="116"/>
                    <a:pt x="0" y="115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88"/>
                    <a:pt x="1" y="83"/>
                    <a:pt x="3" y="79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3" y="25"/>
                    <a:pt x="37" y="21"/>
                    <a:pt x="41" y="19"/>
                  </a:cubicBezTo>
                  <a:lnTo>
                    <a:pt x="66" y="1"/>
                  </a:lnTo>
                  <a:close/>
                </a:path>
              </a:pathLst>
            </a:custGeom>
            <a:solidFill>
              <a:srgbClr val="457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1" name="Freeform 909"/>
            <p:cNvSpPr/>
            <p:nvPr userDrawn="1"/>
          </p:nvSpPr>
          <p:spPr bwMode="auto">
            <a:xfrm>
              <a:off x="1771437" y="3073506"/>
              <a:ext cx="86343" cy="140150"/>
            </a:xfrm>
            <a:custGeom>
              <a:avLst/>
              <a:gdLst>
                <a:gd name="T0" fmla="*/ 69 w 69"/>
                <a:gd name="T1" fmla="*/ 46 h 112"/>
                <a:gd name="T2" fmla="*/ 68 w 69"/>
                <a:gd name="T3" fmla="*/ 2 h 112"/>
                <a:gd name="T4" fmla="*/ 67 w 69"/>
                <a:gd name="T5" fmla="*/ 0 h 112"/>
                <a:gd name="T6" fmla="*/ 66 w 69"/>
                <a:gd name="T7" fmla="*/ 0 h 112"/>
                <a:gd name="T8" fmla="*/ 41 w 69"/>
                <a:gd name="T9" fmla="*/ 18 h 112"/>
                <a:gd name="T10" fmla="*/ 31 w 69"/>
                <a:gd name="T11" fmla="*/ 29 h 112"/>
                <a:gd name="T12" fmla="*/ 3 w 69"/>
                <a:gd name="T13" fmla="*/ 78 h 112"/>
                <a:gd name="T14" fmla="*/ 0 w 69"/>
                <a:gd name="T15" fmla="*/ 92 h 112"/>
                <a:gd name="T16" fmla="*/ 0 w 69"/>
                <a:gd name="T17" fmla="*/ 112 h 112"/>
                <a:gd name="T18" fmla="*/ 53 w 69"/>
                <a:gd name="T19" fmla="*/ 75 h 112"/>
                <a:gd name="T20" fmla="*/ 69 w 69"/>
                <a:gd name="T21" fmla="*/ 4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112">
                  <a:moveTo>
                    <a:pt x="69" y="46"/>
                  </a:moveTo>
                  <a:cubicBezTo>
                    <a:pt x="68" y="2"/>
                    <a:pt x="68" y="2"/>
                    <a:pt x="68" y="2"/>
                  </a:cubicBezTo>
                  <a:cubicBezTo>
                    <a:pt x="68" y="1"/>
                    <a:pt x="67" y="0"/>
                    <a:pt x="67" y="0"/>
                  </a:cubicBezTo>
                  <a:cubicBezTo>
                    <a:pt x="67" y="0"/>
                    <a:pt x="66" y="0"/>
                    <a:pt x="66" y="0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7" y="20"/>
                    <a:pt x="33" y="24"/>
                    <a:pt x="31" y="29"/>
                  </a:cubicBezTo>
                  <a:cubicBezTo>
                    <a:pt x="3" y="78"/>
                    <a:pt x="3" y="78"/>
                    <a:pt x="3" y="78"/>
                  </a:cubicBezTo>
                  <a:cubicBezTo>
                    <a:pt x="1" y="82"/>
                    <a:pt x="0" y="87"/>
                    <a:pt x="0" y="9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53" y="75"/>
                    <a:pt x="53" y="75"/>
                    <a:pt x="53" y="75"/>
                  </a:cubicBezTo>
                  <a:cubicBezTo>
                    <a:pt x="62" y="69"/>
                    <a:pt x="68" y="57"/>
                    <a:pt x="69" y="46"/>
                  </a:cubicBezTo>
                  <a:close/>
                </a:path>
              </a:pathLst>
            </a:custGeom>
            <a:solidFill>
              <a:srgbClr val="6A98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2" name="Freeform 910"/>
            <p:cNvSpPr/>
            <p:nvPr userDrawn="1"/>
          </p:nvSpPr>
          <p:spPr bwMode="auto">
            <a:xfrm>
              <a:off x="1553705" y="3107292"/>
              <a:ext cx="181444" cy="108867"/>
            </a:xfrm>
            <a:custGeom>
              <a:avLst/>
              <a:gdLst>
                <a:gd name="T0" fmla="*/ 145 w 145"/>
                <a:gd name="T1" fmla="*/ 73 h 87"/>
                <a:gd name="T2" fmla="*/ 133 w 145"/>
                <a:gd name="T3" fmla="*/ 85 h 87"/>
                <a:gd name="T4" fmla="*/ 3 w 145"/>
                <a:gd name="T5" fmla="*/ 16 h 87"/>
                <a:gd name="T6" fmla="*/ 8 w 145"/>
                <a:gd name="T7" fmla="*/ 0 h 87"/>
                <a:gd name="T8" fmla="*/ 25 w 145"/>
                <a:gd name="T9" fmla="*/ 6 h 87"/>
                <a:gd name="T10" fmla="*/ 139 w 145"/>
                <a:gd name="T11" fmla="*/ 66 h 87"/>
                <a:gd name="T12" fmla="*/ 145 w 145"/>
                <a:gd name="T13" fmla="*/ 7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" h="87">
                  <a:moveTo>
                    <a:pt x="145" y="73"/>
                  </a:moveTo>
                  <a:cubicBezTo>
                    <a:pt x="140" y="80"/>
                    <a:pt x="138" y="87"/>
                    <a:pt x="133" y="85"/>
                  </a:cubicBezTo>
                  <a:cubicBezTo>
                    <a:pt x="66" y="69"/>
                    <a:pt x="15" y="34"/>
                    <a:pt x="3" y="16"/>
                  </a:cubicBezTo>
                  <a:cubicBezTo>
                    <a:pt x="0" y="12"/>
                    <a:pt x="4" y="7"/>
                    <a:pt x="8" y="0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39" y="66"/>
                    <a:pt x="139" y="66"/>
                    <a:pt x="139" y="66"/>
                  </a:cubicBezTo>
                  <a:cubicBezTo>
                    <a:pt x="145" y="73"/>
                    <a:pt x="145" y="73"/>
                    <a:pt x="145" y="73"/>
                  </a:cubicBezTo>
                </a:path>
              </a:pathLst>
            </a:custGeom>
            <a:solidFill>
              <a:srgbClr val="FF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3" name="Freeform 911"/>
            <p:cNvSpPr/>
            <p:nvPr userDrawn="1"/>
          </p:nvSpPr>
          <p:spPr bwMode="auto">
            <a:xfrm>
              <a:off x="1559962" y="3015945"/>
              <a:ext cx="228995" cy="193957"/>
            </a:xfrm>
            <a:custGeom>
              <a:avLst/>
              <a:gdLst>
                <a:gd name="T0" fmla="*/ 135 w 183"/>
                <a:gd name="T1" fmla="*/ 152 h 155"/>
                <a:gd name="T2" fmla="*/ 130 w 183"/>
                <a:gd name="T3" fmla="*/ 154 h 155"/>
                <a:gd name="T4" fmla="*/ 1 w 183"/>
                <a:gd name="T5" fmla="*/ 84 h 155"/>
                <a:gd name="T6" fmla="*/ 1 w 183"/>
                <a:gd name="T7" fmla="*/ 78 h 155"/>
                <a:gd name="T8" fmla="*/ 53 w 183"/>
                <a:gd name="T9" fmla="*/ 2 h 155"/>
                <a:gd name="T10" fmla="*/ 57 w 183"/>
                <a:gd name="T11" fmla="*/ 2 h 155"/>
                <a:gd name="T12" fmla="*/ 181 w 183"/>
                <a:gd name="T13" fmla="*/ 63 h 155"/>
                <a:gd name="T14" fmla="*/ 182 w 183"/>
                <a:gd name="T15" fmla="*/ 67 h 155"/>
                <a:gd name="T16" fmla="*/ 159 w 183"/>
                <a:gd name="T17" fmla="*/ 111 h 155"/>
                <a:gd name="T18" fmla="*/ 135 w 183"/>
                <a:gd name="T19" fmla="*/ 15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3" h="155">
                  <a:moveTo>
                    <a:pt x="135" y="152"/>
                  </a:moveTo>
                  <a:cubicBezTo>
                    <a:pt x="134" y="154"/>
                    <a:pt x="132" y="155"/>
                    <a:pt x="130" y="154"/>
                  </a:cubicBezTo>
                  <a:cubicBezTo>
                    <a:pt x="50" y="137"/>
                    <a:pt x="10" y="96"/>
                    <a:pt x="1" y="84"/>
                  </a:cubicBezTo>
                  <a:cubicBezTo>
                    <a:pt x="0" y="83"/>
                    <a:pt x="0" y="80"/>
                    <a:pt x="1" y="78"/>
                  </a:cubicBezTo>
                  <a:cubicBezTo>
                    <a:pt x="15" y="50"/>
                    <a:pt x="44" y="14"/>
                    <a:pt x="53" y="2"/>
                  </a:cubicBezTo>
                  <a:cubicBezTo>
                    <a:pt x="54" y="1"/>
                    <a:pt x="56" y="0"/>
                    <a:pt x="57" y="2"/>
                  </a:cubicBezTo>
                  <a:cubicBezTo>
                    <a:pt x="68" y="9"/>
                    <a:pt x="112" y="36"/>
                    <a:pt x="181" y="63"/>
                  </a:cubicBezTo>
                  <a:cubicBezTo>
                    <a:pt x="182" y="64"/>
                    <a:pt x="183" y="66"/>
                    <a:pt x="182" y="67"/>
                  </a:cubicBezTo>
                  <a:cubicBezTo>
                    <a:pt x="178" y="76"/>
                    <a:pt x="165" y="98"/>
                    <a:pt x="159" y="111"/>
                  </a:cubicBezTo>
                  <a:cubicBezTo>
                    <a:pt x="152" y="124"/>
                    <a:pt x="139" y="143"/>
                    <a:pt x="135" y="152"/>
                  </a:cubicBezTo>
                </a:path>
              </a:pathLst>
            </a:custGeom>
            <a:solidFill>
              <a:srgbClr val="6DD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4" name="Freeform 912"/>
            <p:cNvSpPr>
              <a:spLocks noEditPoints="1"/>
            </p:cNvSpPr>
            <p:nvPr userDrawn="1"/>
          </p:nvSpPr>
          <p:spPr bwMode="auto">
            <a:xfrm>
              <a:off x="1558710" y="3014694"/>
              <a:ext cx="231498" cy="195208"/>
            </a:xfrm>
            <a:custGeom>
              <a:avLst/>
              <a:gdLst>
                <a:gd name="T0" fmla="*/ 131 w 185"/>
                <a:gd name="T1" fmla="*/ 156 h 156"/>
                <a:gd name="T2" fmla="*/ 2 w 185"/>
                <a:gd name="T3" fmla="*/ 86 h 156"/>
                <a:gd name="T4" fmla="*/ 1 w 185"/>
                <a:gd name="T5" fmla="*/ 79 h 156"/>
                <a:gd name="T6" fmla="*/ 45 w 185"/>
                <a:gd name="T7" fmla="*/ 13 h 156"/>
                <a:gd name="T8" fmla="*/ 53 w 185"/>
                <a:gd name="T9" fmla="*/ 3 h 156"/>
                <a:gd name="T10" fmla="*/ 59 w 185"/>
                <a:gd name="T11" fmla="*/ 2 h 156"/>
                <a:gd name="T12" fmla="*/ 182 w 185"/>
                <a:gd name="T13" fmla="*/ 63 h 156"/>
                <a:gd name="T14" fmla="*/ 184 w 185"/>
                <a:gd name="T15" fmla="*/ 66 h 156"/>
                <a:gd name="T16" fmla="*/ 184 w 185"/>
                <a:gd name="T17" fmla="*/ 69 h 156"/>
                <a:gd name="T18" fmla="*/ 175 w 185"/>
                <a:gd name="T19" fmla="*/ 85 h 156"/>
                <a:gd name="T20" fmla="*/ 161 w 185"/>
                <a:gd name="T21" fmla="*/ 112 h 156"/>
                <a:gd name="T22" fmla="*/ 148 w 185"/>
                <a:gd name="T23" fmla="*/ 135 h 156"/>
                <a:gd name="T24" fmla="*/ 137 w 185"/>
                <a:gd name="T25" fmla="*/ 153 h 156"/>
                <a:gd name="T26" fmla="*/ 132 w 185"/>
                <a:gd name="T27" fmla="*/ 156 h 156"/>
                <a:gd name="T28" fmla="*/ 131 w 185"/>
                <a:gd name="T29" fmla="*/ 156 h 156"/>
                <a:gd name="T30" fmla="*/ 54 w 185"/>
                <a:gd name="T31" fmla="*/ 4 h 156"/>
                <a:gd name="T32" fmla="*/ 47 w 185"/>
                <a:gd name="T33" fmla="*/ 14 h 156"/>
                <a:gd name="T34" fmla="*/ 3 w 185"/>
                <a:gd name="T35" fmla="*/ 80 h 156"/>
                <a:gd name="T36" fmla="*/ 3 w 185"/>
                <a:gd name="T37" fmla="*/ 85 h 156"/>
                <a:gd name="T38" fmla="*/ 131 w 185"/>
                <a:gd name="T39" fmla="*/ 155 h 156"/>
                <a:gd name="T40" fmla="*/ 135 w 185"/>
                <a:gd name="T41" fmla="*/ 153 h 156"/>
                <a:gd name="T42" fmla="*/ 146 w 185"/>
                <a:gd name="T43" fmla="*/ 134 h 156"/>
                <a:gd name="T44" fmla="*/ 159 w 185"/>
                <a:gd name="T45" fmla="*/ 111 h 156"/>
                <a:gd name="T46" fmla="*/ 174 w 185"/>
                <a:gd name="T47" fmla="*/ 84 h 156"/>
                <a:gd name="T48" fmla="*/ 182 w 185"/>
                <a:gd name="T49" fmla="*/ 68 h 156"/>
                <a:gd name="T50" fmla="*/ 182 w 185"/>
                <a:gd name="T51" fmla="*/ 66 h 156"/>
                <a:gd name="T52" fmla="*/ 181 w 185"/>
                <a:gd name="T53" fmla="*/ 65 h 156"/>
                <a:gd name="T54" fmla="*/ 58 w 185"/>
                <a:gd name="T55" fmla="*/ 3 h 156"/>
                <a:gd name="T56" fmla="*/ 56 w 185"/>
                <a:gd name="T57" fmla="*/ 3 h 156"/>
                <a:gd name="T58" fmla="*/ 54 w 185"/>
                <a:gd name="T59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5" h="156">
                  <a:moveTo>
                    <a:pt x="131" y="156"/>
                  </a:moveTo>
                  <a:cubicBezTo>
                    <a:pt x="58" y="141"/>
                    <a:pt x="15" y="103"/>
                    <a:pt x="2" y="86"/>
                  </a:cubicBezTo>
                  <a:cubicBezTo>
                    <a:pt x="0" y="84"/>
                    <a:pt x="0" y="81"/>
                    <a:pt x="1" y="79"/>
                  </a:cubicBezTo>
                  <a:cubicBezTo>
                    <a:pt x="13" y="57"/>
                    <a:pt x="33" y="29"/>
                    <a:pt x="45" y="13"/>
                  </a:cubicBezTo>
                  <a:cubicBezTo>
                    <a:pt x="49" y="9"/>
                    <a:pt x="51" y="5"/>
                    <a:pt x="53" y="3"/>
                  </a:cubicBezTo>
                  <a:cubicBezTo>
                    <a:pt x="54" y="1"/>
                    <a:pt x="57" y="0"/>
                    <a:pt x="59" y="2"/>
                  </a:cubicBezTo>
                  <a:cubicBezTo>
                    <a:pt x="69" y="9"/>
                    <a:pt x="112" y="35"/>
                    <a:pt x="182" y="63"/>
                  </a:cubicBezTo>
                  <a:cubicBezTo>
                    <a:pt x="183" y="64"/>
                    <a:pt x="184" y="65"/>
                    <a:pt x="184" y="66"/>
                  </a:cubicBezTo>
                  <a:cubicBezTo>
                    <a:pt x="185" y="67"/>
                    <a:pt x="185" y="68"/>
                    <a:pt x="184" y="69"/>
                  </a:cubicBezTo>
                  <a:cubicBezTo>
                    <a:pt x="182" y="72"/>
                    <a:pt x="179" y="78"/>
                    <a:pt x="175" y="85"/>
                  </a:cubicBezTo>
                  <a:cubicBezTo>
                    <a:pt x="170" y="94"/>
                    <a:pt x="164" y="104"/>
                    <a:pt x="161" y="112"/>
                  </a:cubicBezTo>
                  <a:cubicBezTo>
                    <a:pt x="157" y="119"/>
                    <a:pt x="152" y="127"/>
                    <a:pt x="148" y="135"/>
                  </a:cubicBezTo>
                  <a:cubicBezTo>
                    <a:pt x="143" y="142"/>
                    <a:pt x="139" y="149"/>
                    <a:pt x="137" y="153"/>
                  </a:cubicBezTo>
                  <a:cubicBezTo>
                    <a:pt x="136" y="155"/>
                    <a:pt x="134" y="156"/>
                    <a:pt x="132" y="156"/>
                  </a:cubicBezTo>
                  <a:cubicBezTo>
                    <a:pt x="131" y="156"/>
                    <a:pt x="131" y="156"/>
                    <a:pt x="131" y="156"/>
                  </a:cubicBezTo>
                  <a:moveTo>
                    <a:pt x="54" y="4"/>
                  </a:moveTo>
                  <a:cubicBezTo>
                    <a:pt x="53" y="6"/>
                    <a:pt x="50" y="10"/>
                    <a:pt x="47" y="14"/>
                  </a:cubicBezTo>
                  <a:cubicBezTo>
                    <a:pt x="35" y="30"/>
                    <a:pt x="14" y="58"/>
                    <a:pt x="3" y="80"/>
                  </a:cubicBezTo>
                  <a:cubicBezTo>
                    <a:pt x="2" y="81"/>
                    <a:pt x="2" y="83"/>
                    <a:pt x="3" y="85"/>
                  </a:cubicBezTo>
                  <a:cubicBezTo>
                    <a:pt x="16" y="102"/>
                    <a:pt x="59" y="139"/>
                    <a:pt x="131" y="155"/>
                  </a:cubicBezTo>
                  <a:cubicBezTo>
                    <a:pt x="133" y="155"/>
                    <a:pt x="134" y="154"/>
                    <a:pt x="135" y="153"/>
                  </a:cubicBezTo>
                  <a:cubicBezTo>
                    <a:pt x="137" y="148"/>
                    <a:pt x="142" y="141"/>
                    <a:pt x="146" y="134"/>
                  </a:cubicBezTo>
                  <a:cubicBezTo>
                    <a:pt x="151" y="126"/>
                    <a:pt x="156" y="118"/>
                    <a:pt x="159" y="111"/>
                  </a:cubicBezTo>
                  <a:cubicBezTo>
                    <a:pt x="163" y="104"/>
                    <a:pt x="169" y="93"/>
                    <a:pt x="174" y="84"/>
                  </a:cubicBezTo>
                  <a:cubicBezTo>
                    <a:pt x="177" y="77"/>
                    <a:pt x="181" y="72"/>
                    <a:pt x="182" y="68"/>
                  </a:cubicBezTo>
                  <a:cubicBezTo>
                    <a:pt x="183" y="67"/>
                    <a:pt x="183" y="67"/>
                    <a:pt x="182" y="66"/>
                  </a:cubicBezTo>
                  <a:cubicBezTo>
                    <a:pt x="182" y="66"/>
                    <a:pt x="182" y="65"/>
                    <a:pt x="181" y="65"/>
                  </a:cubicBezTo>
                  <a:cubicBezTo>
                    <a:pt x="112" y="37"/>
                    <a:pt x="68" y="10"/>
                    <a:pt x="58" y="3"/>
                  </a:cubicBezTo>
                  <a:cubicBezTo>
                    <a:pt x="57" y="3"/>
                    <a:pt x="57" y="3"/>
                    <a:pt x="56" y="3"/>
                  </a:cubicBezTo>
                  <a:cubicBezTo>
                    <a:pt x="56" y="3"/>
                    <a:pt x="55" y="3"/>
                    <a:pt x="54" y="4"/>
                  </a:cubicBezTo>
                </a:path>
              </a:pathLst>
            </a:custGeom>
            <a:solidFill>
              <a:srgbClr val="6DD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5" name="Freeform 913"/>
            <p:cNvSpPr/>
            <p:nvPr userDrawn="1"/>
          </p:nvSpPr>
          <p:spPr bwMode="auto">
            <a:xfrm>
              <a:off x="1611266" y="3166105"/>
              <a:ext cx="67572" cy="28781"/>
            </a:xfrm>
            <a:custGeom>
              <a:avLst/>
              <a:gdLst>
                <a:gd name="T0" fmla="*/ 0 w 54"/>
                <a:gd name="T1" fmla="*/ 2 h 23"/>
                <a:gd name="T2" fmla="*/ 2 w 54"/>
                <a:gd name="T3" fmla="*/ 1 h 23"/>
                <a:gd name="T4" fmla="*/ 54 w 54"/>
                <a:gd name="T5" fmla="*/ 23 h 23"/>
                <a:gd name="T6" fmla="*/ 2 w 54"/>
                <a:gd name="T7" fmla="*/ 5 h 23"/>
                <a:gd name="T8" fmla="*/ 0 w 54"/>
                <a:gd name="T9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23">
                  <a:moveTo>
                    <a:pt x="0" y="2"/>
                  </a:moveTo>
                  <a:cubicBezTo>
                    <a:pt x="0" y="1"/>
                    <a:pt x="1" y="0"/>
                    <a:pt x="2" y="1"/>
                  </a:cubicBezTo>
                  <a:cubicBezTo>
                    <a:pt x="8" y="5"/>
                    <a:pt x="28" y="16"/>
                    <a:pt x="54" y="23"/>
                  </a:cubicBezTo>
                  <a:cubicBezTo>
                    <a:pt x="54" y="23"/>
                    <a:pt x="33" y="23"/>
                    <a:pt x="2" y="5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6" name="Freeform 914"/>
            <p:cNvSpPr/>
            <p:nvPr userDrawn="1"/>
          </p:nvSpPr>
          <p:spPr bwMode="auto">
            <a:xfrm>
              <a:off x="1637544" y="3174865"/>
              <a:ext cx="66321" cy="25027"/>
            </a:xfrm>
            <a:custGeom>
              <a:avLst/>
              <a:gdLst>
                <a:gd name="T0" fmla="*/ 0 w 53"/>
                <a:gd name="T1" fmla="*/ 1 h 20"/>
                <a:gd name="T2" fmla="*/ 53 w 53"/>
                <a:gd name="T3" fmla="*/ 20 h 20"/>
                <a:gd name="T4" fmla="*/ 53 w 53"/>
                <a:gd name="T5" fmla="*/ 19 h 20"/>
                <a:gd name="T6" fmla="*/ 1 w 53"/>
                <a:gd name="T7" fmla="*/ 0 h 20"/>
                <a:gd name="T8" fmla="*/ 0 w 53"/>
                <a:gd name="T9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0">
                  <a:moveTo>
                    <a:pt x="0" y="1"/>
                  </a:moveTo>
                  <a:cubicBezTo>
                    <a:pt x="21" y="16"/>
                    <a:pt x="53" y="20"/>
                    <a:pt x="53" y="20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8"/>
                    <a:pt x="22" y="15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23B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7" name="Freeform 915"/>
            <p:cNvSpPr/>
            <p:nvPr userDrawn="1"/>
          </p:nvSpPr>
          <p:spPr bwMode="auto">
            <a:xfrm>
              <a:off x="1637544" y="3176116"/>
              <a:ext cx="66321" cy="25027"/>
            </a:xfrm>
            <a:custGeom>
              <a:avLst/>
              <a:gdLst>
                <a:gd name="T0" fmla="*/ 0 w 53"/>
                <a:gd name="T1" fmla="*/ 0 h 20"/>
                <a:gd name="T2" fmla="*/ 0 w 53"/>
                <a:gd name="T3" fmla="*/ 2 h 20"/>
                <a:gd name="T4" fmla="*/ 52 w 53"/>
                <a:gd name="T5" fmla="*/ 20 h 20"/>
                <a:gd name="T6" fmla="*/ 53 w 53"/>
                <a:gd name="T7" fmla="*/ 19 h 20"/>
                <a:gd name="T8" fmla="*/ 0 w 5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0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19" y="14"/>
                    <a:pt x="45" y="19"/>
                    <a:pt x="52" y="20"/>
                  </a:cubicBezTo>
                  <a:cubicBezTo>
                    <a:pt x="52" y="20"/>
                    <a:pt x="53" y="19"/>
                    <a:pt x="53" y="19"/>
                  </a:cubicBezTo>
                  <a:cubicBezTo>
                    <a:pt x="53" y="19"/>
                    <a:pt x="21" y="15"/>
                    <a:pt x="0" y="0"/>
                  </a:cubicBezTo>
                </a:path>
              </a:pathLst>
            </a:custGeom>
            <a:solidFill>
              <a:srgbClr val="38C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8" name="Freeform 916"/>
            <p:cNvSpPr/>
            <p:nvPr userDrawn="1"/>
          </p:nvSpPr>
          <p:spPr bwMode="auto">
            <a:xfrm>
              <a:off x="1562464" y="3127314"/>
              <a:ext cx="63819" cy="37540"/>
            </a:xfrm>
            <a:custGeom>
              <a:avLst/>
              <a:gdLst>
                <a:gd name="T0" fmla="*/ 1 w 51"/>
                <a:gd name="T1" fmla="*/ 1 h 30"/>
                <a:gd name="T2" fmla="*/ 3 w 51"/>
                <a:gd name="T3" fmla="*/ 1 h 30"/>
                <a:gd name="T4" fmla="*/ 51 w 51"/>
                <a:gd name="T5" fmla="*/ 30 h 30"/>
                <a:gd name="T6" fmla="*/ 2 w 51"/>
                <a:gd name="T7" fmla="*/ 4 h 30"/>
                <a:gd name="T8" fmla="*/ 1 w 51"/>
                <a:gd name="T9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0">
                  <a:moveTo>
                    <a:pt x="1" y="1"/>
                  </a:moveTo>
                  <a:cubicBezTo>
                    <a:pt x="1" y="0"/>
                    <a:pt x="2" y="0"/>
                    <a:pt x="3" y="1"/>
                  </a:cubicBezTo>
                  <a:cubicBezTo>
                    <a:pt x="8" y="5"/>
                    <a:pt x="26" y="20"/>
                    <a:pt x="51" y="30"/>
                  </a:cubicBezTo>
                  <a:cubicBezTo>
                    <a:pt x="51" y="30"/>
                    <a:pt x="30" y="27"/>
                    <a:pt x="2" y="4"/>
                  </a:cubicBezTo>
                  <a:cubicBezTo>
                    <a:pt x="1" y="3"/>
                    <a:pt x="0" y="2"/>
                    <a:pt x="1" y="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9" name="Freeform 917"/>
            <p:cNvSpPr/>
            <p:nvPr userDrawn="1"/>
          </p:nvSpPr>
          <p:spPr bwMode="auto">
            <a:xfrm>
              <a:off x="1591245" y="3141078"/>
              <a:ext cx="61316" cy="35037"/>
            </a:xfrm>
            <a:custGeom>
              <a:avLst/>
              <a:gdLst>
                <a:gd name="T0" fmla="*/ 0 w 49"/>
                <a:gd name="T1" fmla="*/ 1 h 28"/>
                <a:gd name="T2" fmla="*/ 49 w 49"/>
                <a:gd name="T3" fmla="*/ 28 h 28"/>
                <a:gd name="T4" fmla="*/ 49 w 49"/>
                <a:gd name="T5" fmla="*/ 26 h 28"/>
                <a:gd name="T6" fmla="*/ 1 w 49"/>
                <a:gd name="T7" fmla="*/ 0 h 28"/>
                <a:gd name="T8" fmla="*/ 0 w 49"/>
                <a:gd name="T9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28">
                  <a:moveTo>
                    <a:pt x="0" y="1"/>
                  </a:moveTo>
                  <a:cubicBezTo>
                    <a:pt x="18" y="19"/>
                    <a:pt x="49" y="28"/>
                    <a:pt x="49" y="28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6"/>
                    <a:pt x="19" y="18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3B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0" name="Freeform 918"/>
            <p:cNvSpPr/>
            <p:nvPr userDrawn="1"/>
          </p:nvSpPr>
          <p:spPr bwMode="auto">
            <a:xfrm>
              <a:off x="1589994" y="3141078"/>
              <a:ext cx="62567" cy="36289"/>
            </a:xfrm>
            <a:custGeom>
              <a:avLst/>
              <a:gdLst>
                <a:gd name="T0" fmla="*/ 1 w 50"/>
                <a:gd name="T1" fmla="*/ 0 h 29"/>
                <a:gd name="T2" fmla="*/ 1 w 50"/>
                <a:gd name="T3" fmla="*/ 2 h 29"/>
                <a:gd name="T4" fmla="*/ 48 w 50"/>
                <a:gd name="T5" fmla="*/ 28 h 29"/>
                <a:gd name="T6" fmla="*/ 50 w 50"/>
                <a:gd name="T7" fmla="*/ 27 h 29"/>
                <a:gd name="T8" fmla="*/ 1 w 50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9">
                  <a:moveTo>
                    <a:pt x="1" y="0"/>
                  </a:moveTo>
                  <a:cubicBezTo>
                    <a:pt x="0" y="1"/>
                    <a:pt x="0" y="2"/>
                    <a:pt x="1" y="2"/>
                  </a:cubicBezTo>
                  <a:cubicBezTo>
                    <a:pt x="17" y="18"/>
                    <a:pt x="42" y="26"/>
                    <a:pt x="48" y="28"/>
                  </a:cubicBezTo>
                  <a:cubicBezTo>
                    <a:pt x="49" y="29"/>
                    <a:pt x="50" y="28"/>
                    <a:pt x="50" y="27"/>
                  </a:cubicBezTo>
                  <a:cubicBezTo>
                    <a:pt x="50" y="27"/>
                    <a:pt x="19" y="18"/>
                    <a:pt x="1" y="0"/>
                  </a:cubicBezTo>
                  <a:close/>
                </a:path>
              </a:pathLst>
            </a:custGeom>
            <a:solidFill>
              <a:srgbClr val="38C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1" name="Freeform 919"/>
            <p:cNvSpPr/>
            <p:nvPr userDrawn="1"/>
          </p:nvSpPr>
          <p:spPr bwMode="auto">
            <a:xfrm>
              <a:off x="1466111" y="3248693"/>
              <a:ext cx="242759" cy="151412"/>
            </a:xfrm>
            <a:custGeom>
              <a:avLst/>
              <a:gdLst>
                <a:gd name="T0" fmla="*/ 189 w 194"/>
                <a:gd name="T1" fmla="*/ 72 h 121"/>
                <a:gd name="T2" fmla="*/ 138 w 194"/>
                <a:gd name="T3" fmla="*/ 86 h 121"/>
                <a:gd name="T4" fmla="*/ 51 w 194"/>
                <a:gd name="T5" fmla="*/ 46 h 121"/>
                <a:gd name="T6" fmla="*/ 8 w 194"/>
                <a:gd name="T7" fmla="*/ 12 h 121"/>
                <a:gd name="T8" fmla="*/ 3 w 194"/>
                <a:gd name="T9" fmla="*/ 0 h 121"/>
                <a:gd name="T10" fmla="*/ 3 w 194"/>
                <a:gd name="T11" fmla="*/ 0 h 121"/>
                <a:gd name="T12" fmla="*/ 0 w 194"/>
                <a:gd name="T13" fmla="*/ 3 h 121"/>
                <a:gd name="T14" fmla="*/ 1 w 194"/>
                <a:gd name="T15" fmla="*/ 24 h 121"/>
                <a:gd name="T16" fmla="*/ 1 w 194"/>
                <a:gd name="T17" fmla="*/ 31 h 121"/>
                <a:gd name="T18" fmla="*/ 3 w 194"/>
                <a:gd name="T19" fmla="*/ 39 h 121"/>
                <a:gd name="T20" fmla="*/ 133 w 194"/>
                <a:gd name="T21" fmla="*/ 119 h 121"/>
                <a:gd name="T22" fmla="*/ 155 w 194"/>
                <a:gd name="T23" fmla="*/ 118 h 121"/>
                <a:gd name="T24" fmla="*/ 175 w 194"/>
                <a:gd name="T25" fmla="*/ 110 h 121"/>
                <a:gd name="T26" fmla="*/ 179 w 194"/>
                <a:gd name="T27" fmla="*/ 100 h 121"/>
                <a:gd name="T28" fmla="*/ 194 w 194"/>
                <a:gd name="T29" fmla="*/ 75 h 121"/>
                <a:gd name="T30" fmla="*/ 189 w 194"/>
                <a:gd name="T31" fmla="*/ 7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21">
                  <a:moveTo>
                    <a:pt x="189" y="72"/>
                  </a:moveTo>
                  <a:cubicBezTo>
                    <a:pt x="156" y="83"/>
                    <a:pt x="138" y="86"/>
                    <a:pt x="138" y="86"/>
                  </a:cubicBezTo>
                  <a:cubicBezTo>
                    <a:pt x="90" y="70"/>
                    <a:pt x="72" y="59"/>
                    <a:pt x="51" y="46"/>
                  </a:cubicBezTo>
                  <a:cubicBezTo>
                    <a:pt x="28" y="32"/>
                    <a:pt x="13" y="17"/>
                    <a:pt x="8" y="12"/>
                  </a:cubicBezTo>
                  <a:cubicBezTo>
                    <a:pt x="3" y="6"/>
                    <a:pt x="3" y="2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14"/>
                    <a:pt x="1" y="24"/>
                    <a:pt x="1" y="24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4"/>
                    <a:pt x="2" y="37"/>
                    <a:pt x="3" y="39"/>
                  </a:cubicBezTo>
                  <a:cubicBezTo>
                    <a:pt x="39" y="87"/>
                    <a:pt x="106" y="113"/>
                    <a:pt x="133" y="119"/>
                  </a:cubicBezTo>
                  <a:cubicBezTo>
                    <a:pt x="140" y="121"/>
                    <a:pt x="148" y="120"/>
                    <a:pt x="155" y="118"/>
                  </a:cubicBezTo>
                  <a:cubicBezTo>
                    <a:pt x="175" y="110"/>
                    <a:pt x="175" y="110"/>
                    <a:pt x="175" y="110"/>
                  </a:cubicBezTo>
                  <a:cubicBezTo>
                    <a:pt x="177" y="109"/>
                    <a:pt x="179" y="102"/>
                    <a:pt x="179" y="100"/>
                  </a:cubicBezTo>
                  <a:cubicBezTo>
                    <a:pt x="183" y="87"/>
                    <a:pt x="192" y="80"/>
                    <a:pt x="194" y="75"/>
                  </a:cubicBezTo>
                  <a:lnTo>
                    <a:pt x="189" y="72"/>
                  </a:lnTo>
                  <a:close/>
                </a:path>
              </a:pathLst>
            </a:custGeom>
            <a:solidFill>
              <a:srgbClr val="B21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2" name="Freeform 920"/>
            <p:cNvSpPr/>
            <p:nvPr userDrawn="1"/>
          </p:nvSpPr>
          <p:spPr bwMode="auto">
            <a:xfrm>
              <a:off x="1463608" y="3252447"/>
              <a:ext cx="245262" cy="147658"/>
            </a:xfrm>
            <a:custGeom>
              <a:avLst/>
              <a:gdLst>
                <a:gd name="T0" fmla="*/ 184 w 196"/>
                <a:gd name="T1" fmla="*/ 104 h 118"/>
                <a:gd name="T2" fmla="*/ 188 w 196"/>
                <a:gd name="T3" fmla="*/ 97 h 118"/>
                <a:gd name="T4" fmla="*/ 196 w 196"/>
                <a:gd name="T5" fmla="*/ 72 h 118"/>
                <a:gd name="T6" fmla="*/ 180 w 196"/>
                <a:gd name="T7" fmla="*/ 78 h 118"/>
                <a:gd name="T8" fmla="*/ 141 w 196"/>
                <a:gd name="T9" fmla="*/ 88 h 118"/>
                <a:gd name="T10" fmla="*/ 8 w 196"/>
                <a:gd name="T11" fmla="*/ 12 h 118"/>
                <a:gd name="T12" fmla="*/ 2 w 196"/>
                <a:gd name="T13" fmla="*/ 0 h 118"/>
                <a:gd name="T14" fmla="*/ 3 w 196"/>
                <a:gd name="T15" fmla="*/ 28 h 118"/>
                <a:gd name="T16" fmla="*/ 6 w 196"/>
                <a:gd name="T17" fmla="*/ 46 h 118"/>
                <a:gd name="T18" fmla="*/ 130 w 196"/>
                <a:gd name="T19" fmla="*/ 117 h 118"/>
                <a:gd name="T20" fmla="*/ 157 w 196"/>
                <a:gd name="T21" fmla="*/ 115 h 118"/>
                <a:gd name="T22" fmla="*/ 176 w 196"/>
                <a:gd name="T23" fmla="*/ 108 h 118"/>
                <a:gd name="T24" fmla="*/ 184 w 196"/>
                <a:gd name="T25" fmla="*/ 10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" h="118">
                  <a:moveTo>
                    <a:pt x="184" y="104"/>
                  </a:moveTo>
                  <a:cubicBezTo>
                    <a:pt x="187" y="102"/>
                    <a:pt x="188" y="97"/>
                    <a:pt x="188" y="97"/>
                  </a:cubicBezTo>
                  <a:cubicBezTo>
                    <a:pt x="194" y="82"/>
                    <a:pt x="196" y="72"/>
                    <a:pt x="196" y="72"/>
                  </a:cubicBezTo>
                  <a:cubicBezTo>
                    <a:pt x="189" y="75"/>
                    <a:pt x="184" y="77"/>
                    <a:pt x="180" y="78"/>
                  </a:cubicBezTo>
                  <a:cubicBezTo>
                    <a:pt x="163" y="84"/>
                    <a:pt x="147" y="89"/>
                    <a:pt x="141" y="88"/>
                  </a:cubicBezTo>
                  <a:cubicBezTo>
                    <a:pt x="77" y="71"/>
                    <a:pt x="18" y="28"/>
                    <a:pt x="8" y="12"/>
                  </a:cubicBezTo>
                  <a:cubicBezTo>
                    <a:pt x="5" y="9"/>
                    <a:pt x="2" y="4"/>
                    <a:pt x="2" y="0"/>
                  </a:cubicBezTo>
                  <a:cubicBezTo>
                    <a:pt x="0" y="6"/>
                    <a:pt x="3" y="28"/>
                    <a:pt x="3" y="28"/>
                  </a:cubicBezTo>
                  <a:cubicBezTo>
                    <a:pt x="3" y="31"/>
                    <a:pt x="5" y="45"/>
                    <a:pt x="6" y="46"/>
                  </a:cubicBezTo>
                  <a:cubicBezTo>
                    <a:pt x="39" y="85"/>
                    <a:pt x="96" y="109"/>
                    <a:pt x="130" y="117"/>
                  </a:cubicBezTo>
                  <a:cubicBezTo>
                    <a:pt x="138" y="118"/>
                    <a:pt x="150" y="118"/>
                    <a:pt x="157" y="115"/>
                  </a:cubicBezTo>
                  <a:cubicBezTo>
                    <a:pt x="176" y="108"/>
                    <a:pt x="176" y="108"/>
                    <a:pt x="176" y="108"/>
                  </a:cubicBezTo>
                  <a:cubicBezTo>
                    <a:pt x="179" y="107"/>
                    <a:pt x="182" y="106"/>
                    <a:pt x="184" y="104"/>
                  </a:cubicBezTo>
                  <a:close/>
                </a:path>
              </a:pathLst>
            </a:custGeom>
            <a:solidFill>
              <a:srgbClr val="DA2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3" name="Freeform 921"/>
            <p:cNvSpPr/>
            <p:nvPr userDrawn="1"/>
          </p:nvSpPr>
          <p:spPr bwMode="auto">
            <a:xfrm>
              <a:off x="1638795" y="3301249"/>
              <a:ext cx="20021" cy="38792"/>
            </a:xfrm>
            <a:custGeom>
              <a:avLst/>
              <a:gdLst>
                <a:gd name="T0" fmla="*/ 0 w 16"/>
                <a:gd name="T1" fmla="*/ 31 h 31"/>
                <a:gd name="T2" fmla="*/ 7 w 16"/>
                <a:gd name="T3" fmla="*/ 29 h 31"/>
                <a:gd name="T4" fmla="*/ 11 w 16"/>
                <a:gd name="T5" fmla="*/ 22 h 31"/>
                <a:gd name="T6" fmla="*/ 16 w 16"/>
                <a:gd name="T7" fmla="*/ 6 h 31"/>
                <a:gd name="T8" fmla="*/ 13 w 16"/>
                <a:gd name="T9" fmla="*/ 2 h 31"/>
                <a:gd name="T10" fmla="*/ 0 w 16"/>
                <a:gd name="T11" fmla="*/ 9 h 31"/>
                <a:gd name="T12" fmla="*/ 0 w 16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31">
                  <a:moveTo>
                    <a:pt x="0" y="31"/>
                  </a:moveTo>
                  <a:cubicBezTo>
                    <a:pt x="7" y="29"/>
                    <a:pt x="7" y="29"/>
                    <a:pt x="7" y="29"/>
                  </a:cubicBezTo>
                  <a:cubicBezTo>
                    <a:pt x="9" y="28"/>
                    <a:pt x="11" y="25"/>
                    <a:pt x="11" y="22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3"/>
                    <a:pt x="16" y="0"/>
                    <a:pt x="13" y="2"/>
                  </a:cubicBezTo>
                  <a:cubicBezTo>
                    <a:pt x="0" y="9"/>
                    <a:pt x="0" y="9"/>
                    <a:pt x="0" y="9"/>
                  </a:cubicBezTo>
                  <a:lnTo>
                    <a:pt x="0" y="31"/>
                  </a:lnTo>
                  <a:close/>
                </a:path>
              </a:pathLst>
            </a:custGeom>
            <a:solidFill>
              <a:srgbClr val="E071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4" name="Freeform 922"/>
            <p:cNvSpPr/>
            <p:nvPr userDrawn="1"/>
          </p:nvSpPr>
          <p:spPr bwMode="auto">
            <a:xfrm>
              <a:off x="1582486" y="3292490"/>
              <a:ext cx="56311" cy="47551"/>
            </a:xfrm>
            <a:custGeom>
              <a:avLst/>
              <a:gdLst>
                <a:gd name="T0" fmla="*/ 8 w 45"/>
                <a:gd name="T1" fmla="*/ 0 h 38"/>
                <a:gd name="T2" fmla="*/ 0 w 45"/>
                <a:gd name="T3" fmla="*/ 22 h 38"/>
                <a:gd name="T4" fmla="*/ 19 w 45"/>
                <a:gd name="T5" fmla="*/ 29 h 38"/>
                <a:gd name="T6" fmla="*/ 45 w 45"/>
                <a:gd name="T7" fmla="*/ 38 h 38"/>
                <a:gd name="T8" fmla="*/ 45 w 45"/>
                <a:gd name="T9" fmla="*/ 16 h 38"/>
                <a:gd name="T10" fmla="*/ 8 w 45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8">
                  <a:moveTo>
                    <a:pt x="8" y="0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11" y="26"/>
                    <a:pt x="19" y="29"/>
                  </a:cubicBezTo>
                  <a:cubicBezTo>
                    <a:pt x="34" y="35"/>
                    <a:pt x="45" y="38"/>
                    <a:pt x="45" y="38"/>
                  </a:cubicBezTo>
                  <a:cubicBezTo>
                    <a:pt x="45" y="16"/>
                    <a:pt x="45" y="16"/>
                    <a:pt x="45" y="16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F2E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5" name="Freeform 923"/>
            <p:cNvSpPr/>
            <p:nvPr userDrawn="1"/>
          </p:nvSpPr>
          <p:spPr bwMode="auto">
            <a:xfrm>
              <a:off x="1584988" y="3302501"/>
              <a:ext cx="73829" cy="37540"/>
            </a:xfrm>
            <a:custGeom>
              <a:avLst/>
              <a:gdLst>
                <a:gd name="T0" fmla="*/ 39 w 59"/>
                <a:gd name="T1" fmla="*/ 6 h 30"/>
                <a:gd name="T2" fmla="*/ 43 w 59"/>
                <a:gd name="T3" fmla="*/ 8 h 30"/>
                <a:gd name="T4" fmla="*/ 43 w 59"/>
                <a:gd name="T5" fmla="*/ 8 h 30"/>
                <a:gd name="T6" fmla="*/ 43 w 59"/>
                <a:gd name="T7" fmla="*/ 8 h 30"/>
                <a:gd name="T8" fmla="*/ 53 w 59"/>
                <a:gd name="T9" fmla="*/ 3 h 30"/>
                <a:gd name="T10" fmla="*/ 55 w 59"/>
                <a:gd name="T11" fmla="*/ 1 h 30"/>
                <a:gd name="T12" fmla="*/ 57 w 59"/>
                <a:gd name="T13" fmla="*/ 1 h 30"/>
                <a:gd name="T14" fmla="*/ 59 w 59"/>
                <a:gd name="T15" fmla="*/ 2 h 30"/>
                <a:gd name="T16" fmla="*/ 58 w 59"/>
                <a:gd name="T17" fmla="*/ 5 h 30"/>
                <a:gd name="T18" fmla="*/ 58 w 59"/>
                <a:gd name="T19" fmla="*/ 5 h 30"/>
                <a:gd name="T20" fmla="*/ 54 w 59"/>
                <a:gd name="T21" fmla="*/ 21 h 30"/>
                <a:gd name="T22" fmla="*/ 54 w 59"/>
                <a:gd name="T23" fmla="*/ 21 h 30"/>
                <a:gd name="T24" fmla="*/ 54 w 59"/>
                <a:gd name="T25" fmla="*/ 21 h 30"/>
                <a:gd name="T26" fmla="*/ 49 w 59"/>
                <a:gd name="T27" fmla="*/ 27 h 30"/>
                <a:gd name="T28" fmla="*/ 49 w 59"/>
                <a:gd name="T29" fmla="*/ 27 h 30"/>
                <a:gd name="T30" fmla="*/ 43 w 59"/>
                <a:gd name="T31" fmla="*/ 29 h 30"/>
                <a:gd name="T32" fmla="*/ 43 w 59"/>
                <a:gd name="T33" fmla="*/ 29 h 30"/>
                <a:gd name="T34" fmla="*/ 22 w 59"/>
                <a:gd name="T35" fmla="*/ 23 h 30"/>
                <a:gd name="T36" fmla="*/ 11 w 59"/>
                <a:gd name="T37" fmla="*/ 19 h 30"/>
                <a:gd name="T38" fmla="*/ 0 w 59"/>
                <a:gd name="T39" fmla="*/ 15 h 30"/>
                <a:gd name="T40" fmla="*/ 21 w 59"/>
                <a:gd name="T41" fmla="*/ 23 h 30"/>
                <a:gd name="T42" fmla="*/ 43 w 59"/>
                <a:gd name="T43" fmla="*/ 30 h 30"/>
                <a:gd name="T44" fmla="*/ 43 w 59"/>
                <a:gd name="T45" fmla="*/ 30 h 30"/>
                <a:gd name="T46" fmla="*/ 43 w 59"/>
                <a:gd name="T47" fmla="*/ 30 h 30"/>
                <a:gd name="T48" fmla="*/ 50 w 59"/>
                <a:gd name="T49" fmla="*/ 28 h 30"/>
                <a:gd name="T50" fmla="*/ 50 w 59"/>
                <a:gd name="T51" fmla="*/ 28 h 30"/>
                <a:gd name="T52" fmla="*/ 50 w 59"/>
                <a:gd name="T53" fmla="*/ 28 h 30"/>
                <a:gd name="T54" fmla="*/ 55 w 59"/>
                <a:gd name="T55" fmla="*/ 22 h 30"/>
                <a:gd name="T56" fmla="*/ 55 w 59"/>
                <a:gd name="T57" fmla="*/ 22 h 30"/>
                <a:gd name="T58" fmla="*/ 59 w 59"/>
                <a:gd name="T59" fmla="*/ 5 h 30"/>
                <a:gd name="T60" fmla="*/ 59 w 59"/>
                <a:gd name="T61" fmla="*/ 5 h 30"/>
                <a:gd name="T62" fmla="*/ 59 w 59"/>
                <a:gd name="T63" fmla="*/ 5 h 30"/>
                <a:gd name="T64" fmla="*/ 59 w 59"/>
                <a:gd name="T65" fmla="*/ 2 h 30"/>
                <a:gd name="T66" fmla="*/ 59 w 59"/>
                <a:gd name="T67" fmla="*/ 1 h 30"/>
                <a:gd name="T68" fmla="*/ 58 w 59"/>
                <a:gd name="T69" fmla="*/ 0 h 30"/>
                <a:gd name="T70" fmla="*/ 55 w 59"/>
                <a:gd name="T71" fmla="*/ 1 h 30"/>
                <a:gd name="T72" fmla="*/ 53 w 59"/>
                <a:gd name="T73" fmla="*/ 2 h 30"/>
                <a:gd name="T74" fmla="*/ 43 w 59"/>
                <a:gd name="T75" fmla="*/ 8 h 30"/>
                <a:gd name="T76" fmla="*/ 43 w 59"/>
                <a:gd name="T77" fmla="*/ 8 h 30"/>
                <a:gd name="T78" fmla="*/ 39 w 59"/>
                <a:gd name="T79" fmla="*/ 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9" h="30">
                  <a:moveTo>
                    <a:pt x="39" y="6"/>
                  </a:move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6" y="1"/>
                    <a:pt x="57" y="0"/>
                    <a:pt x="57" y="1"/>
                  </a:cubicBezTo>
                  <a:cubicBezTo>
                    <a:pt x="58" y="1"/>
                    <a:pt x="58" y="2"/>
                    <a:pt x="59" y="2"/>
                  </a:cubicBezTo>
                  <a:cubicBezTo>
                    <a:pt x="59" y="3"/>
                    <a:pt x="59" y="4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4"/>
                    <a:pt x="52" y="26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36" y="27"/>
                    <a:pt x="29" y="25"/>
                    <a:pt x="22" y="23"/>
                  </a:cubicBezTo>
                  <a:cubicBezTo>
                    <a:pt x="18" y="21"/>
                    <a:pt x="15" y="20"/>
                    <a:pt x="11" y="1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7" y="18"/>
                    <a:pt x="14" y="21"/>
                    <a:pt x="21" y="23"/>
                  </a:cubicBezTo>
                  <a:cubicBezTo>
                    <a:pt x="28" y="26"/>
                    <a:pt x="35" y="28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2" y="27"/>
                    <a:pt x="55" y="25"/>
                    <a:pt x="55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4"/>
                    <a:pt x="59" y="3"/>
                    <a:pt x="59" y="2"/>
                  </a:cubicBezTo>
                  <a:cubicBezTo>
                    <a:pt x="59" y="2"/>
                    <a:pt x="59" y="1"/>
                    <a:pt x="59" y="1"/>
                  </a:cubicBezTo>
                  <a:cubicBezTo>
                    <a:pt x="59" y="0"/>
                    <a:pt x="58" y="0"/>
                    <a:pt x="58" y="0"/>
                  </a:cubicBezTo>
                  <a:cubicBezTo>
                    <a:pt x="56" y="0"/>
                    <a:pt x="56" y="1"/>
                    <a:pt x="55" y="1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lnTo>
                    <a:pt x="39" y="6"/>
                  </a:lnTo>
                  <a:close/>
                </a:path>
              </a:pathLst>
            </a:custGeom>
            <a:solidFill>
              <a:srgbClr val="E0B1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6" name="Freeform 924"/>
            <p:cNvSpPr/>
            <p:nvPr userDrawn="1"/>
          </p:nvSpPr>
          <p:spPr bwMode="auto">
            <a:xfrm>
              <a:off x="1483630" y="3224918"/>
              <a:ext cx="108867" cy="100107"/>
            </a:xfrm>
            <a:custGeom>
              <a:avLst/>
              <a:gdLst>
                <a:gd name="T0" fmla="*/ 87 w 87"/>
                <a:gd name="T1" fmla="*/ 54 h 80"/>
                <a:gd name="T2" fmla="*/ 78 w 87"/>
                <a:gd name="T3" fmla="*/ 78 h 80"/>
                <a:gd name="T4" fmla="*/ 76 w 87"/>
                <a:gd name="T5" fmla="*/ 80 h 80"/>
                <a:gd name="T6" fmla="*/ 34 w 87"/>
                <a:gd name="T7" fmla="*/ 56 h 80"/>
                <a:gd name="T8" fmla="*/ 4 w 87"/>
                <a:gd name="T9" fmla="*/ 33 h 80"/>
                <a:gd name="T10" fmla="*/ 2 w 87"/>
                <a:gd name="T11" fmla="*/ 29 h 80"/>
                <a:gd name="T12" fmla="*/ 0 w 87"/>
                <a:gd name="T13" fmla="*/ 0 h 80"/>
                <a:gd name="T14" fmla="*/ 87 w 87"/>
                <a:gd name="T15" fmla="*/ 5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" h="80">
                  <a:moveTo>
                    <a:pt x="87" y="54"/>
                  </a:moveTo>
                  <a:cubicBezTo>
                    <a:pt x="78" y="78"/>
                    <a:pt x="78" y="78"/>
                    <a:pt x="78" y="78"/>
                  </a:cubicBezTo>
                  <a:cubicBezTo>
                    <a:pt x="78" y="79"/>
                    <a:pt x="77" y="80"/>
                    <a:pt x="76" y="80"/>
                  </a:cubicBezTo>
                  <a:cubicBezTo>
                    <a:pt x="70" y="77"/>
                    <a:pt x="53" y="69"/>
                    <a:pt x="34" y="56"/>
                  </a:cubicBezTo>
                  <a:cubicBezTo>
                    <a:pt x="18" y="46"/>
                    <a:pt x="8" y="36"/>
                    <a:pt x="4" y="33"/>
                  </a:cubicBezTo>
                  <a:cubicBezTo>
                    <a:pt x="3" y="32"/>
                    <a:pt x="2" y="31"/>
                    <a:pt x="2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7" y="54"/>
                    <a:pt x="87" y="54"/>
                    <a:pt x="87" y="54"/>
                  </a:cubicBezTo>
                </a:path>
              </a:pathLst>
            </a:custGeom>
            <a:solidFill>
              <a:srgbClr val="43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7" name="Freeform 925"/>
            <p:cNvSpPr/>
            <p:nvPr userDrawn="1"/>
          </p:nvSpPr>
          <p:spPr bwMode="auto">
            <a:xfrm>
              <a:off x="1483630" y="3224918"/>
              <a:ext cx="108867" cy="100107"/>
            </a:xfrm>
            <a:custGeom>
              <a:avLst/>
              <a:gdLst>
                <a:gd name="T0" fmla="*/ 38 w 87"/>
                <a:gd name="T1" fmla="*/ 29 h 80"/>
                <a:gd name="T2" fmla="*/ 87 w 87"/>
                <a:gd name="T3" fmla="*/ 54 h 80"/>
                <a:gd name="T4" fmla="*/ 78 w 87"/>
                <a:gd name="T5" fmla="*/ 78 h 80"/>
                <a:gd name="T6" fmla="*/ 76 w 87"/>
                <a:gd name="T7" fmla="*/ 80 h 80"/>
                <a:gd name="T8" fmla="*/ 34 w 87"/>
                <a:gd name="T9" fmla="*/ 56 h 80"/>
                <a:gd name="T10" fmla="*/ 4 w 87"/>
                <a:gd name="T11" fmla="*/ 33 h 80"/>
                <a:gd name="T12" fmla="*/ 2 w 87"/>
                <a:gd name="T13" fmla="*/ 29 h 80"/>
                <a:gd name="T14" fmla="*/ 0 w 87"/>
                <a:gd name="T15" fmla="*/ 0 h 80"/>
                <a:gd name="T16" fmla="*/ 38 w 87"/>
                <a:gd name="T17" fmla="*/ 2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80">
                  <a:moveTo>
                    <a:pt x="38" y="29"/>
                  </a:moveTo>
                  <a:cubicBezTo>
                    <a:pt x="50" y="37"/>
                    <a:pt x="70" y="47"/>
                    <a:pt x="87" y="54"/>
                  </a:cubicBezTo>
                  <a:cubicBezTo>
                    <a:pt x="78" y="78"/>
                    <a:pt x="78" y="78"/>
                    <a:pt x="78" y="78"/>
                  </a:cubicBezTo>
                  <a:cubicBezTo>
                    <a:pt x="78" y="79"/>
                    <a:pt x="77" y="80"/>
                    <a:pt x="76" y="80"/>
                  </a:cubicBezTo>
                  <a:cubicBezTo>
                    <a:pt x="70" y="77"/>
                    <a:pt x="53" y="69"/>
                    <a:pt x="34" y="56"/>
                  </a:cubicBezTo>
                  <a:cubicBezTo>
                    <a:pt x="18" y="46"/>
                    <a:pt x="8" y="36"/>
                    <a:pt x="4" y="33"/>
                  </a:cubicBezTo>
                  <a:cubicBezTo>
                    <a:pt x="3" y="32"/>
                    <a:pt x="2" y="31"/>
                    <a:pt x="2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7"/>
                    <a:pt x="23" y="19"/>
                    <a:pt x="38" y="29"/>
                  </a:cubicBezTo>
                  <a:close/>
                </a:path>
              </a:pathLst>
            </a:custGeom>
            <a:solidFill>
              <a:srgbClr val="43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8" name="Freeform 926"/>
            <p:cNvSpPr/>
            <p:nvPr userDrawn="1"/>
          </p:nvSpPr>
          <p:spPr bwMode="auto">
            <a:xfrm>
              <a:off x="1483630" y="3224918"/>
              <a:ext cx="108867" cy="100107"/>
            </a:xfrm>
            <a:custGeom>
              <a:avLst/>
              <a:gdLst>
                <a:gd name="T0" fmla="*/ 38 w 87"/>
                <a:gd name="T1" fmla="*/ 29 h 80"/>
                <a:gd name="T2" fmla="*/ 87 w 87"/>
                <a:gd name="T3" fmla="*/ 54 h 80"/>
                <a:gd name="T4" fmla="*/ 78 w 87"/>
                <a:gd name="T5" fmla="*/ 78 h 80"/>
                <a:gd name="T6" fmla="*/ 76 w 87"/>
                <a:gd name="T7" fmla="*/ 80 h 80"/>
                <a:gd name="T8" fmla="*/ 34 w 87"/>
                <a:gd name="T9" fmla="*/ 56 h 80"/>
                <a:gd name="T10" fmla="*/ 4 w 87"/>
                <a:gd name="T11" fmla="*/ 33 h 80"/>
                <a:gd name="T12" fmla="*/ 2 w 87"/>
                <a:gd name="T13" fmla="*/ 29 h 80"/>
                <a:gd name="T14" fmla="*/ 0 w 87"/>
                <a:gd name="T15" fmla="*/ 0 h 80"/>
                <a:gd name="T16" fmla="*/ 38 w 87"/>
                <a:gd name="T17" fmla="*/ 2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80">
                  <a:moveTo>
                    <a:pt x="38" y="29"/>
                  </a:moveTo>
                  <a:cubicBezTo>
                    <a:pt x="50" y="37"/>
                    <a:pt x="70" y="47"/>
                    <a:pt x="87" y="54"/>
                  </a:cubicBezTo>
                  <a:cubicBezTo>
                    <a:pt x="78" y="78"/>
                    <a:pt x="78" y="78"/>
                    <a:pt x="78" y="78"/>
                  </a:cubicBezTo>
                  <a:cubicBezTo>
                    <a:pt x="78" y="79"/>
                    <a:pt x="77" y="80"/>
                    <a:pt x="76" y="80"/>
                  </a:cubicBezTo>
                  <a:cubicBezTo>
                    <a:pt x="70" y="77"/>
                    <a:pt x="53" y="69"/>
                    <a:pt x="34" y="56"/>
                  </a:cubicBezTo>
                  <a:cubicBezTo>
                    <a:pt x="18" y="46"/>
                    <a:pt x="8" y="36"/>
                    <a:pt x="4" y="33"/>
                  </a:cubicBezTo>
                  <a:cubicBezTo>
                    <a:pt x="3" y="32"/>
                    <a:pt x="2" y="31"/>
                    <a:pt x="2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7"/>
                    <a:pt x="23" y="19"/>
                    <a:pt x="38" y="29"/>
                  </a:cubicBezTo>
                  <a:close/>
                </a:path>
              </a:pathLst>
            </a:custGeom>
            <a:solidFill>
              <a:srgbClr val="8B1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9" name="Freeform 927"/>
            <p:cNvSpPr/>
            <p:nvPr userDrawn="1"/>
          </p:nvSpPr>
          <p:spPr bwMode="auto">
            <a:xfrm>
              <a:off x="1488635" y="3228672"/>
              <a:ext cx="103861" cy="91348"/>
            </a:xfrm>
            <a:custGeom>
              <a:avLst/>
              <a:gdLst>
                <a:gd name="T0" fmla="*/ 34 w 83"/>
                <a:gd name="T1" fmla="*/ 26 h 73"/>
                <a:gd name="T2" fmla="*/ 83 w 83"/>
                <a:gd name="T3" fmla="*/ 51 h 73"/>
                <a:gd name="T4" fmla="*/ 75 w 83"/>
                <a:gd name="T5" fmla="*/ 73 h 73"/>
                <a:gd name="T6" fmla="*/ 34 w 83"/>
                <a:gd name="T7" fmla="*/ 52 h 73"/>
                <a:gd name="T8" fmla="*/ 3 w 83"/>
                <a:gd name="T9" fmla="*/ 28 h 73"/>
                <a:gd name="T10" fmla="*/ 2 w 83"/>
                <a:gd name="T11" fmla="*/ 25 h 73"/>
                <a:gd name="T12" fmla="*/ 0 w 83"/>
                <a:gd name="T13" fmla="*/ 0 h 73"/>
                <a:gd name="T14" fmla="*/ 34 w 83"/>
                <a:gd name="T15" fmla="*/ 2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34" y="26"/>
                  </a:moveTo>
                  <a:cubicBezTo>
                    <a:pt x="46" y="34"/>
                    <a:pt x="66" y="44"/>
                    <a:pt x="83" y="51"/>
                  </a:cubicBezTo>
                  <a:cubicBezTo>
                    <a:pt x="75" y="73"/>
                    <a:pt x="75" y="73"/>
                    <a:pt x="75" y="73"/>
                  </a:cubicBezTo>
                  <a:cubicBezTo>
                    <a:pt x="69" y="70"/>
                    <a:pt x="53" y="64"/>
                    <a:pt x="34" y="52"/>
                  </a:cubicBezTo>
                  <a:cubicBezTo>
                    <a:pt x="18" y="42"/>
                    <a:pt x="7" y="32"/>
                    <a:pt x="3" y="28"/>
                  </a:cubicBezTo>
                  <a:cubicBezTo>
                    <a:pt x="3" y="27"/>
                    <a:pt x="2" y="26"/>
                    <a:pt x="2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7"/>
                    <a:pt x="22" y="17"/>
                    <a:pt x="34" y="26"/>
                  </a:cubicBezTo>
                  <a:close/>
                </a:path>
              </a:pathLst>
            </a:custGeom>
            <a:solidFill>
              <a:srgbClr val="DA2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0" name="Freeform 928"/>
            <p:cNvSpPr/>
            <p:nvPr userDrawn="1"/>
          </p:nvSpPr>
          <p:spPr bwMode="auto">
            <a:xfrm>
              <a:off x="1469865" y="3212405"/>
              <a:ext cx="16268" cy="51305"/>
            </a:xfrm>
            <a:custGeom>
              <a:avLst/>
              <a:gdLst>
                <a:gd name="T0" fmla="*/ 11 w 13"/>
                <a:gd name="T1" fmla="*/ 10 h 41"/>
                <a:gd name="T2" fmla="*/ 0 w 13"/>
                <a:gd name="T3" fmla="*/ 0 h 41"/>
                <a:gd name="T4" fmla="*/ 0 w 13"/>
                <a:gd name="T5" fmla="*/ 8 h 41"/>
                <a:gd name="T6" fmla="*/ 0 w 13"/>
                <a:gd name="T7" fmla="*/ 25 h 41"/>
                <a:gd name="T8" fmla="*/ 1 w 13"/>
                <a:gd name="T9" fmla="*/ 27 h 41"/>
                <a:gd name="T10" fmla="*/ 5 w 13"/>
                <a:gd name="T11" fmla="*/ 32 h 41"/>
                <a:gd name="T12" fmla="*/ 8 w 13"/>
                <a:gd name="T13" fmla="*/ 37 h 41"/>
                <a:gd name="T14" fmla="*/ 13 w 13"/>
                <a:gd name="T15" fmla="*/ 41 h 41"/>
                <a:gd name="T16" fmla="*/ 11 w 13"/>
                <a:gd name="T17" fmla="*/ 1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41">
                  <a:moveTo>
                    <a:pt x="11" y="1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6"/>
                    <a:pt x="0" y="8"/>
                  </a:cubicBezTo>
                  <a:cubicBezTo>
                    <a:pt x="0" y="13"/>
                    <a:pt x="0" y="25"/>
                    <a:pt x="0" y="25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1" y="10"/>
                  </a:lnTo>
                  <a:close/>
                </a:path>
              </a:pathLst>
            </a:custGeom>
            <a:solidFill>
              <a:srgbClr val="F2E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1" name="Freeform 929"/>
            <p:cNvSpPr/>
            <p:nvPr userDrawn="1"/>
          </p:nvSpPr>
          <p:spPr bwMode="auto">
            <a:xfrm>
              <a:off x="1471116" y="3117303"/>
              <a:ext cx="254022" cy="193957"/>
            </a:xfrm>
            <a:custGeom>
              <a:avLst/>
              <a:gdLst>
                <a:gd name="T0" fmla="*/ 2 w 203"/>
                <a:gd name="T1" fmla="*/ 61 h 155"/>
                <a:gd name="T2" fmla="*/ 65 w 203"/>
                <a:gd name="T3" fmla="*/ 0 h 155"/>
                <a:gd name="T4" fmla="*/ 68 w 203"/>
                <a:gd name="T5" fmla="*/ 11 h 155"/>
                <a:gd name="T6" fmla="*/ 203 w 203"/>
                <a:gd name="T7" fmla="*/ 85 h 155"/>
                <a:gd name="T8" fmla="*/ 134 w 203"/>
                <a:gd name="T9" fmla="*/ 139 h 155"/>
                <a:gd name="T10" fmla="*/ 131 w 203"/>
                <a:gd name="T11" fmla="*/ 155 h 155"/>
                <a:gd name="T12" fmla="*/ 48 w 203"/>
                <a:gd name="T13" fmla="*/ 115 h 155"/>
                <a:gd name="T14" fmla="*/ 1 w 203"/>
                <a:gd name="T15" fmla="*/ 78 h 155"/>
                <a:gd name="T16" fmla="*/ 2 w 203"/>
                <a:gd name="T17" fmla="*/ 6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3" h="155">
                  <a:moveTo>
                    <a:pt x="2" y="61"/>
                  </a:moveTo>
                  <a:cubicBezTo>
                    <a:pt x="26" y="32"/>
                    <a:pt x="65" y="0"/>
                    <a:pt x="65" y="0"/>
                  </a:cubicBezTo>
                  <a:cubicBezTo>
                    <a:pt x="64" y="2"/>
                    <a:pt x="63" y="4"/>
                    <a:pt x="68" y="11"/>
                  </a:cubicBezTo>
                  <a:cubicBezTo>
                    <a:pt x="95" y="52"/>
                    <a:pt x="203" y="85"/>
                    <a:pt x="203" y="85"/>
                  </a:cubicBezTo>
                  <a:cubicBezTo>
                    <a:pt x="180" y="100"/>
                    <a:pt x="141" y="129"/>
                    <a:pt x="134" y="139"/>
                  </a:cubicBezTo>
                  <a:cubicBezTo>
                    <a:pt x="132" y="143"/>
                    <a:pt x="131" y="155"/>
                    <a:pt x="131" y="155"/>
                  </a:cubicBezTo>
                  <a:cubicBezTo>
                    <a:pt x="131" y="155"/>
                    <a:pt x="73" y="131"/>
                    <a:pt x="48" y="115"/>
                  </a:cubicBezTo>
                  <a:cubicBezTo>
                    <a:pt x="24" y="98"/>
                    <a:pt x="1" y="78"/>
                    <a:pt x="1" y="78"/>
                  </a:cubicBezTo>
                  <a:cubicBezTo>
                    <a:pt x="1" y="78"/>
                    <a:pt x="0" y="64"/>
                    <a:pt x="2" y="61"/>
                  </a:cubicBezTo>
                </a:path>
              </a:pathLst>
            </a:custGeom>
            <a:solidFill>
              <a:srgbClr val="FEFA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2" name="Freeform 930"/>
            <p:cNvSpPr>
              <a:spLocks noEditPoints="1"/>
            </p:cNvSpPr>
            <p:nvPr userDrawn="1"/>
          </p:nvSpPr>
          <p:spPr bwMode="auto">
            <a:xfrm>
              <a:off x="1482379" y="3223666"/>
              <a:ext cx="111369" cy="102610"/>
            </a:xfrm>
            <a:custGeom>
              <a:avLst/>
              <a:gdLst>
                <a:gd name="T0" fmla="*/ 0 w 89"/>
                <a:gd name="T1" fmla="*/ 0 h 82"/>
                <a:gd name="T2" fmla="*/ 2 w 89"/>
                <a:gd name="T3" fmla="*/ 30 h 82"/>
                <a:gd name="T4" fmla="*/ 4 w 89"/>
                <a:gd name="T5" fmla="*/ 34 h 82"/>
                <a:gd name="T6" fmla="*/ 35 w 89"/>
                <a:gd name="T7" fmla="*/ 58 h 82"/>
                <a:gd name="T8" fmla="*/ 76 w 89"/>
                <a:gd name="T9" fmla="*/ 81 h 82"/>
                <a:gd name="T10" fmla="*/ 77 w 89"/>
                <a:gd name="T11" fmla="*/ 82 h 82"/>
                <a:gd name="T12" fmla="*/ 80 w 89"/>
                <a:gd name="T13" fmla="*/ 80 h 82"/>
                <a:gd name="T14" fmla="*/ 89 w 89"/>
                <a:gd name="T15" fmla="*/ 56 h 82"/>
                <a:gd name="T16" fmla="*/ 39 w 89"/>
                <a:gd name="T17" fmla="*/ 30 h 82"/>
                <a:gd name="T18" fmla="*/ 0 w 89"/>
                <a:gd name="T19" fmla="*/ 0 h 82"/>
                <a:gd name="T20" fmla="*/ 22 w 89"/>
                <a:gd name="T21" fmla="*/ 18 h 82"/>
                <a:gd name="T22" fmla="*/ 24 w 89"/>
                <a:gd name="T23" fmla="*/ 48 h 82"/>
                <a:gd name="T24" fmla="*/ 14 w 89"/>
                <a:gd name="T25" fmla="*/ 40 h 82"/>
                <a:gd name="T26" fmla="*/ 12 w 89"/>
                <a:gd name="T27" fmla="*/ 11 h 82"/>
                <a:gd name="T28" fmla="*/ 22 w 89"/>
                <a:gd name="T29" fmla="*/ 18 h 82"/>
                <a:gd name="T30" fmla="*/ 54 w 89"/>
                <a:gd name="T31" fmla="*/ 68 h 82"/>
                <a:gd name="T32" fmla="*/ 42 w 89"/>
                <a:gd name="T33" fmla="*/ 61 h 82"/>
                <a:gd name="T34" fmla="*/ 40 w 89"/>
                <a:gd name="T35" fmla="*/ 31 h 82"/>
                <a:gd name="T36" fmla="*/ 51 w 89"/>
                <a:gd name="T37" fmla="*/ 38 h 82"/>
                <a:gd name="T38" fmla="*/ 54 w 89"/>
                <a:gd name="T39" fmla="*/ 68 h 82"/>
                <a:gd name="T40" fmla="*/ 54 w 89"/>
                <a:gd name="T41" fmla="*/ 40 h 82"/>
                <a:gd name="T42" fmla="*/ 67 w 89"/>
                <a:gd name="T43" fmla="*/ 46 h 82"/>
                <a:gd name="T44" fmla="*/ 69 w 89"/>
                <a:gd name="T45" fmla="*/ 76 h 82"/>
                <a:gd name="T46" fmla="*/ 57 w 89"/>
                <a:gd name="T47" fmla="*/ 69 h 82"/>
                <a:gd name="T48" fmla="*/ 54 w 89"/>
                <a:gd name="T49" fmla="*/ 40 h 82"/>
                <a:gd name="T50" fmla="*/ 72 w 89"/>
                <a:gd name="T51" fmla="*/ 77 h 82"/>
                <a:gd name="T52" fmla="*/ 70 w 89"/>
                <a:gd name="T53" fmla="*/ 48 h 82"/>
                <a:gd name="T54" fmla="*/ 87 w 89"/>
                <a:gd name="T55" fmla="*/ 56 h 82"/>
                <a:gd name="T56" fmla="*/ 78 w 89"/>
                <a:gd name="T57" fmla="*/ 79 h 82"/>
                <a:gd name="T58" fmla="*/ 77 w 89"/>
                <a:gd name="T59" fmla="*/ 80 h 82"/>
                <a:gd name="T60" fmla="*/ 77 w 89"/>
                <a:gd name="T61" fmla="*/ 80 h 82"/>
                <a:gd name="T62" fmla="*/ 72 w 89"/>
                <a:gd name="T63" fmla="*/ 77 h 82"/>
                <a:gd name="T64" fmla="*/ 27 w 89"/>
                <a:gd name="T65" fmla="*/ 51 h 82"/>
                <a:gd name="T66" fmla="*/ 25 w 89"/>
                <a:gd name="T67" fmla="*/ 21 h 82"/>
                <a:gd name="T68" fmla="*/ 37 w 89"/>
                <a:gd name="T69" fmla="*/ 29 h 82"/>
                <a:gd name="T70" fmla="*/ 39 w 89"/>
                <a:gd name="T71" fmla="*/ 59 h 82"/>
                <a:gd name="T72" fmla="*/ 36 w 89"/>
                <a:gd name="T73" fmla="*/ 57 h 82"/>
                <a:gd name="T74" fmla="*/ 27 w 89"/>
                <a:gd name="T75" fmla="*/ 51 h 82"/>
                <a:gd name="T76" fmla="*/ 2 w 89"/>
                <a:gd name="T77" fmla="*/ 3 h 82"/>
                <a:gd name="T78" fmla="*/ 9 w 89"/>
                <a:gd name="T79" fmla="*/ 8 h 82"/>
                <a:gd name="T80" fmla="*/ 11 w 89"/>
                <a:gd name="T81" fmla="*/ 38 h 82"/>
                <a:gd name="T82" fmla="*/ 5 w 89"/>
                <a:gd name="T83" fmla="*/ 33 h 82"/>
                <a:gd name="T84" fmla="*/ 4 w 89"/>
                <a:gd name="T85" fmla="*/ 30 h 82"/>
                <a:gd name="T86" fmla="*/ 2 w 89"/>
                <a:gd name="T87" fmla="*/ 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9" h="82">
                  <a:moveTo>
                    <a:pt x="0" y="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2" y="32"/>
                    <a:pt x="3" y="33"/>
                    <a:pt x="4" y="34"/>
                  </a:cubicBezTo>
                  <a:cubicBezTo>
                    <a:pt x="8" y="38"/>
                    <a:pt x="19" y="48"/>
                    <a:pt x="35" y="58"/>
                  </a:cubicBezTo>
                  <a:cubicBezTo>
                    <a:pt x="53" y="71"/>
                    <a:pt x="71" y="79"/>
                    <a:pt x="76" y="81"/>
                  </a:cubicBezTo>
                  <a:cubicBezTo>
                    <a:pt x="77" y="82"/>
                    <a:pt x="77" y="82"/>
                    <a:pt x="77" y="82"/>
                  </a:cubicBezTo>
                  <a:cubicBezTo>
                    <a:pt x="79" y="82"/>
                    <a:pt x="80" y="81"/>
                    <a:pt x="80" y="80"/>
                  </a:cubicBezTo>
                  <a:cubicBezTo>
                    <a:pt x="89" y="56"/>
                    <a:pt x="89" y="56"/>
                    <a:pt x="89" y="56"/>
                  </a:cubicBezTo>
                  <a:cubicBezTo>
                    <a:pt x="72" y="48"/>
                    <a:pt x="51" y="38"/>
                    <a:pt x="39" y="30"/>
                  </a:cubicBezTo>
                  <a:cubicBezTo>
                    <a:pt x="24" y="19"/>
                    <a:pt x="9" y="7"/>
                    <a:pt x="0" y="0"/>
                  </a:cubicBezTo>
                  <a:moveTo>
                    <a:pt x="22" y="18"/>
                  </a:moveTo>
                  <a:cubicBezTo>
                    <a:pt x="24" y="48"/>
                    <a:pt x="24" y="48"/>
                    <a:pt x="24" y="48"/>
                  </a:cubicBezTo>
                  <a:cubicBezTo>
                    <a:pt x="20" y="45"/>
                    <a:pt x="17" y="43"/>
                    <a:pt x="14" y="40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5" y="13"/>
                    <a:pt x="18" y="16"/>
                    <a:pt x="22" y="18"/>
                  </a:cubicBezTo>
                  <a:moveTo>
                    <a:pt x="54" y="68"/>
                  </a:moveTo>
                  <a:cubicBezTo>
                    <a:pt x="50" y="66"/>
                    <a:pt x="46" y="63"/>
                    <a:pt x="42" y="6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3" y="33"/>
                    <a:pt x="47" y="36"/>
                    <a:pt x="51" y="38"/>
                  </a:cubicBezTo>
                  <a:cubicBezTo>
                    <a:pt x="54" y="68"/>
                    <a:pt x="54" y="68"/>
                    <a:pt x="54" y="68"/>
                  </a:cubicBezTo>
                  <a:moveTo>
                    <a:pt x="54" y="40"/>
                  </a:moveTo>
                  <a:cubicBezTo>
                    <a:pt x="58" y="42"/>
                    <a:pt x="63" y="44"/>
                    <a:pt x="67" y="46"/>
                  </a:cubicBezTo>
                  <a:cubicBezTo>
                    <a:pt x="69" y="76"/>
                    <a:pt x="69" y="76"/>
                    <a:pt x="69" y="76"/>
                  </a:cubicBezTo>
                  <a:cubicBezTo>
                    <a:pt x="66" y="74"/>
                    <a:pt x="62" y="72"/>
                    <a:pt x="57" y="69"/>
                  </a:cubicBezTo>
                  <a:cubicBezTo>
                    <a:pt x="54" y="40"/>
                    <a:pt x="54" y="40"/>
                    <a:pt x="54" y="40"/>
                  </a:cubicBezTo>
                  <a:moveTo>
                    <a:pt x="72" y="77"/>
                  </a:moveTo>
                  <a:cubicBezTo>
                    <a:pt x="70" y="48"/>
                    <a:pt x="70" y="48"/>
                    <a:pt x="70" y="48"/>
                  </a:cubicBezTo>
                  <a:cubicBezTo>
                    <a:pt x="75" y="50"/>
                    <a:pt x="81" y="53"/>
                    <a:pt x="87" y="56"/>
                  </a:cubicBezTo>
                  <a:cubicBezTo>
                    <a:pt x="78" y="79"/>
                    <a:pt x="78" y="79"/>
                    <a:pt x="78" y="79"/>
                  </a:cubicBezTo>
                  <a:cubicBezTo>
                    <a:pt x="78" y="79"/>
                    <a:pt x="78" y="80"/>
                    <a:pt x="77" y="80"/>
                  </a:cubicBezTo>
                  <a:cubicBezTo>
                    <a:pt x="77" y="80"/>
                    <a:pt x="77" y="80"/>
                    <a:pt x="77" y="80"/>
                  </a:cubicBezTo>
                  <a:cubicBezTo>
                    <a:pt x="76" y="79"/>
                    <a:pt x="74" y="78"/>
                    <a:pt x="72" y="77"/>
                  </a:cubicBezTo>
                  <a:moveTo>
                    <a:pt x="27" y="51"/>
                  </a:moveTo>
                  <a:cubicBezTo>
                    <a:pt x="25" y="21"/>
                    <a:pt x="25" y="21"/>
                    <a:pt x="25" y="21"/>
                  </a:cubicBezTo>
                  <a:cubicBezTo>
                    <a:pt x="29" y="23"/>
                    <a:pt x="33" y="26"/>
                    <a:pt x="37" y="2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8" y="58"/>
                    <a:pt x="37" y="57"/>
                    <a:pt x="36" y="57"/>
                  </a:cubicBezTo>
                  <a:cubicBezTo>
                    <a:pt x="33" y="55"/>
                    <a:pt x="30" y="53"/>
                    <a:pt x="27" y="51"/>
                  </a:cubicBezTo>
                  <a:moveTo>
                    <a:pt x="2" y="3"/>
                  </a:moveTo>
                  <a:cubicBezTo>
                    <a:pt x="4" y="5"/>
                    <a:pt x="7" y="6"/>
                    <a:pt x="9" y="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9" y="36"/>
                    <a:pt x="7" y="34"/>
                    <a:pt x="5" y="33"/>
                  </a:cubicBezTo>
                  <a:cubicBezTo>
                    <a:pt x="5" y="32"/>
                    <a:pt x="4" y="31"/>
                    <a:pt x="4" y="30"/>
                  </a:cubicBezTo>
                  <a:cubicBezTo>
                    <a:pt x="2" y="3"/>
                    <a:pt x="2" y="3"/>
                    <a:pt x="2" y="3"/>
                  </a:cubicBezTo>
                </a:path>
              </a:pathLst>
            </a:custGeom>
            <a:solidFill>
              <a:srgbClr val="FCF4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3" name="Freeform 931"/>
            <p:cNvSpPr/>
            <p:nvPr userDrawn="1"/>
          </p:nvSpPr>
          <p:spPr bwMode="auto">
            <a:xfrm>
              <a:off x="1494892" y="3243688"/>
              <a:ext cx="75080" cy="51305"/>
            </a:xfrm>
            <a:custGeom>
              <a:avLst/>
              <a:gdLst>
                <a:gd name="T0" fmla="*/ 59 w 60"/>
                <a:gd name="T1" fmla="*/ 38 h 41"/>
                <a:gd name="T2" fmla="*/ 0 w 60"/>
                <a:gd name="T3" fmla="*/ 0 h 41"/>
                <a:gd name="T4" fmla="*/ 0 w 60"/>
                <a:gd name="T5" fmla="*/ 3 h 41"/>
                <a:gd name="T6" fmla="*/ 60 w 60"/>
                <a:gd name="T7" fmla="*/ 41 h 41"/>
                <a:gd name="T8" fmla="*/ 59 w 60"/>
                <a:gd name="T9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41">
                  <a:moveTo>
                    <a:pt x="59" y="38"/>
                  </a:moveTo>
                  <a:cubicBezTo>
                    <a:pt x="43" y="31"/>
                    <a:pt x="20" y="2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1" y="23"/>
                    <a:pt x="44" y="35"/>
                    <a:pt x="60" y="41"/>
                  </a:cubicBezTo>
                  <a:cubicBezTo>
                    <a:pt x="60" y="41"/>
                    <a:pt x="60" y="38"/>
                    <a:pt x="59" y="38"/>
                  </a:cubicBezTo>
                  <a:close/>
                </a:path>
              </a:pathLst>
            </a:custGeom>
            <a:solidFill>
              <a:srgbClr val="FCF4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4" name="Freeform 932"/>
            <p:cNvSpPr/>
            <p:nvPr userDrawn="1"/>
          </p:nvSpPr>
          <p:spPr bwMode="auto">
            <a:xfrm>
              <a:off x="1494892" y="3258704"/>
              <a:ext cx="77583" cy="51305"/>
            </a:xfrm>
            <a:custGeom>
              <a:avLst/>
              <a:gdLst>
                <a:gd name="T0" fmla="*/ 60 w 62"/>
                <a:gd name="T1" fmla="*/ 38 h 41"/>
                <a:gd name="T2" fmla="*/ 2 w 62"/>
                <a:gd name="T3" fmla="*/ 1 h 41"/>
                <a:gd name="T4" fmla="*/ 2 w 62"/>
                <a:gd name="T5" fmla="*/ 4 h 41"/>
                <a:gd name="T6" fmla="*/ 60 w 62"/>
                <a:gd name="T7" fmla="*/ 40 h 41"/>
                <a:gd name="T8" fmla="*/ 60 w 62"/>
                <a:gd name="T9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41">
                  <a:moveTo>
                    <a:pt x="60" y="38"/>
                  </a:moveTo>
                  <a:cubicBezTo>
                    <a:pt x="45" y="32"/>
                    <a:pt x="22" y="20"/>
                    <a:pt x="2" y="1"/>
                  </a:cubicBezTo>
                  <a:cubicBezTo>
                    <a:pt x="1" y="0"/>
                    <a:pt x="0" y="2"/>
                    <a:pt x="2" y="4"/>
                  </a:cubicBezTo>
                  <a:cubicBezTo>
                    <a:pt x="22" y="22"/>
                    <a:pt x="46" y="34"/>
                    <a:pt x="60" y="40"/>
                  </a:cubicBezTo>
                  <a:cubicBezTo>
                    <a:pt x="62" y="41"/>
                    <a:pt x="61" y="38"/>
                    <a:pt x="60" y="38"/>
                  </a:cubicBezTo>
                  <a:close/>
                </a:path>
              </a:pathLst>
            </a:custGeom>
            <a:solidFill>
              <a:srgbClr val="FCF4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5" name="Freeform 933"/>
            <p:cNvSpPr/>
            <p:nvPr userDrawn="1"/>
          </p:nvSpPr>
          <p:spPr bwMode="auto">
            <a:xfrm>
              <a:off x="1617523" y="3308757"/>
              <a:ext cx="17519" cy="27529"/>
            </a:xfrm>
            <a:custGeom>
              <a:avLst/>
              <a:gdLst>
                <a:gd name="T0" fmla="*/ 6 w 14"/>
                <a:gd name="T1" fmla="*/ 0 h 22"/>
                <a:gd name="T2" fmla="*/ 13 w 14"/>
                <a:gd name="T3" fmla="*/ 3 h 22"/>
                <a:gd name="T4" fmla="*/ 12 w 14"/>
                <a:gd name="T5" fmla="*/ 20 h 22"/>
                <a:gd name="T6" fmla="*/ 1 w 14"/>
                <a:gd name="T7" fmla="*/ 16 h 22"/>
                <a:gd name="T8" fmla="*/ 6 w 14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2">
                  <a:moveTo>
                    <a:pt x="6" y="0"/>
                  </a:moveTo>
                  <a:cubicBezTo>
                    <a:pt x="6" y="0"/>
                    <a:pt x="12" y="1"/>
                    <a:pt x="13" y="3"/>
                  </a:cubicBezTo>
                  <a:cubicBezTo>
                    <a:pt x="14" y="5"/>
                    <a:pt x="12" y="18"/>
                    <a:pt x="12" y="20"/>
                  </a:cubicBezTo>
                  <a:cubicBezTo>
                    <a:pt x="10" y="22"/>
                    <a:pt x="2" y="19"/>
                    <a:pt x="1" y="16"/>
                  </a:cubicBezTo>
                  <a:cubicBezTo>
                    <a:pt x="0" y="14"/>
                    <a:pt x="3" y="0"/>
                    <a:pt x="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6" name="Freeform 934"/>
            <p:cNvSpPr/>
            <p:nvPr userDrawn="1"/>
          </p:nvSpPr>
          <p:spPr bwMode="auto">
            <a:xfrm>
              <a:off x="1469865" y="3216158"/>
              <a:ext cx="10011" cy="35037"/>
            </a:xfrm>
            <a:custGeom>
              <a:avLst/>
              <a:gdLst>
                <a:gd name="T0" fmla="*/ 2 w 8"/>
                <a:gd name="T1" fmla="*/ 1 h 28"/>
                <a:gd name="T2" fmla="*/ 6 w 8"/>
                <a:gd name="T3" fmla="*/ 6 h 28"/>
                <a:gd name="T4" fmla="*/ 7 w 8"/>
                <a:gd name="T5" fmla="*/ 25 h 28"/>
                <a:gd name="T6" fmla="*/ 2 w 8"/>
                <a:gd name="T7" fmla="*/ 21 h 28"/>
                <a:gd name="T8" fmla="*/ 2 w 8"/>
                <a:gd name="T9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8">
                  <a:moveTo>
                    <a:pt x="2" y="1"/>
                  </a:moveTo>
                  <a:cubicBezTo>
                    <a:pt x="2" y="1"/>
                    <a:pt x="5" y="4"/>
                    <a:pt x="6" y="6"/>
                  </a:cubicBezTo>
                  <a:cubicBezTo>
                    <a:pt x="7" y="8"/>
                    <a:pt x="8" y="24"/>
                    <a:pt x="7" y="25"/>
                  </a:cubicBezTo>
                  <a:cubicBezTo>
                    <a:pt x="6" y="28"/>
                    <a:pt x="3" y="23"/>
                    <a:pt x="2" y="21"/>
                  </a:cubicBezTo>
                  <a:cubicBezTo>
                    <a:pt x="1" y="19"/>
                    <a:pt x="0" y="0"/>
                    <a:pt x="2" y="1"/>
                  </a:cubicBezTo>
                  <a:close/>
                </a:path>
              </a:pathLst>
            </a:custGeom>
            <a:solidFill>
              <a:srgbClr val="FFFA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7" name="Freeform 935"/>
            <p:cNvSpPr/>
            <p:nvPr userDrawn="1"/>
          </p:nvSpPr>
          <p:spPr bwMode="auto">
            <a:xfrm>
              <a:off x="1491138" y="3296244"/>
              <a:ext cx="78835" cy="60064"/>
            </a:xfrm>
            <a:custGeom>
              <a:avLst/>
              <a:gdLst>
                <a:gd name="T0" fmla="*/ 63 w 63"/>
                <a:gd name="T1" fmla="*/ 40 h 48"/>
                <a:gd name="T2" fmla="*/ 59 w 63"/>
                <a:gd name="T3" fmla="*/ 46 h 48"/>
                <a:gd name="T4" fmla="*/ 1 w 63"/>
                <a:gd name="T5" fmla="*/ 9 h 48"/>
                <a:gd name="T6" fmla="*/ 0 w 63"/>
                <a:gd name="T7" fmla="*/ 0 h 48"/>
                <a:gd name="T8" fmla="*/ 25 w 63"/>
                <a:gd name="T9" fmla="*/ 19 h 48"/>
                <a:gd name="T10" fmla="*/ 63 w 63"/>
                <a:gd name="T11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48">
                  <a:moveTo>
                    <a:pt x="63" y="40"/>
                  </a:moveTo>
                  <a:cubicBezTo>
                    <a:pt x="63" y="40"/>
                    <a:pt x="61" y="44"/>
                    <a:pt x="59" y="46"/>
                  </a:cubicBezTo>
                  <a:cubicBezTo>
                    <a:pt x="57" y="48"/>
                    <a:pt x="3" y="18"/>
                    <a:pt x="1" y="9"/>
                  </a:cubicBezTo>
                  <a:cubicBezTo>
                    <a:pt x="0" y="3"/>
                    <a:pt x="0" y="0"/>
                    <a:pt x="0" y="0"/>
                  </a:cubicBezTo>
                  <a:cubicBezTo>
                    <a:pt x="25" y="19"/>
                    <a:pt x="25" y="19"/>
                    <a:pt x="25" y="19"/>
                  </a:cubicBezTo>
                  <a:lnTo>
                    <a:pt x="63" y="4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8" name="Freeform 936"/>
            <p:cNvSpPr/>
            <p:nvPr userDrawn="1"/>
          </p:nvSpPr>
          <p:spPr bwMode="auto">
            <a:xfrm>
              <a:off x="1491138" y="3296244"/>
              <a:ext cx="78835" cy="60064"/>
            </a:xfrm>
            <a:custGeom>
              <a:avLst/>
              <a:gdLst>
                <a:gd name="T0" fmla="*/ 63 w 63"/>
                <a:gd name="T1" fmla="*/ 40 h 48"/>
                <a:gd name="T2" fmla="*/ 59 w 63"/>
                <a:gd name="T3" fmla="*/ 46 h 48"/>
                <a:gd name="T4" fmla="*/ 1 w 63"/>
                <a:gd name="T5" fmla="*/ 9 h 48"/>
                <a:gd name="T6" fmla="*/ 0 w 63"/>
                <a:gd name="T7" fmla="*/ 0 h 48"/>
                <a:gd name="T8" fmla="*/ 25 w 63"/>
                <a:gd name="T9" fmla="*/ 19 h 48"/>
                <a:gd name="T10" fmla="*/ 63 w 63"/>
                <a:gd name="T11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48">
                  <a:moveTo>
                    <a:pt x="63" y="40"/>
                  </a:moveTo>
                  <a:cubicBezTo>
                    <a:pt x="63" y="40"/>
                    <a:pt x="61" y="44"/>
                    <a:pt x="59" y="46"/>
                  </a:cubicBezTo>
                  <a:cubicBezTo>
                    <a:pt x="57" y="48"/>
                    <a:pt x="3" y="18"/>
                    <a:pt x="1" y="9"/>
                  </a:cubicBezTo>
                  <a:cubicBezTo>
                    <a:pt x="0" y="3"/>
                    <a:pt x="0" y="0"/>
                    <a:pt x="0" y="0"/>
                  </a:cubicBezTo>
                  <a:cubicBezTo>
                    <a:pt x="25" y="19"/>
                    <a:pt x="25" y="19"/>
                    <a:pt x="25" y="19"/>
                  </a:cubicBezTo>
                  <a:lnTo>
                    <a:pt x="63" y="40"/>
                  </a:lnTo>
                  <a:close/>
                </a:path>
              </a:pathLst>
            </a:custGeom>
            <a:solidFill>
              <a:srgbClr val="B21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9" name="Freeform 937"/>
            <p:cNvSpPr/>
            <p:nvPr userDrawn="1"/>
          </p:nvSpPr>
          <p:spPr bwMode="auto">
            <a:xfrm>
              <a:off x="1493640" y="3297496"/>
              <a:ext cx="76332" cy="55059"/>
            </a:xfrm>
            <a:custGeom>
              <a:avLst/>
              <a:gdLst>
                <a:gd name="T0" fmla="*/ 61 w 61"/>
                <a:gd name="T1" fmla="*/ 39 h 44"/>
                <a:gd name="T2" fmla="*/ 57 w 61"/>
                <a:gd name="T3" fmla="*/ 44 h 44"/>
                <a:gd name="T4" fmla="*/ 1 w 61"/>
                <a:gd name="T5" fmla="*/ 8 h 44"/>
                <a:gd name="T6" fmla="*/ 0 w 61"/>
                <a:gd name="T7" fmla="*/ 0 h 44"/>
                <a:gd name="T8" fmla="*/ 23 w 61"/>
                <a:gd name="T9" fmla="*/ 18 h 44"/>
                <a:gd name="T10" fmla="*/ 61 w 61"/>
                <a:gd name="T11" fmla="*/ 3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44">
                  <a:moveTo>
                    <a:pt x="61" y="39"/>
                  </a:moveTo>
                  <a:cubicBezTo>
                    <a:pt x="61" y="39"/>
                    <a:pt x="59" y="42"/>
                    <a:pt x="57" y="44"/>
                  </a:cubicBezTo>
                  <a:cubicBezTo>
                    <a:pt x="49" y="43"/>
                    <a:pt x="3" y="15"/>
                    <a:pt x="1" y="8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3" y="18"/>
                    <a:pt x="23" y="18"/>
                    <a:pt x="23" y="18"/>
                  </a:cubicBezTo>
                  <a:lnTo>
                    <a:pt x="61" y="39"/>
                  </a:lnTo>
                  <a:close/>
                </a:path>
              </a:pathLst>
            </a:custGeom>
            <a:solidFill>
              <a:srgbClr val="CD22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0" name="Freeform 938"/>
            <p:cNvSpPr/>
            <p:nvPr userDrawn="1"/>
          </p:nvSpPr>
          <p:spPr bwMode="auto">
            <a:xfrm>
              <a:off x="1536186" y="3343795"/>
              <a:ext cx="27529" cy="25027"/>
            </a:xfrm>
            <a:custGeom>
              <a:avLst/>
              <a:gdLst>
                <a:gd name="T0" fmla="*/ 21 w 22"/>
                <a:gd name="T1" fmla="*/ 10 h 20"/>
                <a:gd name="T2" fmla="*/ 1 w 22"/>
                <a:gd name="T3" fmla="*/ 0 h 20"/>
                <a:gd name="T4" fmla="*/ 0 w 22"/>
                <a:gd name="T5" fmla="*/ 10 h 20"/>
                <a:gd name="T6" fmla="*/ 17 w 22"/>
                <a:gd name="T7" fmla="*/ 20 h 20"/>
                <a:gd name="T8" fmla="*/ 21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21" y="10"/>
                  </a:moveTo>
                  <a:cubicBezTo>
                    <a:pt x="21" y="10"/>
                    <a:pt x="8" y="5"/>
                    <a:pt x="1" y="0"/>
                  </a:cubicBezTo>
                  <a:cubicBezTo>
                    <a:pt x="1" y="0"/>
                    <a:pt x="0" y="2"/>
                    <a:pt x="0" y="10"/>
                  </a:cubicBezTo>
                  <a:cubicBezTo>
                    <a:pt x="0" y="12"/>
                    <a:pt x="16" y="20"/>
                    <a:pt x="17" y="20"/>
                  </a:cubicBezTo>
                  <a:cubicBezTo>
                    <a:pt x="18" y="20"/>
                    <a:pt x="22" y="10"/>
                    <a:pt x="21" y="1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1" name="Freeform 939"/>
            <p:cNvSpPr/>
            <p:nvPr userDrawn="1"/>
          </p:nvSpPr>
          <p:spPr bwMode="auto">
            <a:xfrm>
              <a:off x="1536186" y="3343795"/>
              <a:ext cx="27529" cy="25027"/>
            </a:xfrm>
            <a:custGeom>
              <a:avLst/>
              <a:gdLst>
                <a:gd name="T0" fmla="*/ 21 w 22"/>
                <a:gd name="T1" fmla="*/ 10 h 20"/>
                <a:gd name="T2" fmla="*/ 1 w 22"/>
                <a:gd name="T3" fmla="*/ 0 h 20"/>
                <a:gd name="T4" fmla="*/ 0 w 22"/>
                <a:gd name="T5" fmla="*/ 10 h 20"/>
                <a:gd name="T6" fmla="*/ 17 w 22"/>
                <a:gd name="T7" fmla="*/ 20 h 20"/>
                <a:gd name="T8" fmla="*/ 21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21" y="10"/>
                  </a:moveTo>
                  <a:cubicBezTo>
                    <a:pt x="21" y="10"/>
                    <a:pt x="8" y="5"/>
                    <a:pt x="1" y="0"/>
                  </a:cubicBezTo>
                  <a:cubicBezTo>
                    <a:pt x="1" y="0"/>
                    <a:pt x="0" y="2"/>
                    <a:pt x="0" y="10"/>
                  </a:cubicBezTo>
                  <a:cubicBezTo>
                    <a:pt x="0" y="12"/>
                    <a:pt x="16" y="20"/>
                    <a:pt x="17" y="20"/>
                  </a:cubicBezTo>
                  <a:cubicBezTo>
                    <a:pt x="18" y="20"/>
                    <a:pt x="22" y="10"/>
                    <a:pt x="21" y="10"/>
                  </a:cubicBezTo>
                  <a:close/>
                </a:path>
              </a:pathLst>
            </a:custGeom>
            <a:solidFill>
              <a:srgbClr val="E5A9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2" name="Freeform 940"/>
            <p:cNvSpPr/>
            <p:nvPr userDrawn="1"/>
          </p:nvSpPr>
          <p:spPr bwMode="auto">
            <a:xfrm>
              <a:off x="1538689" y="3345046"/>
              <a:ext cx="25027" cy="21273"/>
            </a:xfrm>
            <a:custGeom>
              <a:avLst/>
              <a:gdLst>
                <a:gd name="T0" fmla="*/ 0 w 20"/>
                <a:gd name="T1" fmla="*/ 8 h 17"/>
                <a:gd name="T2" fmla="*/ 1 w 20"/>
                <a:gd name="T3" fmla="*/ 0 h 17"/>
                <a:gd name="T4" fmla="*/ 19 w 20"/>
                <a:gd name="T5" fmla="*/ 9 h 17"/>
                <a:gd name="T6" fmla="*/ 16 w 20"/>
                <a:gd name="T7" fmla="*/ 17 h 17"/>
                <a:gd name="T8" fmla="*/ 0 w 20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7">
                  <a:moveTo>
                    <a:pt x="0" y="8"/>
                  </a:moveTo>
                  <a:cubicBezTo>
                    <a:pt x="0" y="4"/>
                    <a:pt x="0" y="1"/>
                    <a:pt x="1" y="0"/>
                  </a:cubicBezTo>
                  <a:cubicBezTo>
                    <a:pt x="8" y="5"/>
                    <a:pt x="19" y="9"/>
                    <a:pt x="19" y="9"/>
                  </a:cubicBezTo>
                  <a:cubicBezTo>
                    <a:pt x="20" y="9"/>
                    <a:pt x="17" y="15"/>
                    <a:pt x="16" y="17"/>
                  </a:cubicBezTo>
                  <a:cubicBezTo>
                    <a:pt x="12" y="16"/>
                    <a:pt x="0" y="10"/>
                    <a:pt x="0" y="8"/>
                  </a:cubicBezTo>
                  <a:close/>
                </a:path>
              </a:pathLst>
            </a:custGeom>
            <a:solidFill>
              <a:srgbClr val="FED5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3" name="Freeform 941"/>
            <p:cNvSpPr/>
            <p:nvPr userDrawn="1"/>
          </p:nvSpPr>
          <p:spPr bwMode="auto">
            <a:xfrm>
              <a:off x="1511159" y="3327528"/>
              <a:ext cx="22524" cy="27529"/>
            </a:xfrm>
            <a:custGeom>
              <a:avLst/>
              <a:gdLst>
                <a:gd name="T0" fmla="*/ 17 w 18"/>
                <a:gd name="T1" fmla="*/ 10 h 22"/>
                <a:gd name="T2" fmla="*/ 1 w 18"/>
                <a:gd name="T3" fmla="*/ 0 h 22"/>
                <a:gd name="T4" fmla="*/ 0 w 18"/>
                <a:gd name="T5" fmla="*/ 11 h 22"/>
                <a:gd name="T6" fmla="*/ 16 w 18"/>
                <a:gd name="T7" fmla="*/ 21 h 22"/>
                <a:gd name="T8" fmla="*/ 17 w 18"/>
                <a:gd name="T9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17" y="10"/>
                  </a:moveTo>
                  <a:cubicBezTo>
                    <a:pt x="17" y="10"/>
                    <a:pt x="8" y="6"/>
                    <a:pt x="1" y="0"/>
                  </a:cubicBezTo>
                  <a:cubicBezTo>
                    <a:pt x="1" y="0"/>
                    <a:pt x="0" y="5"/>
                    <a:pt x="0" y="11"/>
                  </a:cubicBezTo>
                  <a:cubicBezTo>
                    <a:pt x="0" y="12"/>
                    <a:pt x="14" y="22"/>
                    <a:pt x="16" y="21"/>
                  </a:cubicBezTo>
                  <a:cubicBezTo>
                    <a:pt x="17" y="21"/>
                    <a:pt x="18" y="11"/>
                    <a:pt x="17" y="10"/>
                  </a:cubicBezTo>
                  <a:close/>
                </a:path>
              </a:pathLst>
            </a:custGeom>
            <a:solidFill>
              <a:srgbClr val="B21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4" name="Freeform 942"/>
            <p:cNvSpPr/>
            <p:nvPr userDrawn="1"/>
          </p:nvSpPr>
          <p:spPr bwMode="auto">
            <a:xfrm>
              <a:off x="1513662" y="3328779"/>
              <a:ext cx="20021" cy="22524"/>
            </a:xfrm>
            <a:custGeom>
              <a:avLst/>
              <a:gdLst>
                <a:gd name="T0" fmla="*/ 14 w 16"/>
                <a:gd name="T1" fmla="*/ 18 h 18"/>
                <a:gd name="T2" fmla="*/ 0 w 16"/>
                <a:gd name="T3" fmla="*/ 9 h 18"/>
                <a:gd name="T4" fmla="*/ 0 w 16"/>
                <a:gd name="T5" fmla="*/ 0 h 18"/>
                <a:gd name="T6" fmla="*/ 15 w 16"/>
                <a:gd name="T7" fmla="*/ 9 h 18"/>
                <a:gd name="T8" fmla="*/ 14 w 16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8">
                  <a:moveTo>
                    <a:pt x="14" y="18"/>
                  </a:moveTo>
                  <a:cubicBezTo>
                    <a:pt x="11" y="17"/>
                    <a:pt x="0" y="10"/>
                    <a:pt x="0" y="9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7" y="6"/>
                    <a:pt x="15" y="9"/>
                    <a:pt x="15" y="9"/>
                  </a:cubicBezTo>
                  <a:cubicBezTo>
                    <a:pt x="16" y="10"/>
                    <a:pt x="15" y="16"/>
                    <a:pt x="14" y="18"/>
                  </a:cubicBezTo>
                  <a:close/>
                </a:path>
              </a:pathLst>
            </a:custGeom>
            <a:solidFill>
              <a:srgbClr val="CD22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5" name="Freeform 943"/>
            <p:cNvSpPr/>
            <p:nvPr userDrawn="1"/>
          </p:nvSpPr>
          <p:spPr bwMode="auto">
            <a:xfrm>
              <a:off x="1491138" y="3310009"/>
              <a:ext cx="16268" cy="27529"/>
            </a:xfrm>
            <a:custGeom>
              <a:avLst/>
              <a:gdLst>
                <a:gd name="T0" fmla="*/ 13 w 13"/>
                <a:gd name="T1" fmla="*/ 11 h 22"/>
                <a:gd name="T2" fmla="*/ 1 w 13"/>
                <a:gd name="T3" fmla="*/ 1 h 22"/>
                <a:gd name="T4" fmla="*/ 1 w 13"/>
                <a:gd name="T5" fmla="*/ 12 h 22"/>
                <a:gd name="T6" fmla="*/ 12 w 13"/>
                <a:gd name="T7" fmla="*/ 22 h 22"/>
                <a:gd name="T8" fmla="*/ 13 w 1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2">
                  <a:moveTo>
                    <a:pt x="13" y="11"/>
                  </a:moveTo>
                  <a:cubicBezTo>
                    <a:pt x="13" y="11"/>
                    <a:pt x="6" y="7"/>
                    <a:pt x="1" y="1"/>
                  </a:cubicBezTo>
                  <a:cubicBezTo>
                    <a:pt x="1" y="1"/>
                    <a:pt x="0" y="0"/>
                    <a:pt x="1" y="12"/>
                  </a:cubicBezTo>
                  <a:cubicBezTo>
                    <a:pt x="1" y="13"/>
                    <a:pt x="5" y="18"/>
                    <a:pt x="12" y="22"/>
                  </a:cubicBezTo>
                  <a:cubicBezTo>
                    <a:pt x="13" y="22"/>
                    <a:pt x="13" y="12"/>
                    <a:pt x="13" y="11"/>
                  </a:cubicBezTo>
                  <a:close/>
                </a:path>
              </a:pathLst>
            </a:custGeom>
            <a:solidFill>
              <a:srgbClr val="E5A9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6" name="Freeform 944"/>
            <p:cNvSpPr/>
            <p:nvPr userDrawn="1"/>
          </p:nvSpPr>
          <p:spPr bwMode="auto">
            <a:xfrm>
              <a:off x="1493640" y="3312512"/>
              <a:ext cx="13765" cy="22524"/>
            </a:xfrm>
            <a:custGeom>
              <a:avLst/>
              <a:gdLst>
                <a:gd name="T0" fmla="*/ 0 w 11"/>
                <a:gd name="T1" fmla="*/ 9 h 18"/>
                <a:gd name="T2" fmla="*/ 0 w 11"/>
                <a:gd name="T3" fmla="*/ 0 h 18"/>
                <a:gd name="T4" fmla="*/ 11 w 11"/>
                <a:gd name="T5" fmla="*/ 9 h 18"/>
                <a:gd name="T6" fmla="*/ 11 w 11"/>
                <a:gd name="T7" fmla="*/ 18 h 18"/>
                <a:gd name="T8" fmla="*/ 0 w 11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8">
                  <a:moveTo>
                    <a:pt x="0" y="9"/>
                  </a:moveTo>
                  <a:cubicBezTo>
                    <a:pt x="0" y="4"/>
                    <a:pt x="0" y="2"/>
                    <a:pt x="0" y="0"/>
                  </a:cubicBezTo>
                  <a:cubicBezTo>
                    <a:pt x="4" y="5"/>
                    <a:pt x="11" y="9"/>
                    <a:pt x="11" y="9"/>
                  </a:cubicBezTo>
                  <a:cubicBezTo>
                    <a:pt x="11" y="10"/>
                    <a:pt x="11" y="16"/>
                    <a:pt x="11" y="18"/>
                  </a:cubicBezTo>
                  <a:cubicBezTo>
                    <a:pt x="4" y="15"/>
                    <a:pt x="0" y="10"/>
                    <a:pt x="0" y="9"/>
                  </a:cubicBezTo>
                  <a:close/>
                </a:path>
              </a:pathLst>
            </a:custGeom>
            <a:solidFill>
              <a:srgbClr val="FED5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7" name="Freeform 945"/>
            <p:cNvSpPr/>
            <p:nvPr userDrawn="1"/>
          </p:nvSpPr>
          <p:spPr bwMode="auto">
            <a:xfrm>
              <a:off x="1464860" y="3259955"/>
              <a:ext cx="241508" cy="112620"/>
            </a:xfrm>
            <a:custGeom>
              <a:avLst/>
              <a:gdLst>
                <a:gd name="T0" fmla="*/ 0 w 193"/>
                <a:gd name="T1" fmla="*/ 1 h 90"/>
                <a:gd name="T2" fmla="*/ 0 w 193"/>
                <a:gd name="T3" fmla="*/ 0 h 90"/>
                <a:gd name="T4" fmla="*/ 7 w 193"/>
                <a:gd name="T5" fmla="*/ 13 h 90"/>
                <a:gd name="T6" fmla="*/ 110 w 193"/>
                <a:gd name="T7" fmla="*/ 79 h 90"/>
                <a:gd name="T8" fmla="*/ 145 w 193"/>
                <a:gd name="T9" fmla="*/ 88 h 90"/>
                <a:gd name="T10" fmla="*/ 146 w 193"/>
                <a:gd name="T11" fmla="*/ 88 h 90"/>
                <a:gd name="T12" fmla="*/ 193 w 193"/>
                <a:gd name="T13" fmla="*/ 74 h 90"/>
                <a:gd name="T14" fmla="*/ 192 w 193"/>
                <a:gd name="T15" fmla="*/ 76 h 90"/>
                <a:gd name="T16" fmla="*/ 145 w 193"/>
                <a:gd name="T17" fmla="*/ 90 h 90"/>
                <a:gd name="T18" fmla="*/ 145 w 193"/>
                <a:gd name="T19" fmla="*/ 90 h 90"/>
                <a:gd name="T20" fmla="*/ 109 w 193"/>
                <a:gd name="T21" fmla="*/ 80 h 90"/>
                <a:gd name="T22" fmla="*/ 6 w 193"/>
                <a:gd name="T23" fmla="*/ 14 h 90"/>
                <a:gd name="T24" fmla="*/ 1 w 193"/>
                <a:gd name="T25" fmla="*/ 6 h 90"/>
                <a:gd name="T26" fmla="*/ 0 w 193"/>
                <a:gd name="T27" fmla="*/ 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3" h="90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6"/>
                    <a:pt x="7" y="13"/>
                    <a:pt x="7" y="13"/>
                  </a:cubicBezTo>
                  <a:cubicBezTo>
                    <a:pt x="27" y="37"/>
                    <a:pt x="63" y="59"/>
                    <a:pt x="110" y="79"/>
                  </a:cubicBezTo>
                  <a:cubicBezTo>
                    <a:pt x="130" y="87"/>
                    <a:pt x="139" y="88"/>
                    <a:pt x="145" y="88"/>
                  </a:cubicBezTo>
                  <a:cubicBezTo>
                    <a:pt x="146" y="88"/>
                    <a:pt x="146" y="88"/>
                    <a:pt x="146" y="88"/>
                  </a:cubicBezTo>
                  <a:cubicBezTo>
                    <a:pt x="151" y="88"/>
                    <a:pt x="177" y="79"/>
                    <a:pt x="193" y="74"/>
                  </a:cubicBezTo>
                  <a:cubicBezTo>
                    <a:pt x="193" y="74"/>
                    <a:pt x="192" y="75"/>
                    <a:pt x="192" y="76"/>
                  </a:cubicBezTo>
                  <a:cubicBezTo>
                    <a:pt x="182" y="80"/>
                    <a:pt x="151" y="90"/>
                    <a:pt x="145" y="90"/>
                  </a:cubicBezTo>
                  <a:cubicBezTo>
                    <a:pt x="145" y="90"/>
                    <a:pt x="145" y="90"/>
                    <a:pt x="145" y="90"/>
                  </a:cubicBezTo>
                  <a:cubicBezTo>
                    <a:pt x="139" y="90"/>
                    <a:pt x="129" y="89"/>
                    <a:pt x="109" y="80"/>
                  </a:cubicBezTo>
                  <a:cubicBezTo>
                    <a:pt x="62" y="61"/>
                    <a:pt x="26" y="38"/>
                    <a:pt x="6" y="14"/>
                  </a:cubicBezTo>
                  <a:cubicBezTo>
                    <a:pt x="6" y="14"/>
                    <a:pt x="2" y="10"/>
                    <a:pt x="1" y="6"/>
                  </a:cubicBezTo>
                  <a:cubicBezTo>
                    <a:pt x="0" y="5"/>
                    <a:pt x="0" y="3"/>
                    <a:pt x="0" y="1"/>
                  </a:cubicBezTo>
                  <a:close/>
                </a:path>
              </a:pathLst>
            </a:custGeom>
            <a:solidFill>
              <a:srgbClr val="B21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8" name="Freeform 946"/>
            <p:cNvSpPr>
              <a:spLocks noEditPoints="1"/>
            </p:cNvSpPr>
            <p:nvPr userDrawn="1"/>
          </p:nvSpPr>
          <p:spPr bwMode="auto">
            <a:xfrm>
              <a:off x="1472368" y="3192383"/>
              <a:ext cx="173936" cy="98856"/>
            </a:xfrm>
            <a:custGeom>
              <a:avLst/>
              <a:gdLst>
                <a:gd name="T0" fmla="*/ 139 w 139"/>
                <a:gd name="T1" fmla="*/ 72 h 79"/>
                <a:gd name="T2" fmla="*/ 133 w 139"/>
                <a:gd name="T3" fmla="*/ 79 h 79"/>
                <a:gd name="T4" fmla="*/ 139 w 139"/>
                <a:gd name="T5" fmla="*/ 72 h 79"/>
                <a:gd name="T6" fmla="*/ 0 w 139"/>
                <a:gd name="T7" fmla="*/ 8 h 79"/>
                <a:gd name="T8" fmla="*/ 0 w 139"/>
                <a:gd name="T9" fmla="*/ 12 h 79"/>
                <a:gd name="T10" fmla="*/ 0 w 139"/>
                <a:gd name="T11" fmla="*/ 12 h 79"/>
                <a:gd name="T12" fmla="*/ 0 w 139"/>
                <a:gd name="T13" fmla="*/ 8 h 79"/>
                <a:gd name="T14" fmla="*/ 2 w 139"/>
                <a:gd name="T15" fmla="*/ 0 h 79"/>
                <a:gd name="T16" fmla="*/ 1 w 139"/>
                <a:gd name="T17" fmla="*/ 1 h 79"/>
                <a:gd name="T18" fmla="*/ 1 w 139"/>
                <a:gd name="T19" fmla="*/ 1 h 79"/>
                <a:gd name="T20" fmla="*/ 1 w 139"/>
                <a:gd name="T21" fmla="*/ 1 h 79"/>
                <a:gd name="T22" fmla="*/ 2 w 139"/>
                <a:gd name="T2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" h="79">
                  <a:moveTo>
                    <a:pt x="139" y="72"/>
                  </a:moveTo>
                  <a:cubicBezTo>
                    <a:pt x="136" y="75"/>
                    <a:pt x="134" y="77"/>
                    <a:pt x="133" y="79"/>
                  </a:cubicBezTo>
                  <a:cubicBezTo>
                    <a:pt x="134" y="77"/>
                    <a:pt x="136" y="75"/>
                    <a:pt x="139" y="72"/>
                  </a:cubicBezTo>
                  <a:moveTo>
                    <a:pt x="0" y="8"/>
                  </a:moveTo>
                  <a:cubicBezTo>
                    <a:pt x="0" y="10"/>
                    <a:pt x="0" y="11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0"/>
                    <a:pt x="0" y="8"/>
                  </a:cubicBezTo>
                  <a:moveTo>
                    <a:pt x="2" y="0"/>
                  </a:moveTo>
                  <a:cubicBezTo>
                    <a:pt x="2" y="0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</a:path>
              </a:pathLst>
            </a:custGeom>
            <a:solidFill>
              <a:srgbClr val="DDDA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9" name="Freeform 947"/>
            <p:cNvSpPr/>
            <p:nvPr userDrawn="1"/>
          </p:nvSpPr>
          <p:spPr bwMode="auto">
            <a:xfrm>
              <a:off x="1472368" y="3184875"/>
              <a:ext cx="173936" cy="116375"/>
            </a:xfrm>
            <a:custGeom>
              <a:avLst/>
              <a:gdLst>
                <a:gd name="T0" fmla="*/ 7 w 139"/>
                <a:gd name="T1" fmla="*/ 0 h 93"/>
                <a:gd name="T2" fmla="*/ 2 w 139"/>
                <a:gd name="T3" fmla="*/ 6 h 93"/>
                <a:gd name="T4" fmla="*/ 1 w 139"/>
                <a:gd name="T5" fmla="*/ 7 h 93"/>
                <a:gd name="T6" fmla="*/ 1 w 139"/>
                <a:gd name="T7" fmla="*/ 7 h 93"/>
                <a:gd name="T8" fmla="*/ 0 w 139"/>
                <a:gd name="T9" fmla="*/ 14 h 93"/>
                <a:gd name="T10" fmla="*/ 0 w 139"/>
                <a:gd name="T11" fmla="*/ 18 h 93"/>
                <a:gd name="T12" fmla="*/ 51 w 139"/>
                <a:gd name="T13" fmla="*/ 54 h 93"/>
                <a:gd name="T14" fmla="*/ 131 w 139"/>
                <a:gd name="T15" fmla="*/ 93 h 93"/>
                <a:gd name="T16" fmla="*/ 133 w 139"/>
                <a:gd name="T17" fmla="*/ 85 h 93"/>
                <a:gd name="T18" fmla="*/ 133 w 139"/>
                <a:gd name="T19" fmla="*/ 85 h 93"/>
                <a:gd name="T20" fmla="*/ 139 w 139"/>
                <a:gd name="T21" fmla="*/ 78 h 93"/>
                <a:gd name="T22" fmla="*/ 139 w 139"/>
                <a:gd name="T23" fmla="*/ 78 h 93"/>
                <a:gd name="T24" fmla="*/ 58 w 139"/>
                <a:gd name="T25" fmla="*/ 39 h 93"/>
                <a:gd name="T26" fmla="*/ 7 w 139"/>
                <a:gd name="T2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9" h="93">
                  <a:moveTo>
                    <a:pt x="7" y="0"/>
                  </a:moveTo>
                  <a:cubicBezTo>
                    <a:pt x="5" y="3"/>
                    <a:pt x="4" y="4"/>
                    <a:pt x="2" y="6"/>
                  </a:cubicBezTo>
                  <a:cubicBezTo>
                    <a:pt x="2" y="6"/>
                    <a:pt x="2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8"/>
                    <a:pt x="0" y="11"/>
                    <a:pt x="0" y="14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12" y="27"/>
                    <a:pt x="35" y="44"/>
                    <a:pt x="51" y="54"/>
                  </a:cubicBezTo>
                  <a:cubicBezTo>
                    <a:pt x="69" y="64"/>
                    <a:pt x="113" y="85"/>
                    <a:pt x="131" y="93"/>
                  </a:cubicBezTo>
                  <a:cubicBezTo>
                    <a:pt x="131" y="90"/>
                    <a:pt x="132" y="87"/>
                    <a:pt x="133" y="85"/>
                  </a:cubicBezTo>
                  <a:cubicBezTo>
                    <a:pt x="133" y="85"/>
                    <a:pt x="133" y="85"/>
                    <a:pt x="133" y="85"/>
                  </a:cubicBezTo>
                  <a:cubicBezTo>
                    <a:pt x="134" y="83"/>
                    <a:pt x="136" y="81"/>
                    <a:pt x="139" y="78"/>
                  </a:cubicBezTo>
                  <a:cubicBezTo>
                    <a:pt x="139" y="78"/>
                    <a:pt x="139" y="78"/>
                    <a:pt x="139" y="78"/>
                  </a:cubicBezTo>
                  <a:cubicBezTo>
                    <a:pt x="139" y="78"/>
                    <a:pt x="83" y="53"/>
                    <a:pt x="58" y="39"/>
                  </a:cubicBezTo>
                  <a:cubicBezTo>
                    <a:pt x="33" y="24"/>
                    <a:pt x="7" y="0"/>
                    <a:pt x="7" y="0"/>
                  </a:cubicBezTo>
                </a:path>
              </a:pathLst>
            </a:custGeom>
            <a:solidFill>
              <a:srgbClr val="F3E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0" name="Freeform 948"/>
            <p:cNvSpPr/>
            <p:nvPr userDrawn="1"/>
          </p:nvSpPr>
          <p:spPr bwMode="auto">
            <a:xfrm>
              <a:off x="1635042" y="3223666"/>
              <a:ext cx="90096" cy="87594"/>
            </a:xfrm>
            <a:custGeom>
              <a:avLst/>
              <a:gdLst>
                <a:gd name="T0" fmla="*/ 72 w 72"/>
                <a:gd name="T1" fmla="*/ 0 h 70"/>
                <a:gd name="T2" fmla="*/ 50 w 72"/>
                <a:gd name="T3" fmla="*/ 14 h 70"/>
                <a:gd name="T4" fmla="*/ 29 w 72"/>
                <a:gd name="T5" fmla="*/ 30 h 70"/>
                <a:gd name="T6" fmla="*/ 9 w 72"/>
                <a:gd name="T7" fmla="*/ 47 h 70"/>
                <a:gd name="T8" fmla="*/ 0 w 72"/>
                <a:gd name="T9" fmla="*/ 70 h 70"/>
                <a:gd name="T10" fmla="*/ 3 w 72"/>
                <a:gd name="T11" fmla="*/ 58 h 70"/>
                <a:gd name="T12" fmla="*/ 10 w 72"/>
                <a:gd name="T13" fmla="*/ 47 h 70"/>
                <a:gd name="T14" fmla="*/ 30 w 72"/>
                <a:gd name="T15" fmla="*/ 31 h 70"/>
                <a:gd name="T16" fmla="*/ 51 w 72"/>
                <a:gd name="T17" fmla="*/ 15 h 70"/>
                <a:gd name="T18" fmla="*/ 72 w 72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0">
                  <a:moveTo>
                    <a:pt x="72" y="0"/>
                  </a:moveTo>
                  <a:cubicBezTo>
                    <a:pt x="65" y="4"/>
                    <a:pt x="57" y="9"/>
                    <a:pt x="50" y="14"/>
                  </a:cubicBezTo>
                  <a:cubicBezTo>
                    <a:pt x="43" y="19"/>
                    <a:pt x="36" y="25"/>
                    <a:pt x="29" y="30"/>
                  </a:cubicBezTo>
                  <a:cubicBezTo>
                    <a:pt x="22" y="35"/>
                    <a:pt x="16" y="41"/>
                    <a:pt x="9" y="47"/>
                  </a:cubicBezTo>
                  <a:cubicBezTo>
                    <a:pt x="3" y="53"/>
                    <a:pt x="0" y="61"/>
                    <a:pt x="0" y="70"/>
                  </a:cubicBezTo>
                  <a:cubicBezTo>
                    <a:pt x="0" y="65"/>
                    <a:pt x="1" y="62"/>
                    <a:pt x="3" y="58"/>
                  </a:cubicBezTo>
                  <a:cubicBezTo>
                    <a:pt x="4" y="54"/>
                    <a:pt x="7" y="50"/>
                    <a:pt x="10" y="47"/>
                  </a:cubicBezTo>
                  <a:cubicBezTo>
                    <a:pt x="16" y="41"/>
                    <a:pt x="23" y="36"/>
                    <a:pt x="30" y="31"/>
                  </a:cubicBezTo>
                  <a:cubicBezTo>
                    <a:pt x="37" y="25"/>
                    <a:pt x="44" y="20"/>
                    <a:pt x="51" y="15"/>
                  </a:cubicBezTo>
                  <a:cubicBezTo>
                    <a:pt x="58" y="10"/>
                    <a:pt x="65" y="5"/>
                    <a:pt x="72" y="0"/>
                  </a:cubicBezTo>
                  <a:close/>
                </a:path>
              </a:pathLst>
            </a:custGeom>
            <a:solidFill>
              <a:srgbClr val="FDD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1" name="Freeform 949"/>
            <p:cNvSpPr/>
            <p:nvPr userDrawn="1"/>
          </p:nvSpPr>
          <p:spPr bwMode="auto">
            <a:xfrm>
              <a:off x="1471116" y="3117303"/>
              <a:ext cx="81337" cy="97604"/>
            </a:xfrm>
            <a:custGeom>
              <a:avLst/>
              <a:gdLst>
                <a:gd name="T0" fmla="*/ 65 w 65"/>
                <a:gd name="T1" fmla="*/ 0 h 78"/>
                <a:gd name="T2" fmla="*/ 45 w 65"/>
                <a:gd name="T3" fmla="*/ 17 h 78"/>
                <a:gd name="T4" fmla="*/ 26 w 65"/>
                <a:gd name="T5" fmla="*/ 35 h 78"/>
                <a:gd name="T6" fmla="*/ 8 w 65"/>
                <a:gd name="T7" fmla="*/ 53 h 78"/>
                <a:gd name="T8" fmla="*/ 4 w 65"/>
                <a:gd name="T9" fmla="*/ 58 h 78"/>
                <a:gd name="T10" fmla="*/ 1 w 65"/>
                <a:gd name="T11" fmla="*/ 64 h 78"/>
                <a:gd name="T12" fmla="*/ 1 w 65"/>
                <a:gd name="T13" fmla="*/ 78 h 78"/>
                <a:gd name="T14" fmla="*/ 2 w 65"/>
                <a:gd name="T15" fmla="*/ 65 h 78"/>
                <a:gd name="T16" fmla="*/ 4 w 65"/>
                <a:gd name="T17" fmla="*/ 59 h 78"/>
                <a:gd name="T18" fmla="*/ 8 w 65"/>
                <a:gd name="T19" fmla="*/ 54 h 78"/>
                <a:gd name="T20" fmla="*/ 27 w 65"/>
                <a:gd name="T21" fmla="*/ 35 h 78"/>
                <a:gd name="T22" fmla="*/ 46 w 65"/>
                <a:gd name="T23" fmla="*/ 18 h 78"/>
                <a:gd name="T24" fmla="*/ 65 w 65"/>
                <a:gd name="T2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8">
                  <a:moveTo>
                    <a:pt x="65" y="0"/>
                  </a:moveTo>
                  <a:cubicBezTo>
                    <a:pt x="58" y="6"/>
                    <a:pt x="52" y="11"/>
                    <a:pt x="45" y="17"/>
                  </a:cubicBezTo>
                  <a:cubicBezTo>
                    <a:pt x="39" y="23"/>
                    <a:pt x="32" y="29"/>
                    <a:pt x="26" y="35"/>
                  </a:cubicBezTo>
                  <a:cubicBezTo>
                    <a:pt x="20" y="41"/>
                    <a:pt x="14" y="47"/>
                    <a:pt x="8" y="53"/>
                  </a:cubicBezTo>
                  <a:cubicBezTo>
                    <a:pt x="6" y="55"/>
                    <a:pt x="5" y="57"/>
                    <a:pt x="4" y="58"/>
                  </a:cubicBezTo>
                  <a:cubicBezTo>
                    <a:pt x="3" y="60"/>
                    <a:pt x="2" y="62"/>
                    <a:pt x="1" y="64"/>
                  </a:cubicBezTo>
                  <a:cubicBezTo>
                    <a:pt x="0" y="69"/>
                    <a:pt x="1" y="73"/>
                    <a:pt x="1" y="78"/>
                  </a:cubicBezTo>
                  <a:cubicBezTo>
                    <a:pt x="1" y="73"/>
                    <a:pt x="1" y="69"/>
                    <a:pt x="2" y="65"/>
                  </a:cubicBezTo>
                  <a:cubicBezTo>
                    <a:pt x="2" y="63"/>
                    <a:pt x="3" y="60"/>
                    <a:pt x="4" y="59"/>
                  </a:cubicBezTo>
                  <a:cubicBezTo>
                    <a:pt x="6" y="57"/>
                    <a:pt x="7" y="55"/>
                    <a:pt x="8" y="54"/>
                  </a:cubicBezTo>
                  <a:cubicBezTo>
                    <a:pt x="14" y="47"/>
                    <a:pt x="20" y="41"/>
                    <a:pt x="27" y="35"/>
                  </a:cubicBezTo>
                  <a:cubicBezTo>
                    <a:pt x="33" y="29"/>
                    <a:pt x="39" y="23"/>
                    <a:pt x="46" y="18"/>
                  </a:cubicBezTo>
                  <a:cubicBezTo>
                    <a:pt x="52" y="12"/>
                    <a:pt x="58" y="6"/>
                    <a:pt x="65" y="0"/>
                  </a:cubicBezTo>
                  <a:close/>
                </a:path>
              </a:pathLst>
            </a:custGeom>
            <a:solidFill>
              <a:srgbClr val="FDD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2" name="Freeform 950"/>
            <p:cNvSpPr/>
            <p:nvPr userDrawn="1"/>
          </p:nvSpPr>
          <p:spPr bwMode="auto">
            <a:xfrm>
              <a:off x="1472368" y="3214907"/>
              <a:ext cx="162674" cy="96353"/>
            </a:xfrm>
            <a:custGeom>
              <a:avLst/>
              <a:gdLst>
                <a:gd name="T0" fmla="*/ 130 w 130"/>
                <a:gd name="T1" fmla="*/ 77 h 77"/>
                <a:gd name="T2" fmla="*/ 112 w 130"/>
                <a:gd name="T3" fmla="*/ 69 h 77"/>
                <a:gd name="T4" fmla="*/ 95 w 130"/>
                <a:gd name="T5" fmla="*/ 62 h 77"/>
                <a:gd name="T6" fmla="*/ 61 w 130"/>
                <a:gd name="T7" fmla="*/ 44 h 77"/>
                <a:gd name="T8" fmla="*/ 45 w 130"/>
                <a:gd name="T9" fmla="*/ 35 h 77"/>
                <a:gd name="T10" fmla="*/ 30 w 130"/>
                <a:gd name="T11" fmla="*/ 24 h 77"/>
                <a:gd name="T12" fmla="*/ 15 w 130"/>
                <a:gd name="T13" fmla="*/ 12 h 77"/>
                <a:gd name="T14" fmla="*/ 0 w 130"/>
                <a:gd name="T15" fmla="*/ 0 h 77"/>
                <a:gd name="T16" fmla="*/ 29 w 130"/>
                <a:gd name="T17" fmla="*/ 24 h 77"/>
                <a:gd name="T18" fmla="*/ 45 w 130"/>
                <a:gd name="T19" fmla="*/ 36 h 77"/>
                <a:gd name="T20" fmla="*/ 61 w 130"/>
                <a:gd name="T21" fmla="*/ 45 h 77"/>
                <a:gd name="T22" fmla="*/ 95 w 130"/>
                <a:gd name="T23" fmla="*/ 62 h 77"/>
                <a:gd name="T24" fmla="*/ 130 w 130"/>
                <a:gd name="T2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" h="77">
                  <a:moveTo>
                    <a:pt x="130" y="77"/>
                  </a:moveTo>
                  <a:cubicBezTo>
                    <a:pt x="124" y="74"/>
                    <a:pt x="118" y="72"/>
                    <a:pt x="112" y="69"/>
                  </a:cubicBezTo>
                  <a:cubicBezTo>
                    <a:pt x="107" y="67"/>
                    <a:pt x="101" y="64"/>
                    <a:pt x="95" y="62"/>
                  </a:cubicBezTo>
                  <a:cubicBezTo>
                    <a:pt x="84" y="56"/>
                    <a:pt x="72" y="51"/>
                    <a:pt x="61" y="44"/>
                  </a:cubicBezTo>
                  <a:cubicBezTo>
                    <a:pt x="56" y="41"/>
                    <a:pt x="50" y="38"/>
                    <a:pt x="45" y="35"/>
                  </a:cubicBezTo>
                  <a:cubicBezTo>
                    <a:pt x="40" y="31"/>
                    <a:pt x="35" y="28"/>
                    <a:pt x="30" y="24"/>
                  </a:cubicBezTo>
                  <a:cubicBezTo>
                    <a:pt x="25" y="20"/>
                    <a:pt x="20" y="16"/>
                    <a:pt x="15" y="12"/>
                  </a:cubicBezTo>
                  <a:cubicBezTo>
                    <a:pt x="10" y="8"/>
                    <a:pt x="5" y="4"/>
                    <a:pt x="0" y="0"/>
                  </a:cubicBezTo>
                  <a:cubicBezTo>
                    <a:pt x="10" y="8"/>
                    <a:pt x="19" y="16"/>
                    <a:pt x="29" y="24"/>
                  </a:cubicBezTo>
                  <a:cubicBezTo>
                    <a:pt x="34" y="28"/>
                    <a:pt x="39" y="32"/>
                    <a:pt x="45" y="36"/>
                  </a:cubicBezTo>
                  <a:cubicBezTo>
                    <a:pt x="50" y="39"/>
                    <a:pt x="55" y="42"/>
                    <a:pt x="61" y="45"/>
                  </a:cubicBezTo>
                  <a:cubicBezTo>
                    <a:pt x="72" y="51"/>
                    <a:pt x="83" y="57"/>
                    <a:pt x="95" y="62"/>
                  </a:cubicBezTo>
                  <a:cubicBezTo>
                    <a:pt x="106" y="67"/>
                    <a:pt x="118" y="72"/>
                    <a:pt x="130" y="77"/>
                  </a:cubicBezTo>
                  <a:close/>
                </a:path>
              </a:pathLst>
            </a:custGeom>
            <a:solidFill>
              <a:srgbClr val="E0B1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3" name="Freeform 951"/>
            <p:cNvSpPr/>
            <p:nvPr userDrawn="1"/>
          </p:nvSpPr>
          <p:spPr bwMode="auto">
            <a:xfrm>
              <a:off x="1638795" y="3312512"/>
              <a:ext cx="1252" cy="26278"/>
            </a:xfrm>
            <a:custGeom>
              <a:avLst/>
              <a:gdLst>
                <a:gd name="T0" fmla="*/ 0 w 1"/>
                <a:gd name="T1" fmla="*/ 0 h 21"/>
                <a:gd name="T2" fmla="*/ 0 w 1"/>
                <a:gd name="T3" fmla="*/ 11 h 21"/>
                <a:gd name="T4" fmla="*/ 0 w 1"/>
                <a:gd name="T5" fmla="*/ 21 h 21"/>
                <a:gd name="T6" fmla="*/ 0 w 1"/>
                <a:gd name="T7" fmla="*/ 11 h 21"/>
                <a:gd name="T8" fmla="*/ 0 w 1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1">
                  <a:moveTo>
                    <a:pt x="0" y="0"/>
                  </a:moveTo>
                  <a:cubicBezTo>
                    <a:pt x="0" y="4"/>
                    <a:pt x="0" y="7"/>
                    <a:pt x="0" y="11"/>
                  </a:cubicBezTo>
                  <a:cubicBezTo>
                    <a:pt x="0" y="14"/>
                    <a:pt x="0" y="18"/>
                    <a:pt x="0" y="21"/>
                  </a:cubicBezTo>
                  <a:cubicBezTo>
                    <a:pt x="0" y="18"/>
                    <a:pt x="0" y="14"/>
                    <a:pt x="0" y="11"/>
                  </a:cubicBezTo>
                  <a:cubicBezTo>
                    <a:pt x="0" y="7"/>
                    <a:pt x="1" y="4"/>
                    <a:pt x="0" y="0"/>
                  </a:cubicBezTo>
                  <a:close/>
                </a:path>
              </a:pathLst>
            </a:custGeom>
            <a:solidFill>
              <a:srgbClr val="E0B1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4" name="Freeform 952"/>
            <p:cNvSpPr/>
            <p:nvPr userDrawn="1"/>
          </p:nvSpPr>
          <p:spPr bwMode="auto">
            <a:xfrm>
              <a:off x="1839009" y="3181121"/>
              <a:ext cx="27529" cy="22524"/>
            </a:xfrm>
            <a:custGeom>
              <a:avLst/>
              <a:gdLst>
                <a:gd name="T0" fmla="*/ 19 w 22"/>
                <a:gd name="T1" fmla="*/ 1 h 18"/>
                <a:gd name="T2" fmla="*/ 22 w 22"/>
                <a:gd name="T3" fmla="*/ 3 h 18"/>
                <a:gd name="T4" fmla="*/ 19 w 22"/>
                <a:gd name="T5" fmla="*/ 8 h 18"/>
                <a:gd name="T6" fmla="*/ 14 w 22"/>
                <a:gd name="T7" fmla="*/ 10 h 18"/>
                <a:gd name="T8" fmla="*/ 2 w 22"/>
                <a:gd name="T9" fmla="*/ 17 h 18"/>
                <a:gd name="T10" fmla="*/ 0 w 22"/>
                <a:gd name="T11" fmla="*/ 16 h 18"/>
                <a:gd name="T12" fmla="*/ 2 w 22"/>
                <a:gd name="T13" fmla="*/ 11 h 18"/>
                <a:gd name="T14" fmla="*/ 14 w 22"/>
                <a:gd name="T15" fmla="*/ 4 h 18"/>
                <a:gd name="T16" fmla="*/ 19 w 22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8">
                  <a:moveTo>
                    <a:pt x="19" y="1"/>
                  </a:moveTo>
                  <a:cubicBezTo>
                    <a:pt x="20" y="0"/>
                    <a:pt x="22" y="1"/>
                    <a:pt x="22" y="3"/>
                  </a:cubicBezTo>
                  <a:cubicBezTo>
                    <a:pt x="22" y="5"/>
                    <a:pt x="20" y="7"/>
                    <a:pt x="19" y="8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18"/>
                    <a:pt x="0" y="18"/>
                    <a:pt x="0" y="16"/>
                  </a:cubicBezTo>
                  <a:cubicBezTo>
                    <a:pt x="0" y="14"/>
                    <a:pt x="1" y="12"/>
                    <a:pt x="2" y="11"/>
                  </a:cubicBezTo>
                  <a:cubicBezTo>
                    <a:pt x="14" y="4"/>
                    <a:pt x="14" y="4"/>
                    <a:pt x="14" y="4"/>
                  </a:cubicBezTo>
                  <a:lnTo>
                    <a:pt x="19" y="1"/>
                  </a:lnTo>
                  <a:close/>
                </a:path>
              </a:pathLst>
            </a:custGeom>
            <a:solidFill>
              <a:srgbClr val="CDC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5" name="Freeform 953"/>
            <p:cNvSpPr/>
            <p:nvPr userDrawn="1"/>
          </p:nvSpPr>
          <p:spPr bwMode="auto">
            <a:xfrm>
              <a:off x="1668828" y="3291238"/>
              <a:ext cx="2503" cy="16268"/>
            </a:xfrm>
            <a:custGeom>
              <a:avLst/>
              <a:gdLst>
                <a:gd name="T0" fmla="*/ 1 w 2"/>
                <a:gd name="T1" fmla="*/ 13 h 13"/>
                <a:gd name="T2" fmla="*/ 0 w 2"/>
                <a:gd name="T3" fmla="*/ 12 h 13"/>
                <a:gd name="T4" fmla="*/ 0 w 2"/>
                <a:gd name="T5" fmla="*/ 0 h 13"/>
                <a:gd name="T6" fmla="*/ 2 w 2"/>
                <a:gd name="T7" fmla="*/ 1 h 13"/>
                <a:gd name="T8" fmla="*/ 1 w 2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3">
                  <a:moveTo>
                    <a:pt x="1" y="13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2" y="1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3A4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6" name="Freeform 954"/>
            <p:cNvSpPr/>
            <p:nvPr userDrawn="1"/>
          </p:nvSpPr>
          <p:spPr bwMode="auto">
            <a:xfrm>
              <a:off x="1668828" y="3278725"/>
              <a:ext cx="25027" cy="13765"/>
            </a:xfrm>
            <a:custGeom>
              <a:avLst/>
              <a:gdLst>
                <a:gd name="T0" fmla="*/ 2 w 20"/>
                <a:gd name="T1" fmla="*/ 11 h 11"/>
                <a:gd name="T2" fmla="*/ 0 w 20"/>
                <a:gd name="T3" fmla="*/ 10 h 11"/>
                <a:gd name="T4" fmla="*/ 18 w 20"/>
                <a:gd name="T5" fmla="*/ 0 h 11"/>
                <a:gd name="T6" fmla="*/ 20 w 20"/>
                <a:gd name="T7" fmla="*/ 1 h 11"/>
                <a:gd name="T8" fmla="*/ 2 w 20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1">
                  <a:moveTo>
                    <a:pt x="2" y="11"/>
                  </a:moveTo>
                  <a:lnTo>
                    <a:pt x="0" y="10"/>
                  </a:lnTo>
                  <a:lnTo>
                    <a:pt x="18" y="0"/>
                  </a:lnTo>
                  <a:lnTo>
                    <a:pt x="20" y="1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rgbClr val="3A4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7" name="Freeform 955"/>
            <p:cNvSpPr/>
            <p:nvPr userDrawn="1"/>
          </p:nvSpPr>
          <p:spPr bwMode="auto">
            <a:xfrm>
              <a:off x="1670079" y="3279977"/>
              <a:ext cx="23776" cy="27529"/>
            </a:xfrm>
            <a:custGeom>
              <a:avLst/>
              <a:gdLst>
                <a:gd name="T0" fmla="*/ 19 w 19"/>
                <a:gd name="T1" fmla="*/ 0 h 22"/>
                <a:gd name="T2" fmla="*/ 18 w 19"/>
                <a:gd name="T3" fmla="*/ 12 h 22"/>
                <a:gd name="T4" fmla="*/ 0 w 19"/>
                <a:gd name="T5" fmla="*/ 22 h 22"/>
                <a:gd name="T6" fmla="*/ 1 w 19"/>
                <a:gd name="T7" fmla="*/ 10 h 22"/>
                <a:gd name="T8" fmla="*/ 19 w 19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2">
                  <a:moveTo>
                    <a:pt x="19" y="0"/>
                  </a:moveTo>
                  <a:lnTo>
                    <a:pt x="18" y="12"/>
                  </a:lnTo>
                  <a:lnTo>
                    <a:pt x="0" y="22"/>
                  </a:lnTo>
                  <a:lnTo>
                    <a:pt x="1" y="1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5464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8" name="Freeform 956"/>
            <p:cNvSpPr/>
            <p:nvPr userDrawn="1"/>
          </p:nvSpPr>
          <p:spPr bwMode="auto">
            <a:xfrm>
              <a:off x="1672582" y="3292490"/>
              <a:ext cx="2503" cy="13765"/>
            </a:xfrm>
            <a:custGeom>
              <a:avLst/>
              <a:gdLst>
                <a:gd name="T0" fmla="*/ 2 w 2"/>
                <a:gd name="T1" fmla="*/ 11 h 11"/>
                <a:gd name="T2" fmla="*/ 0 w 2"/>
                <a:gd name="T3" fmla="*/ 10 h 11"/>
                <a:gd name="T4" fmla="*/ 0 w 2"/>
                <a:gd name="T5" fmla="*/ 0 h 11"/>
                <a:gd name="T6" fmla="*/ 2 w 2"/>
                <a:gd name="T7" fmla="*/ 2 h 11"/>
                <a:gd name="T8" fmla="*/ 2 w 2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1">
                  <a:moveTo>
                    <a:pt x="2" y="11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rgbClr val="6907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9" name="Freeform 957"/>
            <p:cNvSpPr/>
            <p:nvPr userDrawn="1"/>
          </p:nvSpPr>
          <p:spPr bwMode="auto">
            <a:xfrm>
              <a:off x="1672582" y="3282480"/>
              <a:ext cx="22524" cy="12513"/>
            </a:xfrm>
            <a:custGeom>
              <a:avLst/>
              <a:gdLst>
                <a:gd name="T0" fmla="*/ 2 w 18"/>
                <a:gd name="T1" fmla="*/ 10 h 10"/>
                <a:gd name="T2" fmla="*/ 0 w 18"/>
                <a:gd name="T3" fmla="*/ 8 h 10"/>
                <a:gd name="T4" fmla="*/ 15 w 18"/>
                <a:gd name="T5" fmla="*/ 0 h 10"/>
                <a:gd name="T6" fmla="*/ 18 w 18"/>
                <a:gd name="T7" fmla="*/ 1 h 10"/>
                <a:gd name="T8" fmla="*/ 2 w 18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0">
                  <a:moveTo>
                    <a:pt x="2" y="10"/>
                  </a:moveTo>
                  <a:lnTo>
                    <a:pt x="0" y="8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" y="10"/>
                  </a:lnTo>
                  <a:close/>
                </a:path>
              </a:pathLst>
            </a:custGeom>
            <a:solidFill>
              <a:srgbClr val="A90B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0" name="Freeform 958"/>
            <p:cNvSpPr/>
            <p:nvPr userDrawn="1"/>
          </p:nvSpPr>
          <p:spPr bwMode="auto">
            <a:xfrm>
              <a:off x="1675085" y="3283730"/>
              <a:ext cx="20021" cy="22524"/>
            </a:xfrm>
            <a:custGeom>
              <a:avLst/>
              <a:gdLst>
                <a:gd name="T0" fmla="*/ 16 w 16"/>
                <a:gd name="T1" fmla="*/ 0 h 18"/>
                <a:gd name="T2" fmla="*/ 16 w 16"/>
                <a:gd name="T3" fmla="*/ 9 h 18"/>
                <a:gd name="T4" fmla="*/ 0 w 16"/>
                <a:gd name="T5" fmla="*/ 18 h 18"/>
                <a:gd name="T6" fmla="*/ 0 w 16"/>
                <a:gd name="T7" fmla="*/ 9 h 18"/>
                <a:gd name="T8" fmla="*/ 16 w 16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8">
                  <a:moveTo>
                    <a:pt x="16" y="0"/>
                  </a:moveTo>
                  <a:lnTo>
                    <a:pt x="16" y="9"/>
                  </a:lnTo>
                  <a:lnTo>
                    <a:pt x="0" y="18"/>
                  </a:lnTo>
                  <a:lnTo>
                    <a:pt x="0" y="9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80A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1" name="Freeform 959"/>
            <p:cNvSpPr/>
            <p:nvPr userDrawn="1"/>
          </p:nvSpPr>
          <p:spPr bwMode="auto">
            <a:xfrm>
              <a:off x="1803972" y="3289988"/>
              <a:ext cx="96353" cy="60064"/>
            </a:xfrm>
            <a:custGeom>
              <a:avLst/>
              <a:gdLst>
                <a:gd name="T0" fmla="*/ 77 w 77"/>
                <a:gd name="T1" fmla="*/ 0 h 48"/>
                <a:gd name="T2" fmla="*/ 77 w 77"/>
                <a:gd name="T3" fmla="*/ 4 h 48"/>
                <a:gd name="T4" fmla="*/ 0 w 77"/>
                <a:gd name="T5" fmla="*/ 48 h 48"/>
                <a:gd name="T6" fmla="*/ 0 w 77"/>
                <a:gd name="T7" fmla="*/ 44 h 48"/>
                <a:gd name="T8" fmla="*/ 77 w 77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8">
                  <a:moveTo>
                    <a:pt x="77" y="0"/>
                  </a:moveTo>
                  <a:lnTo>
                    <a:pt x="77" y="4"/>
                  </a:lnTo>
                  <a:lnTo>
                    <a:pt x="0" y="48"/>
                  </a:lnTo>
                  <a:lnTo>
                    <a:pt x="0" y="4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DC2B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2" name="Freeform 960"/>
            <p:cNvSpPr/>
            <p:nvPr userDrawn="1"/>
          </p:nvSpPr>
          <p:spPr bwMode="auto">
            <a:xfrm>
              <a:off x="1787705" y="3333784"/>
              <a:ext cx="16268" cy="16268"/>
            </a:xfrm>
            <a:custGeom>
              <a:avLst/>
              <a:gdLst>
                <a:gd name="T0" fmla="*/ 13 w 13"/>
                <a:gd name="T1" fmla="*/ 13 h 13"/>
                <a:gd name="T2" fmla="*/ 13 w 13"/>
                <a:gd name="T3" fmla="*/ 9 h 13"/>
                <a:gd name="T4" fmla="*/ 0 w 13"/>
                <a:gd name="T5" fmla="*/ 0 h 13"/>
                <a:gd name="T6" fmla="*/ 1 w 13"/>
                <a:gd name="T7" fmla="*/ 4 h 13"/>
                <a:gd name="T8" fmla="*/ 13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13" y="13"/>
                  </a:moveTo>
                  <a:lnTo>
                    <a:pt x="13" y="9"/>
                  </a:lnTo>
                  <a:lnTo>
                    <a:pt x="0" y="0"/>
                  </a:lnTo>
                  <a:lnTo>
                    <a:pt x="1" y="4"/>
                  </a:lnTo>
                  <a:lnTo>
                    <a:pt x="13" y="13"/>
                  </a:lnTo>
                  <a:close/>
                </a:path>
              </a:pathLst>
            </a:custGeom>
            <a:solidFill>
              <a:srgbClr val="B21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3" name="Freeform 961"/>
            <p:cNvSpPr>
              <a:spLocks noEditPoints="1"/>
            </p:cNvSpPr>
            <p:nvPr userDrawn="1"/>
          </p:nvSpPr>
          <p:spPr bwMode="auto">
            <a:xfrm>
              <a:off x="1765181" y="3055987"/>
              <a:ext cx="108867" cy="271540"/>
            </a:xfrm>
            <a:custGeom>
              <a:avLst/>
              <a:gdLst>
                <a:gd name="T0" fmla="*/ 30 w 87"/>
                <a:gd name="T1" fmla="*/ 217 h 217"/>
                <a:gd name="T2" fmla="*/ 30 w 87"/>
                <a:gd name="T3" fmla="*/ 217 h 217"/>
                <a:gd name="T4" fmla="*/ 3 w 87"/>
                <a:gd name="T5" fmla="*/ 177 h 217"/>
                <a:gd name="T6" fmla="*/ 0 w 87"/>
                <a:gd name="T7" fmla="*/ 175 h 217"/>
                <a:gd name="T8" fmla="*/ 0 w 87"/>
                <a:gd name="T9" fmla="*/ 95 h 217"/>
                <a:gd name="T10" fmla="*/ 1 w 87"/>
                <a:gd name="T11" fmla="*/ 91 h 217"/>
                <a:gd name="T12" fmla="*/ 25 w 87"/>
                <a:gd name="T13" fmla="*/ 48 h 217"/>
                <a:gd name="T14" fmla="*/ 43 w 87"/>
                <a:gd name="T15" fmla="*/ 25 h 217"/>
                <a:gd name="T16" fmla="*/ 80 w 87"/>
                <a:gd name="T17" fmla="*/ 0 h 217"/>
                <a:gd name="T18" fmla="*/ 81 w 87"/>
                <a:gd name="T19" fmla="*/ 0 h 217"/>
                <a:gd name="T20" fmla="*/ 83 w 87"/>
                <a:gd name="T21" fmla="*/ 2 h 217"/>
                <a:gd name="T22" fmla="*/ 86 w 87"/>
                <a:gd name="T23" fmla="*/ 52 h 217"/>
                <a:gd name="T24" fmla="*/ 87 w 87"/>
                <a:gd name="T25" fmla="*/ 114 h 217"/>
                <a:gd name="T26" fmla="*/ 85 w 87"/>
                <a:gd name="T27" fmla="*/ 119 h 217"/>
                <a:gd name="T28" fmla="*/ 85 w 87"/>
                <a:gd name="T29" fmla="*/ 121 h 217"/>
                <a:gd name="T30" fmla="*/ 85 w 87"/>
                <a:gd name="T31" fmla="*/ 127 h 217"/>
                <a:gd name="T32" fmla="*/ 80 w 87"/>
                <a:gd name="T33" fmla="*/ 186 h 217"/>
                <a:gd name="T34" fmla="*/ 77 w 87"/>
                <a:gd name="T35" fmla="*/ 190 h 217"/>
                <a:gd name="T36" fmla="*/ 31 w 87"/>
                <a:gd name="T37" fmla="*/ 217 h 217"/>
                <a:gd name="T38" fmla="*/ 30 w 87"/>
                <a:gd name="T39" fmla="*/ 217 h 217"/>
                <a:gd name="T40" fmla="*/ 81 w 87"/>
                <a:gd name="T41" fmla="*/ 2 h 217"/>
                <a:gd name="T42" fmla="*/ 81 w 87"/>
                <a:gd name="T43" fmla="*/ 2 h 217"/>
                <a:gd name="T44" fmla="*/ 44 w 87"/>
                <a:gd name="T45" fmla="*/ 27 h 217"/>
                <a:gd name="T46" fmla="*/ 26 w 87"/>
                <a:gd name="T47" fmla="*/ 48 h 217"/>
                <a:gd name="T48" fmla="*/ 2 w 87"/>
                <a:gd name="T49" fmla="*/ 92 h 217"/>
                <a:gd name="T50" fmla="*/ 1 w 87"/>
                <a:gd name="T51" fmla="*/ 95 h 217"/>
                <a:gd name="T52" fmla="*/ 1 w 87"/>
                <a:gd name="T53" fmla="*/ 175 h 217"/>
                <a:gd name="T54" fmla="*/ 3 w 87"/>
                <a:gd name="T55" fmla="*/ 176 h 217"/>
                <a:gd name="T56" fmla="*/ 31 w 87"/>
                <a:gd name="T57" fmla="*/ 215 h 217"/>
                <a:gd name="T58" fmla="*/ 77 w 87"/>
                <a:gd name="T59" fmla="*/ 189 h 217"/>
                <a:gd name="T60" fmla="*/ 79 w 87"/>
                <a:gd name="T61" fmla="*/ 186 h 217"/>
                <a:gd name="T62" fmla="*/ 83 w 87"/>
                <a:gd name="T63" fmla="*/ 127 h 217"/>
                <a:gd name="T64" fmla="*/ 83 w 87"/>
                <a:gd name="T65" fmla="*/ 121 h 217"/>
                <a:gd name="T66" fmla="*/ 84 w 87"/>
                <a:gd name="T67" fmla="*/ 118 h 217"/>
                <a:gd name="T68" fmla="*/ 86 w 87"/>
                <a:gd name="T69" fmla="*/ 114 h 217"/>
                <a:gd name="T70" fmla="*/ 85 w 87"/>
                <a:gd name="T71" fmla="*/ 52 h 217"/>
                <a:gd name="T72" fmla="*/ 82 w 87"/>
                <a:gd name="T73" fmla="*/ 2 h 217"/>
                <a:gd name="T74" fmla="*/ 81 w 87"/>
                <a:gd name="T75" fmla="*/ 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7" h="217">
                  <a:moveTo>
                    <a:pt x="30" y="217"/>
                  </a:moveTo>
                  <a:cubicBezTo>
                    <a:pt x="30" y="217"/>
                    <a:pt x="30" y="217"/>
                    <a:pt x="30" y="217"/>
                  </a:cubicBezTo>
                  <a:cubicBezTo>
                    <a:pt x="29" y="217"/>
                    <a:pt x="38" y="184"/>
                    <a:pt x="3" y="177"/>
                  </a:cubicBezTo>
                  <a:cubicBezTo>
                    <a:pt x="1" y="177"/>
                    <a:pt x="0" y="176"/>
                    <a:pt x="0" y="17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4"/>
                    <a:pt x="0" y="92"/>
                    <a:pt x="1" y="91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32" y="33"/>
                    <a:pt x="43" y="26"/>
                    <a:pt x="43" y="2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1" y="0"/>
                    <a:pt x="81" y="0"/>
                  </a:cubicBezTo>
                  <a:cubicBezTo>
                    <a:pt x="82" y="0"/>
                    <a:pt x="83" y="1"/>
                    <a:pt x="83" y="2"/>
                  </a:cubicBezTo>
                  <a:cubicBezTo>
                    <a:pt x="83" y="2"/>
                    <a:pt x="85" y="28"/>
                    <a:pt x="86" y="52"/>
                  </a:cubicBezTo>
                  <a:cubicBezTo>
                    <a:pt x="87" y="75"/>
                    <a:pt x="87" y="113"/>
                    <a:pt x="87" y="114"/>
                  </a:cubicBezTo>
                  <a:cubicBezTo>
                    <a:pt x="87" y="116"/>
                    <a:pt x="87" y="118"/>
                    <a:pt x="85" y="119"/>
                  </a:cubicBezTo>
                  <a:cubicBezTo>
                    <a:pt x="85" y="120"/>
                    <a:pt x="85" y="121"/>
                    <a:pt x="85" y="121"/>
                  </a:cubicBezTo>
                  <a:cubicBezTo>
                    <a:pt x="85" y="123"/>
                    <a:pt x="85" y="124"/>
                    <a:pt x="85" y="127"/>
                  </a:cubicBezTo>
                  <a:cubicBezTo>
                    <a:pt x="85" y="141"/>
                    <a:pt x="85" y="170"/>
                    <a:pt x="80" y="186"/>
                  </a:cubicBezTo>
                  <a:cubicBezTo>
                    <a:pt x="80" y="188"/>
                    <a:pt x="79" y="189"/>
                    <a:pt x="77" y="190"/>
                  </a:cubicBezTo>
                  <a:cubicBezTo>
                    <a:pt x="31" y="217"/>
                    <a:pt x="31" y="217"/>
                    <a:pt x="31" y="217"/>
                  </a:cubicBezTo>
                  <a:lnTo>
                    <a:pt x="30" y="217"/>
                  </a:lnTo>
                  <a:close/>
                  <a:moveTo>
                    <a:pt x="81" y="2"/>
                  </a:moveTo>
                  <a:cubicBezTo>
                    <a:pt x="81" y="2"/>
                    <a:pt x="81" y="2"/>
                    <a:pt x="81" y="2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4" y="27"/>
                    <a:pt x="33" y="34"/>
                    <a:pt x="26" y="48"/>
                  </a:cubicBezTo>
                  <a:cubicBezTo>
                    <a:pt x="2" y="92"/>
                    <a:pt x="2" y="92"/>
                    <a:pt x="2" y="92"/>
                  </a:cubicBezTo>
                  <a:cubicBezTo>
                    <a:pt x="2" y="93"/>
                    <a:pt x="1" y="94"/>
                    <a:pt x="1" y="95"/>
                  </a:cubicBezTo>
                  <a:cubicBezTo>
                    <a:pt x="1" y="175"/>
                    <a:pt x="1" y="175"/>
                    <a:pt x="1" y="175"/>
                  </a:cubicBezTo>
                  <a:cubicBezTo>
                    <a:pt x="1" y="175"/>
                    <a:pt x="2" y="176"/>
                    <a:pt x="3" y="176"/>
                  </a:cubicBezTo>
                  <a:cubicBezTo>
                    <a:pt x="38" y="182"/>
                    <a:pt x="31" y="215"/>
                    <a:pt x="31" y="215"/>
                  </a:cubicBezTo>
                  <a:cubicBezTo>
                    <a:pt x="77" y="189"/>
                    <a:pt x="77" y="189"/>
                    <a:pt x="77" y="189"/>
                  </a:cubicBezTo>
                  <a:cubicBezTo>
                    <a:pt x="78" y="188"/>
                    <a:pt x="79" y="187"/>
                    <a:pt x="79" y="186"/>
                  </a:cubicBezTo>
                  <a:cubicBezTo>
                    <a:pt x="83" y="170"/>
                    <a:pt x="83" y="140"/>
                    <a:pt x="83" y="127"/>
                  </a:cubicBezTo>
                  <a:cubicBezTo>
                    <a:pt x="83" y="124"/>
                    <a:pt x="83" y="123"/>
                    <a:pt x="83" y="121"/>
                  </a:cubicBezTo>
                  <a:cubicBezTo>
                    <a:pt x="83" y="120"/>
                    <a:pt x="84" y="119"/>
                    <a:pt x="84" y="118"/>
                  </a:cubicBezTo>
                  <a:cubicBezTo>
                    <a:pt x="85" y="117"/>
                    <a:pt x="86" y="115"/>
                    <a:pt x="86" y="114"/>
                  </a:cubicBezTo>
                  <a:cubicBezTo>
                    <a:pt x="86" y="113"/>
                    <a:pt x="86" y="75"/>
                    <a:pt x="85" y="52"/>
                  </a:cubicBezTo>
                  <a:cubicBezTo>
                    <a:pt x="83" y="29"/>
                    <a:pt x="82" y="2"/>
                    <a:pt x="82" y="2"/>
                  </a:cubicBezTo>
                  <a:cubicBezTo>
                    <a:pt x="82" y="2"/>
                    <a:pt x="81" y="2"/>
                    <a:pt x="81" y="2"/>
                  </a:cubicBezTo>
                  <a:close/>
                </a:path>
              </a:pathLst>
            </a:custGeom>
            <a:solidFill>
              <a:srgbClr val="CDC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4" name="Freeform 962"/>
            <p:cNvSpPr/>
            <p:nvPr userDrawn="1"/>
          </p:nvSpPr>
          <p:spPr bwMode="auto">
            <a:xfrm>
              <a:off x="1787705" y="3278725"/>
              <a:ext cx="112620" cy="66321"/>
            </a:xfrm>
            <a:custGeom>
              <a:avLst/>
              <a:gdLst>
                <a:gd name="T0" fmla="*/ 0 w 90"/>
                <a:gd name="T1" fmla="*/ 44 h 53"/>
                <a:gd name="T2" fmla="*/ 13 w 90"/>
                <a:gd name="T3" fmla="*/ 53 h 53"/>
                <a:gd name="T4" fmla="*/ 90 w 90"/>
                <a:gd name="T5" fmla="*/ 9 h 53"/>
                <a:gd name="T6" fmla="*/ 77 w 90"/>
                <a:gd name="T7" fmla="*/ 0 h 53"/>
                <a:gd name="T8" fmla="*/ 0 w 90"/>
                <a:gd name="T9" fmla="*/ 4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3">
                  <a:moveTo>
                    <a:pt x="0" y="44"/>
                  </a:moveTo>
                  <a:lnTo>
                    <a:pt x="13" y="53"/>
                  </a:lnTo>
                  <a:lnTo>
                    <a:pt x="90" y="9"/>
                  </a:lnTo>
                  <a:lnTo>
                    <a:pt x="77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FF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5" name="Freeform 963"/>
            <p:cNvSpPr/>
            <p:nvPr userDrawn="1"/>
          </p:nvSpPr>
          <p:spPr bwMode="auto">
            <a:xfrm>
              <a:off x="1785202" y="3293741"/>
              <a:ext cx="18770" cy="52556"/>
            </a:xfrm>
            <a:custGeom>
              <a:avLst/>
              <a:gdLst>
                <a:gd name="T0" fmla="*/ 15 w 15"/>
                <a:gd name="T1" fmla="*/ 42 h 42"/>
                <a:gd name="T2" fmla="*/ 0 w 15"/>
                <a:gd name="T3" fmla="*/ 0 h 42"/>
                <a:gd name="T4" fmla="*/ 2 w 15"/>
                <a:gd name="T5" fmla="*/ 32 h 42"/>
                <a:gd name="T6" fmla="*/ 15 w 15"/>
                <a:gd name="T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42">
                  <a:moveTo>
                    <a:pt x="15" y="42"/>
                  </a:moveTo>
                  <a:cubicBezTo>
                    <a:pt x="15" y="42"/>
                    <a:pt x="15" y="15"/>
                    <a:pt x="0" y="0"/>
                  </a:cubicBezTo>
                  <a:cubicBezTo>
                    <a:pt x="2" y="32"/>
                    <a:pt x="2" y="32"/>
                    <a:pt x="2" y="32"/>
                  </a:cubicBezTo>
                  <a:lnTo>
                    <a:pt x="15" y="42"/>
                  </a:lnTo>
                  <a:close/>
                </a:path>
              </a:pathLst>
            </a:custGeom>
            <a:solidFill>
              <a:srgbClr val="AD1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6" name="Freeform 964"/>
            <p:cNvSpPr/>
            <p:nvPr userDrawn="1"/>
          </p:nvSpPr>
          <p:spPr bwMode="auto">
            <a:xfrm>
              <a:off x="1785202" y="3293741"/>
              <a:ext cx="23776" cy="52556"/>
            </a:xfrm>
            <a:custGeom>
              <a:avLst/>
              <a:gdLst>
                <a:gd name="T0" fmla="*/ 0 w 19"/>
                <a:gd name="T1" fmla="*/ 0 h 42"/>
                <a:gd name="T2" fmla="*/ 2 w 19"/>
                <a:gd name="T3" fmla="*/ 0 h 42"/>
                <a:gd name="T4" fmla="*/ 19 w 19"/>
                <a:gd name="T5" fmla="*/ 40 h 42"/>
                <a:gd name="T6" fmla="*/ 15 w 19"/>
                <a:gd name="T7" fmla="*/ 42 h 42"/>
                <a:gd name="T8" fmla="*/ 12 w 19"/>
                <a:gd name="T9" fmla="*/ 22 h 42"/>
                <a:gd name="T10" fmla="*/ 0 w 19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4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8" y="11"/>
                    <a:pt x="19" y="40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31"/>
                    <a:pt x="12" y="22"/>
                  </a:cubicBezTo>
                  <a:cubicBezTo>
                    <a:pt x="9" y="1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7" name="Freeform 965"/>
            <p:cNvSpPr/>
            <p:nvPr userDrawn="1"/>
          </p:nvSpPr>
          <p:spPr bwMode="auto">
            <a:xfrm>
              <a:off x="1756421" y="3186126"/>
              <a:ext cx="31284" cy="42545"/>
            </a:xfrm>
            <a:custGeom>
              <a:avLst/>
              <a:gdLst>
                <a:gd name="T0" fmla="*/ 24 w 25"/>
                <a:gd name="T1" fmla="*/ 19 h 34"/>
                <a:gd name="T2" fmla="*/ 15 w 25"/>
                <a:gd name="T3" fmla="*/ 19 h 34"/>
                <a:gd name="T4" fmla="*/ 15 w 25"/>
                <a:gd name="T5" fmla="*/ 14 h 34"/>
                <a:gd name="T6" fmla="*/ 11 w 25"/>
                <a:gd name="T7" fmla="*/ 2 h 34"/>
                <a:gd name="T8" fmla="*/ 4 w 25"/>
                <a:gd name="T9" fmla="*/ 17 h 34"/>
                <a:gd name="T10" fmla="*/ 5 w 25"/>
                <a:gd name="T11" fmla="*/ 32 h 34"/>
                <a:gd name="T12" fmla="*/ 13 w 25"/>
                <a:gd name="T13" fmla="*/ 27 h 34"/>
                <a:gd name="T14" fmla="*/ 25 w 25"/>
                <a:gd name="T15" fmla="*/ 26 h 34"/>
                <a:gd name="T16" fmla="*/ 24 w 25"/>
                <a:gd name="T17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24" y="19"/>
                  </a:moveTo>
                  <a:cubicBezTo>
                    <a:pt x="15" y="19"/>
                    <a:pt x="15" y="19"/>
                    <a:pt x="15" y="19"/>
                  </a:cubicBezTo>
                  <a:cubicBezTo>
                    <a:pt x="15" y="19"/>
                    <a:pt x="15" y="16"/>
                    <a:pt x="15" y="14"/>
                  </a:cubicBezTo>
                  <a:cubicBezTo>
                    <a:pt x="14" y="3"/>
                    <a:pt x="12" y="0"/>
                    <a:pt x="11" y="2"/>
                  </a:cubicBezTo>
                  <a:cubicBezTo>
                    <a:pt x="9" y="7"/>
                    <a:pt x="9" y="6"/>
                    <a:pt x="4" y="17"/>
                  </a:cubicBezTo>
                  <a:cubicBezTo>
                    <a:pt x="1" y="27"/>
                    <a:pt x="0" y="34"/>
                    <a:pt x="5" y="32"/>
                  </a:cubicBezTo>
                  <a:cubicBezTo>
                    <a:pt x="7" y="31"/>
                    <a:pt x="13" y="27"/>
                    <a:pt x="13" y="27"/>
                  </a:cubicBezTo>
                  <a:cubicBezTo>
                    <a:pt x="25" y="26"/>
                    <a:pt x="25" y="26"/>
                    <a:pt x="25" y="26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8" name="Freeform 966"/>
            <p:cNvSpPr/>
            <p:nvPr userDrawn="1"/>
          </p:nvSpPr>
          <p:spPr bwMode="auto">
            <a:xfrm>
              <a:off x="1785202" y="3178618"/>
              <a:ext cx="21273" cy="51305"/>
            </a:xfrm>
            <a:custGeom>
              <a:avLst/>
              <a:gdLst>
                <a:gd name="T0" fmla="*/ 17 w 17"/>
                <a:gd name="T1" fmla="*/ 38 h 41"/>
                <a:gd name="T2" fmla="*/ 13 w 17"/>
                <a:gd name="T3" fmla="*/ 40 h 41"/>
                <a:gd name="T4" fmla="*/ 4 w 17"/>
                <a:gd name="T5" fmla="*/ 36 h 41"/>
                <a:gd name="T6" fmla="*/ 0 w 17"/>
                <a:gd name="T7" fmla="*/ 30 h 41"/>
                <a:gd name="T8" fmla="*/ 0 w 17"/>
                <a:gd name="T9" fmla="*/ 4 h 41"/>
                <a:gd name="T10" fmla="*/ 4 w 17"/>
                <a:gd name="T11" fmla="*/ 1 h 41"/>
                <a:gd name="T12" fmla="*/ 13 w 17"/>
                <a:gd name="T13" fmla="*/ 6 h 41"/>
                <a:gd name="T14" fmla="*/ 17 w 17"/>
                <a:gd name="T15" fmla="*/ 11 h 41"/>
                <a:gd name="T16" fmla="*/ 17 w 17"/>
                <a:gd name="T17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41">
                  <a:moveTo>
                    <a:pt x="17" y="38"/>
                  </a:moveTo>
                  <a:cubicBezTo>
                    <a:pt x="17" y="40"/>
                    <a:pt x="15" y="41"/>
                    <a:pt x="13" y="40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2" y="35"/>
                    <a:pt x="0" y="33"/>
                    <a:pt x="0" y="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6" y="7"/>
                    <a:pt x="17" y="9"/>
                    <a:pt x="17" y="11"/>
                  </a:cubicBezTo>
                  <a:lnTo>
                    <a:pt x="17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9" name="Freeform 967"/>
            <p:cNvSpPr/>
            <p:nvPr userDrawn="1"/>
          </p:nvSpPr>
          <p:spPr bwMode="auto">
            <a:xfrm>
              <a:off x="1778945" y="3179870"/>
              <a:ext cx="25027" cy="50053"/>
            </a:xfrm>
            <a:custGeom>
              <a:avLst/>
              <a:gdLst>
                <a:gd name="T0" fmla="*/ 0 w 20"/>
                <a:gd name="T1" fmla="*/ 6 h 40"/>
                <a:gd name="T2" fmla="*/ 7 w 20"/>
                <a:gd name="T3" fmla="*/ 0 h 40"/>
                <a:gd name="T4" fmla="*/ 20 w 20"/>
                <a:gd name="T5" fmla="*/ 8 h 40"/>
                <a:gd name="T6" fmla="*/ 19 w 20"/>
                <a:gd name="T7" fmla="*/ 39 h 40"/>
                <a:gd name="T8" fmla="*/ 11 w 20"/>
                <a:gd name="T9" fmla="*/ 39 h 40"/>
                <a:gd name="T10" fmla="*/ 0 w 20"/>
                <a:gd name="T11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40">
                  <a:moveTo>
                    <a:pt x="0" y="6"/>
                  </a:moveTo>
                  <a:cubicBezTo>
                    <a:pt x="2" y="2"/>
                    <a:pt x="7" y="0"/>
                    <a:pt x="7" y="0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5" y="40"/>
                    <a:pt x="11" y="39"/>
                  </a:cubicBezTo>
                  <a:cubicBezTo>
                    <a:pt x="7" y="38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CCC4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0" name="Freeform 968"/>
            <p:cNvSpPr/>
            <p:nvPr userDrawn="1"/>
          </p:nvSpPr>
          <p:spPr bwMode="auto">
            <a:xfrm>
              <a:off x="1777694" y="3184875"/>
              <a:ext cx="18770" cy="43797"/>
            </a:xfrm>
            <a:custGeom>
              <a:avLst/>
              <a:gdLst>
                <a:gd name="T0" fmla="*/ 0 w 15"/>
                <a:gd name="T1" fmla="*/ 3 h 35"/>
                <a:gd name="T2" fmla="*/ 4 w 15"/>
                <a:gd name="T3" fmla="*/ 1 h 35"/>
                <a:gd name="T4" fmla="*/ 12 w 15"/>
                <a:gd name="T5" fmla="*/ 5 h 35"/>
                <a:gd name="T6" fmla="*/ 15 w 15"/>
                <a:gd name="T7" fmla="*/ 10 h 35"/>
                <a:gd name="T8" fmla="*/ 15 w 15"/>
                <a:gd name="T9" fmla="*/ 32 h 35"/>
                <a:gd name="T10" fmla="*/ 11 w 15"/>
                <a:gd name="T11" fmla="*/ 34 h 35"/>
                <a:gd name="T12" fmla="*/ 4 w 15"/>
                <a:gd name="T13" fmla="*/ 31 h 35"/>
                <a:gd name="T14" fmla="*/ 0 w 15"/>
                <a:gd name="T15" fmla="*/ 26 h 35"/>
                <a:gd name="T16" fmla="*/ 0 w 15"/>
                <a:gd name="T17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35">
                  <a:moveTo>
                    <a:pt x="0" y="3"/>
                  </a:moveTo>
                  <a:cubicBezTo>
                    <a:pt x="0" y="1"/>
                    <a:pt x="2" y="0"/>
                    <a:pt x="4" y="1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6"/>
                    <a:pt x="15" y="8"/>
                    <a:pt x="15" y="10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4" y="34"/>
                    <a:pt x="13" y="35"/>
                    <a:pt x="11" y="34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2" y="30"/>
                    <a:pt x="0" y="28"/>
                    <a:pt x="0" y="26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7F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1" name="Freeform 969"/>
            <p:cNvSpPr/>
            <p:nvPr userDrawn="1"/>
          </p:nvSpPr>
          <p:spPr bwMode="auto">
            <a:xfrm>
              <a:off x="1469865" y="3243688"/>
              <a:ext cx="16268" cy="20021"/>
            </a:xfrm>
            <a:custGeom>
              <a:avLst/>
              <a:gdLst>
                <a:gd name="T0" fmla="*/ 13 w 13"/>
                <a:gd name="T1" fmla="*/ 16 h 16"/>
                <a:gd name="T2" fmla="*/ 0 w 13"/>
                <a:gd name="T3" fmla="*/ 0 h 16"/>
                <a:gd name="T4" fmla="*/ 13 w 13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6">
                  <a:moveTo>
                    <a:pt x="13" y="16"/>
                  </a:moveTo>
                  <a:cubicBezTo>
                    <a:pt x="13" y="16"/>
                    <a:pt x="4" y="8"/>
                    <a:pt x="0" y="0"/>
                  </a:cubicBezTo>
                  <a:cubicBezTo>
                    <a:pt x="0" y="0"/>
                    <a:pt x="3" y="8"/>
                    <a:pt x="13" y="16"/>
                  </a:cubicBezTo>
                  <a:close/>
                </a:path>
              </a:pathLst>
            </a:custGeom>
            <a:solidFill>
              <a:srgbClr val="E0B1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2" name="Freeform 970"/>
            <p:cNvSpPr/>
            <p:nvPr userDrawn="1"/>
          </p:nvSpPr>
          <p:spPr bwMode="auto">
            <a:xfrm>
              <a:off x="2258207" y="2795709"/>
              <a:ext cx="23776" cy="277797"/>
            </a:xfrm>
            <a:custGeom>
              <a:avLst/>
              <a:gdLst>
                <a:gd name="T0" fmla="*/ 0 w 19"/>
                <a:gd name="T1" fmla="*/ 14 h 222"/>
                <a:gd name="T2" fmla="*/ 11 w 19"/>
                <a:gd name="T3" fmla="*/ 8 h 222"/>
                <a:gd name="T4" fmla="*/ 13 w 19"/>
                <a:gd name="T5" fmla="*/ 0 h 222"/>
                <a:gd name="T6" fmla="*/ 19 w 19"/>
                <a:gd name="T7" fmla="*/ 13 h 222"/>
                <a:gd name="T8" fmla="*/ 19 w 19"/>
                <a:gd name="T9" fmla="*/ 205 h 222"/>
                <a:gd name="T10" fmla="*/ 15 w 19"/>
                <a:gd name="T11" fmla="*/ 212 h 222"/>
                <a:gd name="T12" fmla="*/ 0 w 19"/>
                <a:gd name="T13" fmla="*/ 222 h 222"/>
                <a:gd name="T14" fmla="*/ 0 w 19"/>
                <a:gd name="T15" fmla="*/ 1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22">
                  <a:moveTo>
                    <a:pt x="0" y="14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7" y="4"/>
                    <a:pt x="13" y="0"/>
                    <a:pt x="13" y="0"/>
                  </a:cubicBezTo>
                  <a:cubicBezTo>
                    <a:pt x="19" y="4"/>
                    <a:pt x="19" y="8"/>
                    <a:pt x="19" y="13"/>
                  </a:cubicBezTo>
                  <a:cubicBezTo>
                    <a:pt x="19" y="205"/>
                    <a:pt x="19" y="205"/>
                    <a:pt x="19" y="205"/>
                  </a:cubicBezTo>
                  <a:cubicBezTo>
                    <a:pt x="19" y="208"/>
                    <a:pt x="18" y="211"/>
                    <a:pt x="15" y="212"/>
                  </a:cubicBezTo>
                  <a:cubicBezTo>
                    <a:pt x="0" y="222"/>
                    <a:pt x="0" y="222"/>
                    <a:pt x="0" y="222"/>
                  </a:cubicBezTo>
                  <a:lnTo>
                    <a:pt x="0" y="14"/>
                  </a:lnTo>
                  <a:close/>
                </a:path>
              </a:pathLst>
            </a:custGeom>
            <a:solidFill>
              <a:srgbClr val="E2D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3" name="Freeform 971"/>
            <p:cNvSpPr/>
            <p:nvPr userDrawn="1"/>
          </p:nvSpPr>
          <p:spPr bwMode="auto">
            <a:xfrm>
              <a:off x="1653811" y="3032212"/>
              <a:ext cx="77583" cy="176439"/>
            </a:xfrm>
            <a:custGeom>
              <a:avLst/>
              <a:gdLst>
                <a:gd name="T0" fmla="*/ 0 w 62"/>
                <a:gd name="T1" fmla="*/ 0 h 141"/>
                <a:gd name="T2" fmla="*/ 11 w 62"/>
                <a:gd name="T3" fmla="*/ 65 h 141"/>
                <a:gd name="T4" fmla="*/ 26 w 62"/>
                <a:gd name="T5" fmla="*/ 130 h 141"/>
                <a:gd name="T6" fmla="*/ 40 w 62"/>
                <a:gd name="T7" fmla="*/ 133 h 141"/>
                <a:gd name="T8" fmla="*/ 40 w 62"/>
                <a:gd name="T9" fmla="*/ 134 h 141"/>
                <a:gd name="T10" fmla="*/ 40 w 62"/>
                <a:gd name="T11" fmla="*/ 134 h 141"/>
                <a:gd name="T12" fmla="*/ 39 w 62"/>
                <a:gd name="T13" fmla="*/ 135 h 141"/>
                <a:gd name="T14" fmla="*/ 39 w 62"/>
                <a:gd name="T15" fmla="*/ 135 h 141"/>
                <a:gd name="T16" fmla="*/ 26 w 62"/>
                <a:gd name="T17" fmla="*/ 132 h 141"/>
                <a:gd name="T18" fmla="*/ 26 w 62"/>
                <a:gd name="T19" fmla="*/ 133 h 141"/>
                <a:gd name="T20" fmla="*/ 55 w 62"/>
                <a:gd name="T21" fmla="*/ 141 h 141"/>
                <a:gd name="T22" fmla="*/ 56 w 62"/>
                <a:gd name="T23" fmla="*/ 141 h 141"/>
                <a:gd name="T24" fmla="*/ 59 w 62"/>
                <a:gd name="T25" fmla="*/ 139 h 141"/>
                <a:gd name="T26" fmla="*/ 62 w 62"/>
                <a:gd name="T27" fmla="*/ 133 h 141"/>
                <a:gd name="T28" fmla="*/ 40 w 62"/>
                <a:gd name="T29" fmla="*/ 52 h 141"/>
                <a:gd name="T30" fmla="*/ 33 w 62"/>
                <a:gd name="T31" fmla="*/ 18 h 141"/>
                <a:gd name="T32" fmla="*/ 0 w 62"/>
                <a:gd name="T33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2" h="141">
                  <a:moveTo>
                    <a:pt x="0" y="0"/>
                  </a:moveTo>
                  <a:cubicBezTo>
                    <a:pt x="1" y="18"/>
                    <a:pt x="5" y="39"/>
                    <a:pt x="11" y="65"/>
                  </a:cubicBezTo>
                  <a:cubicBezTo>
                    <a:pt x="16" y="87"/>
                    <a:pt x="21" y="109"/>
                    <a:pt x="26" y="130"/>
                  </a:cubicBezTo>
                  <a:cubicBezTo>
                    <a:pt x="34" y="132"/>
                    <a:pt x="40" y="132"/>
                    <a:pt x="40" y="133"/>
                  </a:cubicBezTo>
                  <a:cubicBezTo>
                    <a:pt x="40" y="134"/>
                    <a:pt x="40" y="134"/>
                    <a:pt x="40" y="134"/>
                  </a:cubicBezTo>
                  <a:cubicBezTo>
                    <a:pt x="40" y="134"/>
                    <a:pt x="40" y="134"/>
                    <a:pt x="40" y="134"/>
                  </a:cubicBezTo>
                  <a:cubicBezTo>
                    <a:pt x="40" y="134"/>
                    <a:pt x="39" y="135"/>
                    <a:pt x="39" y="135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37" y="134"/>
                    <a:pt x="32" y="134"/>
                    <a:pt x="26" y="132"/>
                  </a:cubicBezTo>
                  <a:cubicBezTo>
                    <a:pt x="26" y="133"/>
                    <a:pt x="26" y="133"/>
                    <a:pt x="26" y="133"/>
                  </a:cubicBezTo>
                  <a:cubicBezTo>
                    <a:pt x="35" y="136"/>
                    <a:pt x="45" y="138"/>
                    <a:pt x="55" y="141"/>
                  </a:cubicBezTo>
                  <a:cubicBezTo>
                    <a:pt x="55" y="141"/>
                    <a:pt x="56" y="141"/>
                    <a:pt x="56" y="141"/>
                  </a:cubicBezTo>
                  <a:cubicBezTo>
                    <a:pt x="57" y="141"/>
                    <a:pt x="59" y="140"/>
                    <a:pt x="59" y="139"/>
                  </a:cubicBezTo>
                  <a:cubicBezTo>
                    <a:pt x="60" y="137"/>
                    <a:pt x="61" y="135"/>
                    <a:pt x="62" y="133"/>
                  </a:cubicBezTo>
                  <a:cubicBezTo>
                    <a:pt x="54" y="102"/>
                    <a:pt x="45" y="70"/>
                    <a:pt x="40" y="52"/>
                  </a:cubicBezTo>
                  <a:cubicBezTo>
                    <a:pt x="37" y="39"/>
                    <a:pt x="35" y="28"/>
                    <a:pt x="33" y="18"/>
                  </a:cubicBezTo>
                  <a:cubicBezTo>
                    <a:pt x="19" y="12"/>
                    <a:pt x="8" y="5"/>
                    <a:pt x="0" y="0"/>
                  </a:cubicBezTo>
                </a:path>
              </a:pathLst>
            </a:custGeom>
            <a:solidFill>
              <a:srgbClr val="96E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4" name="Freeform 972"/>
            <p:cNvSpPr>
              <a:spLocks noEditPoints="1"/>
            </p:cNvSpPr>
            <p:nvPr userDrawn="1"/>
          </p:nvSpPr>
          <p:spPr bwMode="auto">
            <a:xfrm>
              <a:off x="1652561" y="3030961"/>
              <a:ext cx="80086" cy="178941"/>
            </a:xfrm>
            <a:custGeom>
              <a:avLst/>
              <a:gdLst>
                <a:gd name="T0" fmla="*/ 63 w 64"/>
                <a:gd name="T1" fmla="*/ 134 h 143"/>
                <a:gd name="T2" fmla="*/ 60 w 64"/>
                <a:gd name="T3" fmla="*/ 140 h 143"/>
                <a:gd name="T4" fmla="*/ 57 w 64"/>
                <a:gd name="T5" fmla="*/ 142 h 143"/>
                <a:gd name="T6" fmla="*/ 56 w 64"/>
                <a:gd name="T7" fmla="*/ 142 h 143"/>
                <a:gd name="T8" fmla="*/ 27 w 64"/>
                <a:gd name="T9" fmla="*/ 134 h 143"/>
                <a:gd name="T10" fmla="*/ 28 w 64"/>
                <a:gd name="T11" fmla="*/ 135 h 143"/>
                <a:gd name="T12" fmla="*/ 56 w 64"/>
                <a:gd name="T13" fmla="*/ 142 h 143"/>
                <a:gd name="T14" fmla="*/ 57 w 64"/>
                <a:gd name="T15" fmla="*/ 143 h 143"/>
                <a:gd name="T16" fmla="*/ 61 w 64"/>
                <a:gd name="T17" fmla="*/ 140 h 143"/>
                <a:gd name="T18" fmla="*/ 64 w 64"/>
                <a:gd name="T19" fmla="*/ 135 h 143"/>
                <a:gd name="T20" fmla="*/ 63 w 64"/>
                <a:gd name="T21" fmla="*/ 134 h 143"/>
                <a:gd name="T22" fmla="*/ 0 w 64"/>
                <a:gd name="T23" fmla="*/ 0 h 143"/>
                <a:gd name="T24" fmla="*/ 1 w 64"/>
                <a:gd name="T25" fmla="*/ 1 h 143"/>
                <a:gd name="T26" fmla="*/ 34 w 64"/>
                <a:gd name="T27" fmla="*/ 19 h 143"/>
                <a:gd name="T28" fmla="*/ 34 w 64"/>
                <a:gd name="T29" fmla="*/ 18 h 143"/>
                <a:gd name="T30" fmla="*/ 0 w 64"/>
                <a:gd name="T31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143">
                  <a:moveTo>
                    <a:pt x="63" y="134"/>
                  </a:moveTo>
                  <a:cubicBezTo>
                    <a:pt x="62" y="136"/>
                    <a:pt x="61" y="138"/>
                    <a:pt x="60" y="140"/>
                  </a:cubicBezTo>
                  <a:cubicBezTo>
                    <a:pt x="60" y="141"/>
                    <a:pt x="58" y="142"/>
                    <a:pt x="57" y="142"/>
                  </a:cubicBezTo>
                  <a:cubicBezTo>
                    <a:pt x="57" y="142"/>
                    <a:pt x="56" y="142"/>
                    <a:pt x="56" y="142"/>
                  </a:cubicBezTo>
                  <a:cubicBezTo>
                    <a:pt x="46" y="139"/>
                    <a:pt x="36" y="137"/>
                    <a:pt x="27" y="134"/>
                  </a:cubicBezTo>
                  <a:cubicBezTo>
                    <a:pt x="28" y="134"/>
                    <a:pt x="28" y="135"/>
                    <a:pt x="28" y="135"/>
                  </a:cubicBezTo>
                  <a:cubicBezTo>
                    <a:pt x="36" y="138"/>
                    <a:pt x="46" y="140"/>
                    <a:pt x="56" y="142"/>
                  </a:cubicBezTo>
                  <a:cubicBezTo>
                    <a:pt x="56" y="143"/>
                    <a:pt x="57" y="143"/>
                    <a:pt x="57" y="143"/>
                  </a:cubicBezTo>
                  <a:cubicBezTo>
                    <a:pt x="59" y="143"/>
                    <a:pt x="60" y="142"/>
                    <a:pt x="61" y="140"/>
                  </a:cubicBezTo>
                  <a:cubicBezTo>
                    <a:pt x="62" y="139"/>
                    <a:pt x="63" y="137"/>
                    <a:pt x="64" y="135"/>
                  </a:cubicBezTo>
                  <a:cubicBezTo>
                    <a:pt x="63" y="135"/>
                    <a:pt x="63" y="134"/>
                    <a:pt x="63" y="134"/>
                  </a:cubicBezTo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9" y="6"/>
                    <a:pt x="20" y="13"/>
                    <a:pt x="34" y="19"/>
                  </a:cubicBezTo>
                  <a:cubicBezTo>
                    <a:pt x="34" y="19"/>
                    <a:pt x="34" y="19"/>
                    <a:pt x="34" y="18"/>
                  </a:cubicBezTo>
                  <a:cubicBezTo>
                    <a:pt x="20" y="11"/>
                    <a:pt x="9" y="5"/>
                    <a:pt x="0" y="0"/>
                  </a:cubicBezTo>
                </a:path>
              </a:pathLst>
            </a:custGeom>
            <a:solidFill>
              <a:srgbClr val="96E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5" name="Freeform 973"/>
            <p:cNvSpPr/>
            <p:nvPr userDrawn="1"/>
          </p:nvSpPr>
          <p:spPr bwMode="auto">
            <a:xfrm>
              <a:off x="1686346" y="3194886"/>
              <a:ext cx="17519" cy="5005"/>
            </a:xfrm>
            <a:custGeom>
              <a:avLst/>
              <a:gdLst>
                <a:gd name="T0" fmla="*/ 0 w 14"/>
                <a:gd name="T1" fmla="*/ 0 h 4"/>
                <a:gd name="T2" fmla="*/ 0 w 14"/>
                <a:gd name="T3" fmla="*/ 1 h 4"/>
                <a:gd name="T4" fmla="*/ 14 w 14"/>
                <a:gd name="T5" fmla="*/ 4 h 4"/>
                <a:gd name="T6" fmla="*/ 14 w 14"/>
                <a:gd name="T7" fmla="*/ 4 h 4"/>
                <a:gd name="T8" fmla="*/ 14 w 14"/>
                <a:gd name="T9" fmla="*/ 4 h 4"/>
                <a:gd name="T10" fmla="*/ 14 w 14"/>
                <a:gd name="T11" fmla="*/ 3 h 4"/>
                <a:gd name="T12" fmla="*/ 0 w 1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8" y="3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2"/>
                    <a:pt x="8" y="2"/>
                    <a:pt x="0" y="0"/>
                  </a:cubicBezTo>
                </a:path>
              </a:pathLst>
            </a:custGeom>
            <a:solidFill>
              <a:srgbClr val="60D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6" name="Freeform 974"/>
            <p:cNvSpPr/>
            <p:nvPr userDrawn="1"/>
          </p:nvSpPr>
          <p:spPr bwMode="auto">
            <a:xfrm>
              <a:off x="1686346" y="3196137"/>
              <a:ext cx="17519" cy="5005"/>
            </a:xfrm>
            <a:custGeom>
              <a:avLst/>
              <a:gdLst>
                <a:gd name="T0" fmla="*/ 0 w 14"/>
                <a:gd name="T1" fmla="*/ 0 h 4"/>
                <a:gd name="T2" fmla="*/ 0 w 14"/>
                <a:gd name="T3" fmla="*/ 1 h 4"/>
                <a:gd name="T4" fmla="*/ 13 w 14"/>
                <a:gd name="T5" fmla="*/ 4 h 4"/>
                <a:gd name="T6" fmla="*/ 13 w 14"/>
                <a:gd name="T7" fmla="*/ 4 h 4"/>
                <a:gd name="T8" fmla="*/ 14 w 14"/>
                <a:gd name="T9" fmla="*/ 3 h 4"/>
                <a:gd name="T10" fmla="*/ 14 w 14"/>
                <a:gd name="T11" fmla="*/ 3 h 4"/>
                <a:gd name="T12" fmla="*/ 0 w 1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6" y="3"/>
                    <a:pt x="11" y="3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4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8" y="2"/>
                    <a:pt x="0" y="0"/>
                  </a:cubicBezTo>
                </a:path>
              </a:pathLst>
            </a:custGeom>
            <a:solidFill>
              <a:srgbClr val="6FD7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7" name="Freeform 975"/>
            <p:cNvSpPr/>
            <p:nvPr userDrawn="1"/>
          </p:nvSpPr>
          <p:spPr bwMode="auto">
            <a:xfrm>
              <a:off x="1914089" y="3000929"/>
              <a:ext cx="367893" cy="275294"/>
            </a:xfrm>
            <a:custGeom>
              <a:avLst/>
              <a:gdLst>
                <a:gd name="T0" fmla="*/ 0 w 294"/>
                <a:gd name="T1" fmla="*/ 169 h 220"/>
                <a:gd name="T2" fmla="*/ 294 w 294"/>
                <a:gd name="T3" fmla="*/ 0 h 220"/>
                <a:gd name="T4" fmla="*/ 294 w 294"/>
                <a:gd name="T5" fmla="*/ 39 h 220"/>
                <a:gd name="T6" fmla="*/ 284 w 294"/>
                <a:gd name="T7" fmla="*/ 57 h 220"/>
                <a:gd name="T8" fmla="*/ 0 w 294"/>
                <a:gd name="T9" fmla="*/ 220 h 220"/>
                <a:gd name="T10" fmla="*/ 0 w 294"/>
                <a:gd name="T11" fmla="*/ 16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4" h="220">
                  <a:moveTo>
                    <a:pt x="0" y="169"/>
                  </a:moveTo>
                  <a:cubicBezTo>
                    <a:pt x="294" y="0"/>
                    <a:pt x="294" y="0"/>
                    <a:pt x="294" y="0"/>
                  </a:cubicBezTo>
                  <a:cubicBezTo>
                    <a:pt x="294" y="39"/>
                    <a:pt x="294" y="39"/>
                    <a:pt x="294" y="39"/>
                  </a:cubicBezTo>
                  <a:cubicBezTo>
                    <a:pt x="294" y="46"/>
                    <a:pt x="292" y="51"/>
                    <a:pt x="284" y="57"/>
                  </a:cubicBezTo>
                  <a:cubicBezTo>
                    <a:pt x="0" y="220"/>
                    <a:pt x="0" y="220"/>
                    <a:pt x="0" y="220"/>
                  </a:cubicBezTo>
                  <a:lnTo>
                    <a:pt x="0" y="169"/>
                  </a:lnTo>
                  <a:close/>
                </a:path>
              </a:pathLst>
            </a:custGeom>
            <a:solidFill>
              <a:srgbClr val="F94E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8" name="Freeform 976"/>
            <p:cNvSpPr/>
            <p:nvPr userDrawn="1"/>
          </p:nvSpPr>
          <p:spPr bwMode="auto">
            <a:xfrm>
              <a:off x="1931608" y="3020950"/>
              <a:ext cx="38792" cy="135144"/>
            </a:xfrm>
            <a:custGeom>
              <a:avLst/>
              <a:gdLst>
                <a:gd name="T0" fmla="*/ 31 w 31"/>
                <a:gd name="T1" fmla="*/ 0 h 108"/>
                <a:gd name="T2" fmla="*/ 31 w 31"/>
                <a:gd name="T3" fmla="*/ 90 h 108"/>
                <a:gd name="T4" fmla="*/ 0 w 31"/>
                <a:gd name="T5" fmla="*/ 108 h 108"/>
                <a:gd name="T6" fmla="*/ 0 w 31"/>
                <a:gd name="T7" fmla="*/ 17 h 108"/>
                <a:gd name="T8" fmla="*/ 31 w 31"/>
                <a:gd name="T9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08">
                  <a:moveTo>
                    <a:pt x="31" y="0"/>
                  </a:moveTo>
                  <a:lnTo>
                    <a:pt x="31" y="90"/>
                  </a:lnTo>
                  <a:lnTo>
                    <a:pt x="0" y="108"/>
                  </a:lnTo>
                  <a:lnTo>
                    <a:pt x="0" y="1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6B9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9" name="Freeform 977"/>
            <p:cNvSpPr/>
            <p:nvPr userDrawn="1"/>
          </p:nvSpPr>
          <p:spPr bwMode="auto">
            <a:xfrm>
              <a:off x="1982913" y="2992170"/>
              <a:ext cx="37540" cy="135144"/>
            </a:xfrm>
            <a:custGeom>
              <a:avLst/>
              <a:gdLst>
                <a:gd name="T0" fmla="*/ 30 w 30"/>
                <a:gd name="T1" fmla="*/ 0 h 108"/>
                <a:gd name="T2" fmla="*/ 30 w 30"/>
                <a:gd name="T3" fmla="*/ 91 h 108"/>
                <a:gd name="T4" fmla="*/ 0 w 30"/>
                <a:gd name="T5" fmla="*/ 108 h 108"/>
                <a:gd name="T6" fmla="*/ 0 w 30"/>
                <a:gd name="T7" fmla="*/ 18 h 108"/>
                <a:gd name="T8" fmla="*/ 30 w 30"/>
                <a:gd name="T9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08">
                  <a:moveTo>
                    <a:pt x="30" y="0"/>
                  </a:moveTo>
                  <a:lnTo>
                    <a:pt x="30" y="91"/>
                  </a:lnTo>
                  <a:lnTo>
                    <a:pt x="0" y="108"/>
                  </a:lnTo>
                  <a:lnTo>
                    <a:pt x="0" y="18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6B9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0" name="Freeform 978"/>
            <p:cNvSpPr/>
            <p:nvPr userDrawn="1"/>
          </p:nvSpPr>
          <p:spPr bwMode="auto">
            <a:xfrm>
              <a:off x="1931608" y="3108543"/>
              <a:ext cx="38792" cy="47551"/>
            </a:xfrm>
            <a:custGeom>
              <a:avLst/>
              <a:gdLst>
                <a:gd name="T0" fmla="*/ 31 w 31"/>
                <a:gd name="T1" fmla="*/ 0 h 38"/>
                <a:gd name="T2" fmla="*/ 0 w 31"/>
                <a:gd name="T3" fmla="*/ 38 h 38"/>
                <a:gd name="T4" fmla="*/ 31 w 31"/>
                <a:gd name="T5" fmla="*/ 20 h 38"/>
                <a:gd name="T6" fmla="*/ 31 w 31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38">
                  <a:moveTo>
                    <a:pt x="31" y="0"/>
                  </a:moveTo>
                  <a:lnTo>
                    <a:pt x="0" y="38"/>
                  </a:lnTo>
                  <a:lnTo>
                    <a:pt x="31" y="2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457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1" name="Freeform 979"/>
            <p:cNvSpPr/>
            <p:nvPr userDrawn="1"/>
          </p:nvSpPr>
          <p:spPr bwMode="auto">
            <a:xfrm>
              <a:off x="1982913" y="3050982"/>
              <a:ext cx="37540" cy="76332"/>
            </a:xfrm>
            <a:custGeom>
              <a:avLst/>
              <a:gdLst>
                <a:gd name="T0" fmla="*/ 0 w 30"/>
                <a:gd name="T1" fmla="*/ 37 h 61"/>
                <a:gd name="T2" fmla="*/ 30 w 30"/>
                <a:gd name="T3" fmla="*/ 0 h 61"/>
                <a:gd name="T4" fmla="*/ 30 w 30"/>
                <a:gd name="T5" fmla="*/ 44 h 61"/>
                <a:gd name="T6" fmla="*/ 0 w 30"/>
                <a:gd name="T7" fmla="*/ 61 h 61"/>
                <a:gd name="T8" fmla="*/ 0 w 30"/>
                <a:gd name="T9" fmla="*/ 3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61">
                  <a:moveTo>
                    <a:pt x="0" y="37"/>
                  </a:moveTo>
                  <a:lnTo>
                    <a:pt x="30" y="0"/>
                  </a:lnTo>
                  <a:lnTo>
                    <a:pt x="30" y="44"/>
                  </a:lnTo>
                  <a:lnTo>
                    <a:pt x="0" y="61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457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2" name="Freeform 980"/>
            <p:cNvSpPr/>
            <p:nvPr userDrawn="1"/>
          </p:nvSpPr>
          <p:spPr bwMode="auto">
            <a:xfrm>
              <a:off x="2064250" y="2885806"/>
              <a:ext cx="171433" cy="221487"/>
            </a:xfrm>
            <a:custGeom>
              <a:avLst/>
              <a:gdLst>
                <a:gd name="T0" fmla="*/ 137 w 137"/>
                <a:gd name="T1" fmla="*/ 0 h 177"/>
                <a:gd name="T2" fmla="*/ 136 w 137"/>
                <a:gd name="T3" fmla="*/ 95 h 177"/>
                <a:gd name="T4" fmla="*/ 0 w 137"/>
                <a:gd name="T5" fmla="*/ 177 h 177"/>
                <a:gd name="T6" fmla="*/ 0 w 137"/>
                <a:gd name="T7" fmla="*/ 81 h 177"/>
                <a:gd name="T8" fmla="*/ 137 w 137"/>
                <a:gd name="T9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77">
                  <a:moveTo>
                    <a:pt x="137" y="0"/>
                  </a:moveTo>
                  <a:lnTo>
                    <a:pt x="136" y="95"/>
                  </a:lnTo>
                  <a:lnTo>
                    <a:pt x="0" y="177"/>
                  </a:lnTo>
                  <a:lnTo>
                    <a:pt x="0" y="81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5038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3" name="Freeform 981"/>
            <p:cNvSpPr/>
            <p:nvPr userDrawn="1"/>
          </p:nvSpPr>
          <p:spPr bwMode="auto">
            <a:xfrm>
              <a:off x="2052988" y="2878298"/>
              <a:ext cx="223990" cy="148909"/>
            </a:xfrm>
            <a:custGeom>
              <a:avLst/>
              <a:gdLst>
                <a:gd name="T0" fmla="*/ 39 w 179"/>
                <a:gd name="T1" fmla="*/ 119 h 119"/>
                <a:gd name="T2" fmla="*/ 179 w 179"/>
                <a:gd name="T3" fmla="*/ 38 h 119"/>
                <a:gd name="T4" fmla="*/ 140 w 179"/>
                <a:gd name="T5" fmla="*/ 0 h 119"/>
                <a:gd name="T6" fmla="*/ 0 w 179"/>
                <a:gd name="T7" fmla="*/ 81 h 119"/>
                <a:gd name="T8" fmla="*/ 39 w 179"/>
                <a:gd name="T9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119">
                  <a:moveTo>
                    <a:pt x="39" y="119"/>
                  </a:moveTo>
                  <a:lnTo>
                    <a:pt x="179" y="38"/>
                  </a:lnTo>
                  <a:lnTo>
                    <a:pt x="140" y="0"/>
                  </a:lnTo>
                  <a:lnTo>
                    <a:pt x="0" y="81"/>
                  </a:lnTo>
                  <a:lnTo>
                    <a:pt x="39" y="119"/>
                  </a:lnTo>
                  <a:close/>
                </a:path>
              </a:pathLst>
            </a:custGeom>
            <a:solidFill>
              <a:srgbClr val="FF52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4" name="Freeform 982"/>
            <p:cNvSpPr/>
            <p:nvPr userDrawn="1"/>
          </p:nvSpPr>
          <p:spPr bwMode="auto">
            <a:xfrm>
              <a:off x="2052988" y="2979656"/>
              <a:ext cx="48803" cy="47551"/>
            </a:xfrm>
            <a:custGeom>
              <a:avLst/>
              <a:gdLst>
                <a:gd name="T0" fmla="*/ 0 w 39"/>
                <a:gd name="T1" fmla="*/ 0 h 38"/>
                <a:gd name="T2" fmla="*/ 0 w 39"/>
                <a:gd name="T3" fmla="*/ 15 h 38"/>
                <a:gd name="T4" fmla="*/ 39 w 39"/>
                <a:gd name="T5" fmla="*/ 38 h 38"/>
                <a:gd name="T6" fmla="*/ 0 w 39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38">
                  <a:moveTo>
                    <a:pt x="0" y="0"/>
                  </a:moveTo>
                  <a:lnTo>
                    <a:pt x="0" y="15"/>
                  </a:lnTo>
                  <a:lnTo>
                    <a:pt x="39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3D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5" name="Freeform 983"/>
            <p:cNvSpPr/>
            <p:nvPr userDrawn="1"/>
          </p:nvSpPr>
          <p:spPr bwMode="auto">
            <a:xfrm>
              <a:off x="2206902" y="2885806"/>
              <a:ext cx="57561" cy="51305"/>
            </a:xfrm>
            <a:custGeom>
              <a:avLst/>
              <a:gdLst>
                <a:gd name="T0" fmla="*/ 39 w 46"/>
                <a:gd name="T1" fmla="*/ 41 h 41"/>
                <a:gd name="T2" fmla="*/ 46 w 46"/>
                <a:gd name="T3" fmla="*/ 37 h 41"/>
                <a:gd name="T4" fmla="*/ 7 w 46"/>
                <a:gd name="T5" fmla="*/ 0 h 41"/>
                <a:gd name="T6" fmla="*/ 0 w 46"/>
                <a:gd name="T7" fmla="*/ 4 h 41"/>
                <a:gd name="T8" fmla="*/ 39 w 46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1">
                  <a:moveTo>
                    <a:pt x="39" y="41"/>
                  </a:moveTo>
                  <a:lnTo>
                    <a:pt x="46" y="37"/>
                  </a:lnTo>
                  <a:lnTo>
                    <a:pt x="7" y="0"/>
                  </a:lnTo>
                  <a:lnTo>
                    <a:pt x="0" y="4"/>
                  </a:lnTo>
                  <a:lnTo>
                    <a:pt x="39" y="41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6" name="Freeform 984"/>
            <p:cNvSpPr/>
            <p:nvPr userDrawn="1"/>
          </p:nvSpPr>
          <p:spPr bwMode="auto">
            <a:xfrm>
              <a:off x="2184378" y="2899571"/>
              <a:ext cx="56311" cy="51305"/>
            </a:xfrm>
            <a:custGeom>
              <a:avLst/>
              <a:gdLst>
                <a:gd name="T0" fmla="*/ 39 w 45"/>
                <a:gd name="T1" fmla="*/ 41 h 41"/>
                <a:gd name="T2" fmla="*/ 45 w 45"/>
                <a:gd name="T3" fmla="*/ 37 h 41"/>
                <a:gd name="T4" fmla="*/ 6 w 45"/>
                <a:gd name="T5" fmla="*/ 0 h 41"/>
                <a:gd name="T6" fmla="*/ 0 w 45"/>
                <a:gd name="T7" fmla="*/ 3 h 41"/>
                <a:gd name="T8" fmla="*/ 39 w 45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1">
                  <a:moveTo>
                    <a:pt x="39" y="41"/>
                  </a:moveTo>
                  <a:lnTo>
                    <a:pt x="45" y="37"/>
                  </a:lnTo>
                  <a:lnTo>
                    <a:pt x="6" y="0"/>
                  </a:lnTo>
                  <a:lnTo>
                    <a:pt x="0" y="3"/>
                  </a:lnTo>
                  <a:lnTo>
                    <a:pt x="39" y="41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7" name="Freeform 985"/>
            <p:cNvSpPr/>
            <p:nvPr userDrawn="1"/>
          </p:nvSpPr>
          <p:spPr bwMode="auto">
            <a:xfrm>
              <a:off x="2161854" y="2912084"/>
              <a:ext cx="56311" cy="52556"/>
            </a:xfrm>
            <a:custGeom>
              <a:avLst/>
              <a:gdLst>
                <a:gd name="T0" fmla="*/ 38 w 45"/>
                <a:gd name="T1" fmla="*/ 42 h 42"/>
                <a:gd name="T2" fmla="*/ 45 w 45"/>
                <a:gd name="T3" fmla="*/ 38 h 42"/>
                <a:gd name="T4" fmla="*/ 6 w 45"/>
                <a:gd name="T5" fmla="*/ 0 h 42"/>
                <a:gd name="T6" fmla="*/ 0 w 45"/>
                <a:gd name="T7" fmla="*/ 4 h 42"/>
                <a:gd name="T8" fmla="*/ 38 w 45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2">
                  <a:moveTo>
                    <a:pt x="38" y="42"/>
                  </a:moveTo>
                  <a:lnTo>
                    <a:pt x="45" y="38"/>
                  </a:lnTo>
                  <a:lnTo>
                    <a:pt x="6" y="0"/>
                  </a:lnTo>
                  <a:lnTo>
                    <a:pt x="0" y="4"/>
                  </a:lnTo>
                  <a:lnTo>
                    <a:pt x="38" y="42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8" name="Freeform 986"/>
            <p:cNvSpPr/>
            <p:nvPr userDrawn="1"/>
          </p:nvSpPr>
          <p:spPr bwMode="auto">
            <a:xfrm>
              <a:off x="2138079" y="2925848"/>
              <a:ext cx="57561" cy="51305"/>
            </a:xfrm>
            <a:custGeom>
              <a:avLst/>
              <a:gdLst>
                <a:gd name="T0" fmla="*/ 39 w 46"/>
                <a:gd name="T1" fmla="*/ 41 h 41"/>
                <a:gd name="T2" fmla="*/ 46 w 46"/>
                <a:gd name="T3" fmla="*/ 37 h 41"/>
                <a:gd name="T4" fmla="*/ 7 w 46"/>
                <a:gd name="T5" fmla="*/ 0 h 41"/>
                <a:gd name="T6" fmla="*/ 0 w 46"/>
                <a:gd name="T7" fmla="*/ 4 h 41"/>
                <a:gd name="T8" fmla="*/ 39 w 46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1">
                  <a:moveTo>
                    <a:pt x="39" y="41"/>
                  </a:moveTo>
                  <a:lnTo>
                    <a:pt x="46" y="37"/>
                  </a:lnTo>
                  <a:lnTo>
                    <a:pt x="7" y="0"/>
                  </a:lnTo>
                  <a:lnTo>
                    <a:pt x="0" y="4"/>
                  </a:lnTo>
                  <a:lnTo>
                    <a:pt x="39" y="41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9" name="Freeform 987"/>
            <p:cNvSpPr/>
            <p:nvPr userDrawn="1"/>
          </p:nvSpPr>
          <p:spPr bwMode="auto">
            <a:xfrm>
              <a:off x="2115555" y="2938362"/>
              <a:ext cx="57561" cy="52556"/>
            </a:xfrm>
            <a:custGeom>
              <a:avLst/>
              <a:gdLst>
                <a:gd name="T0" fmla="*/ 39 w 46"/>
                <a:gd name="T1" fmla="*/ 42 h 42"/>
                <a:gd name="T2" fmla="*/ 46 w 46"/>
                <a:gd name="T3" fmla="*/ 38 h 42"/>
                <a:gd name="T4" fmla="*/ 7 w 46"/>
                <a:gd name="T5" fmla="*/ 0 h 42"/>
                <a:gd name="T6" fmla="*/ 0 w 46"/>
                <a:gd name="T7" fmla="*/ 4 h 42"/>
                <a:gd name="T8" fmla="*/ 39 w 46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2">
                  <a:moveTo>
                    <a:pt x="39" y="42"/>
                  </a:moveTo>
                  <a:lnTo>
                    <a:pt x="46" y="38"/>
                  </a:lnTo>
                  <a:lnTo>
                    <a:pt x="7" y="0"/>
                  </a:lnTo>
                  <a:lnTo>
                    <a:pt x="0" y="4"/>
                  </a:lnTo>
                  <a:lnTo>
                    <a:pt x="39" y="42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0" name="Freeform 988"/>
            <p:cNvSpPr/>
            <p:nvPr userDrawn="1"/>
          </p:nvSpPr>
          <p:spPr bwMode="auto">
            <a:xfrm>
              <a:off x="2093031" y="2952127"/>
              <a:ext cx="56311" cy="52556"/>
            </a:xfrm>
            <a:custGeom>
              <a:avLst/>
              <a:gdLst>
                <a:gd name="T0" fmla="*/ 38 w 45"/>
                <a:gd name="T1" fmla="*/ 42 h 42"/>
                <a:gd name="T2" fmla="*/ 45 w 45"/>
                <a:gd name="T3" fmla="*/ 38 h 42"/>
                <a:gd name="T4" fmla="*/ 6 w 45"/>
                <a:gd name="T5" fmla="*/ 0 h 42"/>
                <a:gd name="T6" fmla="*/ 0 w 45"/>
                <a:gd name="T7" fmla="*/ 4 h 42"/>
                <a:gd name="T8" fmla="*/ 38 w 45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2">
                  <a:moveTo>
                    <a:pt x="38" y="42"/>
                  </a:moveTo>
                  <a:lnTo>
                    <a:pt x="45" y="38"/>
                  </a:lnTo>
                  <a:lnTo>
                    <a:pt x="6" y="0"/>
                  </a:lnTo>
                  <a:lnTo>
                    <a:pt x="0" y="4"/>
                  </a:lnTo>
                  <a:lnTo>
                    <a:pt x="38" y="42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1" name="Freeform 989"/>
            <p:cNvSpPr/>
            <p:nvPr userDrawn="1"/>
          </p:nvSpPr>
          <p:spPr bwMode="auto">
            <a:xfrm>
              <a:off x="2069255" y="2965891"/>
              <a:ext cx="57561" cy="51305"/>
            </a:xfrm>
            <a:custGeom>
              <a:avLst/>
              <a:gdLst>
                <a:gd name="T0" fmla="*/ 39 w 46"/>
                <a:gd name="T1" fmla="*/ 41 h 41"/>
                <a:gd name="T2" fmla="*/ 46 w 46"/>
                <a:gd name="T3" fmla="*/ 37 h 41"/>
                <a:gd name="T4" fmla="*/ 7 w 46"/>
                <a:gd name="T5" fmla="*/ 0 h 41"/>
                <a:gd name="T6" fmla="*/ 0 w 46"/>
                <a:gd name="T7" fmla="*/ 4 h 41"/>
                <a:gd name="T8" fmla="*/ 39 w 46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1">
                  <a:moveTo>
                    <a:pt x="39" y="41"/>
                  </a:moveTo>
                  <a:lnTo>
                    <a:pt x="46" y="37"/>
                  </a:lnTo>
                  <a:lnTo>
                    <a:pt x="7" y="0"/>
                  </a:lnTo>
                  <a:lnTo>
                    <a:pt x="0" y="4"/>
                  </a:lnTo>
                  <a:lnTo>
                    <a:pt x="39" y="41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2" name="Freeform 990"/>
            <p:cNvSpPr/>
            <p:nvPr userDrawn="1"/>
          </p:nvSpPr>
          <p:spPr bwMode="auto">
            <a:xfrm>
              <a:off x="2116806" y="3033463"/>
              <a:ext cx="171433" cy="105112"/>
            </a:xfrm>
            <a:custGeom>
              <a:avLst/>
              <a:gdLst>
                <a:gd name="T0" fmla="*/ 0 w 137"/>
                <a:gd name="T1" fmla="*/ 79 h 84"/>
                <a:gd name="T2" fmla="*/ 0 w 137"/>
                <a:gd name="T3" fmla="*/ 84 h 84"/>
                <a:gd name="T4" fmla="*/ 137 w 137"/>
                <a:gd name="T5" fmla="*/ 5 h 84"/>
                <a:gd name="T6" fmla="*/ 137 w 137"/>
                <a:gd name="T7" fmla="*/ 0 h 84"/>
                <a:gd name="T8" fmla="*/ 0 w 137"/>
                <a:gd name="T9" fmla="*/ 7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84">
                  <a:moveTo>
                    <a:pt x="0" y="79"/>
                  </a:moveTo>
                  <a:lnTo>
                    <a:pt x="0" y="84"/>
                  </a:lnTo>
                  <a:lnTo>
                    <a:pt x="137" y="5"/>
                  </a:lnTo>
                  <a:lnTo>
                    <a:pt x="137" y="0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8C38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3" name="Freeform 991"/>
            <p:cNvSpPr/>
            <p:nvPr userDrawn="1"/>
          </p:nvSpPr>
          <p:spPr bwMode="auto">
            <a:xfrm>
              <a:off x="2064250" y="3101035"/>
              <a:ext cx="52556" cy="37540"/>
            </a:xfrm>
            <a:custGeom>
              <a:avLst/>
              <a:gdLst>
                <a:gd name="T0" fmla="*/ 42 w 42"/>
                <a:gd name="T1" fmla="*/ 25 h 30"/>
                <a:gd name="T2" fmla="*/ 0 w 42"/>
                <a:gd name="T3" fmla="*/ 0 h 30"/>
                <a:gd name="T4" fmla="*/ 0 w 42"/>
                <a:gd name="T5" fmla="*/ 5 h 30"/>
                <a:gd name="T6" fmla="*/ 42 w 42"/>
                <a:gd name="T7" fmla="*/ 30 h 30"/>
                <a:gd name="T8" fmla="*/ 42 w 42"/>
                <a:gd name="T9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0">
                  <a:moveTo>
                    <a:pt x="42" y="2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42" y="30"/>
                  </a:lnTo>
                  <a:lnTo>
                    <a:pt x="42" y="25"/>
                  </a:lnTo>
                  <a:close/>
                </a:path>
              </a:pathLst>
            </a:custGeom>
            <a:solidFill>
              <a:srgbClr val="DD92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4" name="Freeform 992"/>
            <p:cNvSpPr/>
            <p:nvPr userDrawn="1"/>
          </p:nvSpPr>
          <p:spPr bwMode="auto">
            <a:xfrm>
              <a:off x="2064250" y="3002180"/>
              <a:ext cx="223990" cy="130139"/>
            </a:xfrm>
            <a:custGeom>
              <a:avLst/>
              <a:gdLst>
                <a:gd name="T0" fmla="*/ 179 w 179"/>
                <a:gd name="T1" fmla="*/ 25 h 104"/>
                <a:gd name="T2" fmla="*/ 136 w 179"/>
                <a:gd name="T3" fmla="*/ 0 h 104"/>
                <a:gd name="T4" fmla="*/ 0 w 179"/>
                <a:gd name="T5" fmla="*/ 79 h 104"/>
                <a:gd name="T6" fmla="*/ 42 w 179"/>
                <a:gd name="T7" fmla="*/ 104 h 104"/>
                <a:gd name="T8" fmla="*/ 179 w 179"/>
                <a:gd name="T9" fmla="*/ 2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104">
                  <a:moveTo>
                    <a:pt x="179" y="25"/>
                  </a:moveTo>
                  <a:lnTo>
                    <a:pt x="136" y="0"/>
                  </a:lnTo>
                  <a:lnTo>
                    <a:pt x="0" y="79"/>
                  </a:lnTo>
                  <a:lnTo>
                    <a:pt x="42" y="104"/>
                  </a:lnTo>
                  <a:lnTo>
                    <a:pt x="179" y="25"/>
                  </a:lnTo>
                  <a:close/>
                </a:path>
              </a:pathLst>
            </a:custGeom>
            <a:solidFill>
              <a:srgbClr val="C571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5" name="Freeform 993"/>
            <p:cNvSpPr/>
            <p:nvPr userDrawn="1"/>
          </p:nvSpPr>
          <p:spPr bwMode="auto">
            <a:xfrm>
              <a:off x="2158100" y="3209902"/>
              <a:ext cx="76332" cy="36289"/>
            </a:xfrm>
            <a:custGeom>
              <a:avLst/>
              <a:gdLst>
                <a:gd name="T0" fmla="*/ 35 w 61"/>
                <a:gd name="T1" fmla="*/ 0 h 29"/>
                <a:gd name="T2" fmla="*/ 24 w 61"/>
                <a:gd name="T3" fmla="*/ 10 h 29"/>
                <a:gd name="T4" fmla="*/ 6 w 61"/>
                <a:gd name="T5" fmla="*/ 16 h 29"/>
                <a:gd name="T6" fmla="*/ 31 w 61"/>
                <a:gd name="T7" fmla="*/ 29 h 29"/>
                <a:gd name="T8" fmla="*/ 61 w 61"/>
                <a:gd name="T9" fmla="*/ 14 h 29"/>
                <a:gd name="T10" fmla="*/ 35 w 61"/>
                <a:gd name="T1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29">
                  <a:moveTo>
                    <a:pt x="35" y="0"/>
                  </a:moveTo>
                  <a:cubicBezTo>
                    <a:pt x="17" y="0"/>
                    <a:pt x="22" y="7"/>
                    <a:pt x="24" y="10"/>
                  </a:cubicBezTo>
                  <a:cubicBezTo>
                    <a:pt x="25" y="12"/>
                    <a:pt x="10" y="14"/>
                    <a:pt x="6" y="16"/>
                  </a:cubicBezTo>
                  <a:cubicBezTo>
                    <a:pt x="0" y="20"/>
                    <a:pt x="1" y="29"/>
                    <a:pt x="31" y="29"/>
                  </a:cubicBezTo>
                  <a:cubicBezTo>
                    <a:pt x="47" y="29"/>
                    <a:pt x="61" y="21"/>
                    <a:pt x="61" y="14"/>
                  </a:cubicBezTo>
                  <a:cubicBezTo>
                    <a:pt x="61" y="8"/>
                    <a:pt x="51" y="0"/>
                    <a:pt x="35" y="0"/>
                  </a:cubicBezTo>
                </a:path>
              </a:pathLst>
            </a:custGeom>
            <a:solidFill>
              <a:srgbClr val="BF8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6" name="Freeform 994"/>
            <p:cNvSpPr/>
            <p:nvPr userDrawn="1"/>
          </p:nvSpPr>
          <p:spPr bwMode="auto">
            <a:xfrm>
              <a:off x="2209405" y="3116051"/>
              <a:ext cx="11262" cy="12513"/>
            </a:xfrm>
            <a:custGeom>
              <a:avLst/>
              <a:gdLst>
                <a:gd name="T0" fmla="*/ 9 w 9"/>
                <a:gd name="T1" fmla="*/ 4 h 10"/>
                <a:gd name="T2" fmla="*/ 5 w 9"/>
                <a:gd name="T3" fmla="*/ 6 h 10"/>
                <a:gd name="T4" fmla="*/ 2 w 9"/>
                <a:gd name="T5" fmla="*/ 10 h 10"/>
                <a:gd name="T6" fmla="*/ 0 w 9"/>
                <a:gd name="T7" fmla="*/ 9 h 10"/>
                <a:gd name="T8" fmla="*/ 3 w 9"/>
                <a:gd name="T9" fmla="*/ 4 h 10"/>
                <a:gd name="T10" fmla="*/ 8 w 9"/>
                <a:gd name="T11" fmla="*/ 1 h 10"/>
                <a:gd name="T12" fmla="*/ 9 w 9"/>
                <a:gd name="T13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9" y="4"/>
                  </a:moveTo>
                  <a:cubicBezTo>
                    <a:pt x="8" y="6"/>
                    <a:pt x="6" y="6"/>
                    <a:pt x="5" y="6"/>
                  </a:cubicBezTo>
                  <a:cubicBezTo>
                    <a:pt x="4" y="6"/>
                    <a:pt x="3" y="9"/>
                    <a:pt x="2" y="10"/>
                  </a:cubicBezTo>
                  <a:cubicBezTo>
                    <a:pt x="1" y="10"/>
                    <a:pt x="0" y="9"/>
                    <a:pt x="0" y="9"/>
                  </a:cubicBezTo>
                  <a:cubicBezTo>
                    <a:pt x="0" y="9"/>
                    <a:pt x="2" y="5"/>
                    <a:pt x="3" y="4"/>
                  </a:cubicBezTo>
                  <a:cubicBezTo>
                    <a:pt x="5" y="0"/>
                    <a:pt x="6" y="0"/>
                    <a:pt x="8" y="1"/>
                  </a:cubicBezTo>
                  <a:cubicBezTo>
                    <a:pt x="9" y="1"/>
                    <a:pt x="9" y="3"/>
                    <a:pt x="9" y="4"/>
                  </a:cubicBezTo>
                  <a:close/>
                </a:path>
              </a:pathLst>
            </a:custGeom>
            <a:solidFill>
              <a:srgbClr val="F2D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7" name="Freeform 995"/>
            <p:cNvSpPr/>
            <p:nvPr userDrawn="1"/>
          </p:nvSpPr>
          <p:spPr bwMode="auto">
            <a:xfrm>
              <a:off x="2213159" y="3047228"/>
              <a:ext cx="18770" cy="73829"/>
            </a:xfrm>
            <a:custGeom>
              <a:avLst/>
              <a:gdLst>
                <a:gd name="T0" fmla="*/ 6 w 15"/>
                <a:gd name="T1" fmla="*/ 58 h 59"/>
                <a:gd name="T2" fmla="*/ 15 w 15"/>
                <a:gd name="T3" fmla="*/ 32 h 59"/>
                <a:gd name="T4" fmla="*/ 15 w 15"/>
                <a:gd name="T5" fmla="*/ 11 h 59"/>
                <a:gd name="T6" fmla="*/ 9 w 15"/>
                <a:gd name="T7" fmla="*/ 1 h 59"/>
                <a:gd name="T8" fmla="*/ 5 w 15"/>
                <a:gd name="T9" fmla="*/ 13 h 59"/>
                <a:gd name="T10" fmla="*/ 5 w 15"/>
                <a:gd name="T11" fmla="*/ 33 h 59"/>
                <a:gd name="T12" fmla="*/ 0 w 15"/>
                <a:gd name="T13" fmla="*/ 58 h 59"/>
                <a:gd name="T14" fmla="*/ 6 w 15"/>
                <a:gd name="T15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59">
                  <a:moveTo>
                    <a:pt x="6" y="58"/>
                  </a:moveTo>
                  <a:cubicBezTo>
                    <a:pt x="8" y="55"/>
                    <a:pt x="15" y="37"/>
                    <a:pt x="15" y="32"/>
                  </a:cubicBezTo>
                  <a:cubicBezTo>
                    <a:pt x="15" y="27"/>
                    <a:pt x="15" y="11"/>
                    <a:pt x="15" y="11"/>
                  </a:cubicBezTo>
                  <a:cubicBezTo>
                    <a:pt x="15" y="11"/>
                    <a:pt x="15" y="1"/>
                    <a:pt x="9" y="1"/>
                  </a:cubicBezTo>
                  <a:cubicBezTo>
                    <a:pt x="6" y="0"/>
                    <a:pt x="2" y="4"/>
                    <a:pt x="5" y="13"/>
                  </a:cubicBezTo>
                  <a:cubicBezTo>
                    <a:pt x="5" y="16"/>
                    <a:pt x="5" y="33"/>
                    <a:pt x="5" y="33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6" y="59"/>
                    <a:pt x="6" y="58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8" name="Freeform 996"/>
            <p:cNvSpPr/>
            <p:nvPr userDrawn="1"/>
          </p:nvSpPr>
          <p:spPr bwMode="auto">
            <a:xfrm>
              <a:off x="2210656" y="3117303"/>
              <a:ext cx="13765" cy="21273"/>
            </a:xfrm>
            <a:custGeom>
              <a:avLst/>
              <a:gdLst>
                <a:gd name="T0" fmla="*/ 9 w 11"/>
                <a:gd name="T1" fmla="*/ 1 h 17"/>
                <a:gd name="T2" fmla="*/ 5 w 11"/>
                <a:gd name="T3" fmla="*/ 0 h 17"/>
                <a:gd name="T4" fmla="*/ 2 w 11"/>
                <a:gd name="T5" fmla="*/ 4 h 17"/>
                <a:gd name="T6" fmla="*/ 1 w 11"/>
                <a:gd name="T7" fmla="*/ 5 h 17"/>
                <a:gd name="T8" fmla="*/ 0 w 11"/>
                <a:gd name="T9" fmla="*/ 12 h 17"/>
                <a:gd name="T10" fmla="*/ 3 w 11"/>
                <a:gd name="T11" fmla="*/ 16 h 17"/>
                <a:gd name="T12" fmla="*/ 3 w 11"/>
                <a:gd name="T13" fmla="*/ 16 h 17"/>
                <a:gd name="T14" fmla="*/ 7 w 11"/>
                <a:gd name="T15" fmla="*/ 14 h 17"/>
                <a:gd name="T16" fmla="*/ 10 w 11"/>
                <a:gd name="T17" fmla="*/ 7 h 17"/>
                <a:gd name="T18" fmla="*/ 9 w 11"/>
                <a:gd name="T19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7">
                  <a:moveTo>
                    <a:pt x="9" y="1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5"/>
                    <a:pt x="3" y="16"/>
                  </a:cubicBezTo>
                  <a:cubicBezTo>
                    <a:pt x="5" y="17"/>
                    <a:pt x="3" y="16"/>
                    <a:pt x="3" y="16"/>
                  </a:cubicBezTo>
                  <a:cubicBezTo>
                    <a:pt x="6" y="17"/>
                    <a:pt x="7" y="14"/>
                    <a:pt x="7" y="14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5"/>
                    <a:pt x="11" y="1"/>
                    <a:pt x="9" y="1"/>
                  </a:cubicBezTo>
                  <a:close/>
                </a:path>
              </a:pathLst>
            </a:custGeom>
            <a:solidFill>
              <a:srgbClr val="F2D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9" name="Freeform 997"/>
            <p:cNvSpPr/>
            <p:nvPr userDrawn="1"/>
          </p:nvSpPr>
          <p:spPr bwMode="auto">
            <a:xfrm>
              <a:off x="2216913" y="3045977"/>
              <a:ext cx="17519" cy="31284"/>
            </a:xfrm>
            <a:custGeom>
              <a:avLst/>
              <a:gdLst>
                <a:gd name="T0" fmla="*/ 5 w 14"/>
                <a:gd name="T1" fmla="*/ 1 h 25"/>
                <a:gd name="T2" fmla="*/ 0 w 14"/>
                <a:gd name="T3" fmla="*/ 10 h 25"/>
                <a:gd name="T4" fmla="*/ 2 w 14"/>
                <a:gd name="T5" fmla="*/ 23 h 25"/>
                <a:gd name="T6" fmla="*/ 7 w 14"/>
                <a:gd name="T7" fmla="*/ 25 h 25"/>
                <a:gd name="T8" fmla="*/ 14 w 14"/>
                <a:gd name="T9" fmla="*/ 22 h 25"/>
                <a:gd name="T10" fmla="*/ 12 w 14"/>
                <a:gd name="T11" fmla="*/ 10 h 25"/>
                <a:gd name="T12" fmla="*/ 5 w 14"/>
                <a:gd name="T13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5">
                  <a:moveTo>
                    <a:pt x="5" y="1"/>
                  </a:moveTo>
                  <a:cubicBezTo>
                    <a:pt x="0" y="2"/>
                    <a:pt x="0" y="10"/>
                    <a:pt x="0" y="10"/>
                  </a:cubicBezTo>
                  <a:cubicBezTo>
                    <a:pt x="0" y="10"/>
                    <a:pt x="1" y="21"/>
                    <a:pt x="2" y="23"/>
                  </a:cubicBezTo>
                  <a:cubicBezTo>
                    <a:pt x="2" y="23"/>
                    <a:pt x="3" y="25"/>
                    <a:pt x="7" y="25"/>
                  </a:cubicBezTo>
                  <a:cubicBezTo>
                    <a:pt x="13" y="24"/>
                    <a:pt x="14" y="22"/>
                    <a:pt x="14" y="22"/>
                  </a:cubicBezTo>
                  <a:cubicBezTo>
                    <a:pt x="13" y="19"/>
                    <a:pt x="12" y="11"/>
                    <a:pt x="12" y="10"/>
                  </a:cubicBezTo>
                  <a:cubicBezTo>
                    <a:pt x="11" y="4"/>
                    <a:pt x="9" y="0"/>
                    <a:pt x="5" y="1"/>
                  </a:cubicBezTo>
                  <a:close/>
                </a:path>
              </a:pathLst>
            </a:custGeom>
            <a:solidFill>
              <a:srgbClr val="26B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0" name="Freeform 998"/>
            <p:cNvSpPr/>
            <p:nvPr userDrawn="1"/>
          </p:nvSpPr>
          <p:spPr bwMode="auto">
            <a:xfrm>
              <a:off x="2174367" y="3218661"/>
              <a:ext cx="38792" cy="18770"/>
            </a:xfrm>
            <a:custGeom>
              <a:avLst/>
              <a:gdLst>
                <a:gd name="T0" fmla="*/ 16 w 31"/>
                <a:gd name="T1" fmla="*/ 0 h 15"/>
                <a:gd name="T2" fmla="*/ 12 w 31"/>
                <a:gd name="T3" fmla="*/ 2 h 15"/>
                <a:gd name="T4" fmla="*/ 6 w 31"/>
                <a:gd name="T5" fmla="*/ 3 h 15"/>
                <a:gd name="T6" fmla="*/ 0 w 31"/>
                <a:gd name="T7" fmla="*/ 7 h 15"/>
                <a:gd name="T8" fmla="*/ 0 w 31"/>
                <a:gd name="T9" fmla="*/ 8 h 15"/>
                <a:gd name="T10" fmla="*/ 3 w 31"/>
                <a:gd name="T11" fmla="*/ 11 h 15"/>
                <a:gd name="T12" fmla="*/ 8 w 31"/>
                <a:gd name="T13" fmla="*/ 12 h 15"/>
                <a:gd name="T14" fmla="*/ 21 w 31"/>
                <a:gd name="T15" fmla="*/ 14 h 15"/>
                <a:gd name="T16" fmla="*/ 25 w 31"/>
                <a:gd name="T17" fmla="*/ 15 h 15"/>
                <a:gd name="T18" fmla="*/ 31 w 31"/>
                <a:gd name="T19" fmla="*/ 10 h 15"/>
                <a:gd name="T20" fmla="*/ 31 w 31"/>
                <a:gd name="T21" fmla="*/ 2 h 15"/>
                <a:gd name="T22" fmla="*/ 16 w 31"/>
                <a:gd name="T2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" h="15">
                  <a:moveTo>
                    <a:pt x="16" y="0"/>
                  </a:moveTo>
                  <a:cubicBezTo>
                    <a:pt x="16" y="0"/>
                    <a:pt x="15" y="2"/>
                    <a:pt x="12" y="2"/>
                  </a:cubicBezTo>
                  <a:cubicBezTo>
                    <a:pt x="11" y="2"/>
                    <a:pt x="6" y="3"/>
                    <a:pt x="6" y="3"/>
                  </a:cubicBezTo>
                  <a:cubicBezTo>
                    <a:pt x="3" y="3"/>
                    <a:pt x="1" y="4"/>
                    <a:pt x="0" y="7"/>
                  </a:cubicBezTo>
                  <a:cubicBezTo>
                    <a:pt x="0" y="7"/>
                    <a:pt x="0" y="8"/>
                    <a:pt x="0" y="8"/>
                  </a:cubicBezTo>
                  <a:cubicBezTo>
                    <a:pt x="0" y="10"/>
                    <a:pt x="2" y="10"/>
                    <a:pt x="3" y="11"/>
                  </a:cubicBezTo>
                  <a:cubicBezTo>
                    <a:pt x="3" y="11"/>
                    <a:pt x="6" y="12"/>
                    <a:pt x="8" y="12"/>
                  </a:cubicBezTo>
                  <a:cubicBezTo>
                    <a:pt x="12" y="13"/>
                    <a:pt x="18" y="14"/>
                    <a:pt x="21" y="14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9" y="15"/>
                    <a:pt x="31" y="12"/>
                    <a:pt x="31" y="10"/>
                  </a:cubicBezTo>
                  <a:cubicBezTo>
                    <a:pt x="31" y="2"/>
                    <a:pt x="31" y="2"/>
                    <a:pt x="31" y="2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30A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1" name="Freeform 999"/>
            <p:cNvSpPr/>
            <p:nvPr userDrawn="1"/>
          </p:nvSpPr>
          <p:spPr bwMode="auto">
            <a:xfrm>
              <a:off x="2189383" y="3207399"/>
              <a:ext cx="32535" cy="22524"/>
            </a:xfrm>
            <a:custGeom>
              <a:avLst/>
              <a:gdLst>
                <a:gd name="T0" fmla="*/ 13 w 26"/>
                <a:gd name="T1" fmla="*/ 0 h 18"/>
                <a:gd name="T2" fmla="*/ 11 w 26"/>
                <a:gd name="T3" fmla="*/ 2 h 18"/>
                <a:gd name="T4" fmla="*/ 7 w 26"/>
                <a:gd name="T5" fmla="*/ 2 h 18"/>
                <a:gd name="T6" fmla="*/ 0 w 26"/>
                <a:gd name="T7" fmla="*/ 5 h 18"/>
                <a:gd name="T8" fmla="*/ 0 w 26"/>
                <a:gd name="T9" fmla="*/ 5 h 18"/>
                <a:gd name="T10" fmla="*/ 1 w 26"/>
                <a:gd name="T11" fmla="*/ 8 h 18"/>
                <a:gd name="T12" fmla="*/ 7 w 26"/>
                <a:gd name="T13" fmla="*/ 11 h 18"/>
                <a:gd name="T14" fmla="*/ 12 w 26"/>
                <a:gd name="T15" fmla="*/ 12 h 18"/>
                <a:gd name="T16" fmla="*/ 15 w 26"/>
                <a:gd name="T17" fmla="*/ 12 h 18"/>
                <a:gd name="T18" fmla="*/ 16 w 26"/>
                <a:gd name="T19" fmla="*/ 15 h 18"/>
                <a:gd name="T20" fmla="*/ 19 w 26"/>
                <a:gd name="T21" fmla="*/ 17 h 18"/>
                <a:gd name="T22" fmla="*/ 26 w 26"/>
                <a:gd name="T23" fmla="*/ 13 h 18"/>
                <a:gd name="T24" fmla="*/ 26 w 26"/>
                <a:gd name="T25" fmla="*/ 4 h 18"/>
                <a:gd name="T26" fmla="*/ 13 w 26"/>
                <a:gd name="T2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18">
                  <a:moveTo>
                    <a:pt x="13" y="0"/>
                  </a:moveTo>
                  <a:cubicBezTo>
                    <a:pt x="13" y="0"/>
                    <a:pt x="13" y="2"/>
                    <a:pt x="11" y="2"/>
                  </a:cubicBezTo>
                  <a:cubicBezTo>
                    <a:pt x="10" y="2"/>
                    <a:pt x="7" y="2"/>
                    <a:pt x="7" y="2"/>
                  </a:cubicBezTo>
                  <a:cubicBezTo>
                    <a:pt x="4" y="1"/>
                    <a:pt x="1" y="3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6"/>
                    <a:pt x="1" y="8"/>
                  </a:cubicBezTo>
                  <a:cubicBezTo>
                    <a:pt x="1" y="8"/>
                    <a:pt x="5" y="10"/>
                    <a:pt x="7" y="11"/>
                  </a:cubicBezTo>
                  <a:cubicBezTo>
                    <a:pt x="10" y="12"/>
                    <a:pt x="11" y="12"/>
                    <a:pt x="12" y="12"/>
                  </a:cubicBezTo>
                  <a:cubicBezTo>
                    <a:pt x="12" y="12"/>
                    <a:pt x="14" y="12"/>
                    <a:pt x="15" y="12"/>
                  </a:cubicBezTo>
                  <a:cubicBezTo>
                    <a:pt x="16" y="12"/>
                    <a:pt x="16" y="14"/>
                    <a:pt x="16" y="15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23" y="18"/>
                    <a:pt x="26" y="14"/>
                    <a:pt x="26" y="13"/>
                  </a:cubicBezTo>
                  <a:cubicBezTo>
                    <a:pt x="26" y="4"/>
                    <a:pt x="26" y="4"/>
                    <a:pt x="26" y="4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30A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2" name="Freeform 1000"/>
            <p:cNvSpPr/>
            <p:nvPr userDrawn="1"/>
          </p:nvSpPr>
          <p:spPr bwMode="auto">
            <a:xfrm>
              <a:off x="2189383" y="3213656"/>
              <a:ext cx="20021" cy="12513"/>
            </a:xfrm>
            <a:custGeom>
              <a:avLst/>
              <a:gdLst>
                <a:gd name="T0" fmla="*/ 14 w 16"/>
                <a:gd name="T1" fmla="*/ 7 h 10"/>
                <a:gd name="T2" fmla="*/ 9 w 16"/>
                <a:gd name="T3" fmla="*/ 5 h 10"/>
                <a:gd name="T4" fmla="*/ 2 w 16"/>
                <a:gd name="T5" fmla="*/ 2 h 10"/>
                <a:gd name="T6" fmla="*/ 0 w 16"/>
                <a:gd name="T7" fmla="*/ 0 h 10"/>
                <a:gd name="T8" fmla="*/ 0 w 16"/>
                <a:gd name="T9" fmla="*/ 2 h 10"/>
                <a:gd name="T10" fmla="*/ 2 w 16"/>
                <a:gd name="T11" fmla="*/ 4 h 10"/>
                <a:gd name="T12" fmla="*/ 7 w 16"/>
                <a:gd name="T13" fmla="*/ 6 h 10"/>
                <a:gd name="T14" fmla="*/ 12 w 16"/>
                <a:gd name="T15" fmla="*/ 9 h 10"/>
                <a:gd name="T16" fmla="*/ 15 w 16"/>
                <a:gd name="T17" fmla="*/ 10 h 10"/>
                <a:gd name="T18" fmla="*/ 16 w 16"/>
                <a:gd name="T19" fmla="*/ 8 h 10"/>
                <a:gd name="T20" fmla="*/ 14 w 16"/>
                <a:gd name="T2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10">
                  <a:moveTo>
                    <a:pt x="14" y="7"/>
                  </a:moveTo>
                  <a:cubicBezTo>
                    <a:pt x="14" y="6"/>
                    <a:pt x="11" y="5"/>
                    <a:pt x="9" y="5"/>
                  </a:cubicBezTo>
                  <a:cubicBezTo>
                    <a:pt x="6" y="4"/>
                    <a:pt x="2" y="2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4"/>
                  </a:cubicBezTo>
                  <a:cubicBezTo>
                    <a:pt x="2" y="4"/>
                    <a:pt x="5" y="5"/>
                    <a:pt x="7" y="6"/>
                  </a:cubicBezTo>
                  <a:cubicBezTo>
                    <a:pt x="9" y="7"/>
                    <a:pt x="11" y="8"/>
                    <a:pt x="12" y="9"/>
                  </a:cubicBezTo>
                  <a:cubicBezTo>
                    <a:pt x="12" y="9"/>
                    <a:pt x="15" y="10"/>
                    <a:pt x="15" y="10"/>
                  </a:cubicBezTo>
                  <a:cubicBezTo>
                    <a:pt x="16" y="10"/>
                    <a:pt x="16" y="8"/>
                    <a:pt x="16" y="8"/>
                  </a:cubicBezTo>
                  <a:cubicBezTo>
                    <a:pt x="16" y="8"/>
                    <a:pt x="16" y="7"/>
                    <a:pt x="14" y="7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3" name="Freeform 1001"/>
            <p:cNvSpPr/>
            <p:nvPr userDrawn="1"/>
          </p:nvSpPr>
          <p:spPr bwMode="auto">
            <a:xfrm>
              <a:off x="2209405" y="3221164"/>
              <a:ext cx="12513" cy="8760"/>
            </a:xfrm>
            <a:custGeom>
              <a:avLst/>
              <a:gdLst>
                <a:gd name="T0" fmla="*/ 3 w 10"/>
                <a:gd name="T1" fmla="*/ 3 h 7"/>
                <a:gd name="T2" fmla="*/ 0 w 10"/>
                <a:gd name="T3" fmla="*/ 2 h 7"/>
                <a:gd name="T4" fmla="*/ 0 w 10"/>
                <a:gd name="T5" fmla="*/ 4 h 7"/>
                <a:gd name="T6" fmla="*/ 3 w 10"/>
                <a:gd name="T7" fmla="*/ 6 h 7"/>
                <a:gd name="T8" fmla="*/ 10 w 10"/>
                <a:gd name="T9" fmla="*/ 2 h 7"/>
                <a:gd name="T10" fmla="*/ 10 w 10"/>
                <a:gd name="T11" fmla="*/ 0 h 7"/>
                <a:gd name="T12" fmla="*/ 3 w 10"/>
                <a:gd name="T1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7">
                  <a:moveTo>
                    <a:pt x="3" y="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7" y="7"/>
                    <a:pt x="10" y="3"/>
                    <a:pt x="1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7" y="4"/>
                    <a:pt x="3" y="3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4" name="Freeform 1002"/>
            <p:cNvSpPr/>
            <p:nvPr userDrawn="1"/>
          </p:nvSpPr>
          <p:spPr bwMode="auto">
            <a:xfrm>
              <a:off x="2185630" y="3030961"/>
              <a:ext cx="47551" cy="83840"/>
            </a:xfrm>
            <a:custGeom>
              <a:avLst/>
              <a:gdLst>
                <a:gd name="T0" fmla="*/ 34 w 38"/>
                <a:gd name="T1" fmla="*/ 23 h 67"/>
                <a:gd name="T2" fmla="*/ 34 w 38"/>
                <a:gd name="T3" fmla="*/ 13 h 67"/>
                <a:gd name="T4" fmla="*/ 38 w 38"/>
                <a:gd name="T5" fmla="*/ 1 h 67"/>
                <a:gd name="T6" fmla="*/ 27 w 38"/>
                <a:gd name="T7" fmla="*/ 0 h 67"/>
                <a:gd name="T8" fmla="*/ 23 w 38"/>
                <a:gd name="T9" fmla="*/ 10 h 67"/>
                <a:gd name="T10" fmla="*/ 17 w 38"/>
                <a:gd name="T11" fmla="*/ 17 h 67"/>
                <a:gd name="T12" fmla="*/ 11 w 38"/>
                <a:gd name="T13" fmla="*/ 22 h 67"/>
                <a:gd name="T14" fmla="*/ 6 w 38"/>
                <a:gd name="T15" fmla="*/ 31 h 67"/>
                <a:gd name="T16" fmla="*/ 0 w 38"/>
                <a:gd name="T17" fmla="*/ 62 h 67"/>
                <a:gd name="T18" fmla="*/ 27 w 38"/>
                <a:gd name="T19" fmla="*/ 67 h 67"/>
                <a:gd name="T20" fmla="*/ 33 w 38"/>
                <a:gd name="T21" fmla="*/ 31 h 67"/>
                <a:gd name="T22" fmla="*/ 34 w 38"/>
                <a:gd name="T23" fmla="*/ 2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67">
                  <a:moveTo>
                    <a:pt x="34" y="23"/>
                  </a:moveTo>
                  <a:cubicBezTo>
                    <a:pt x="34" y="23"/>
                    <a:pt x="33" y="15"/>
                    <a:pt x="34" y="13"/>
                  </a:cubicBezTo>
                  <a:cubicBezTo>
                    <a:pt x="35" y="7"/>
                    <a:pt x="38" y="1"/>
                    <a:pt x="38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1" y="14"/>
                    <a:pt x="18" y="15"/>
                    <a:pt x="17" y="17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0" y="23"/>
                    <a:pt x="7" y="26"/>
                    <a:pt x="6" y="31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28"/>
                    <a:pt x="34" y="25"/>
                    <a:pt x="34" y="23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5" name="Freeform 1003"/>
            <p:cNvSpPr/>
            <p:nvPr userDrawn="1"/>
          </p:nvSpPr>
          <p:spPr bwMode="auto">
            <a:xfrm>
              <a:off x="2198143" y="3114800"/>
              <a:ext cx="25027" cy="108867"/>
            </a:xfrm>
            <a:custGeom>
              <a:avLst/>
              <a:gdLst>
                <a:gd name="T0" fmla="*/ 0 w 20"/>
                <a:gd name="T1" fmla="*/ 3 h 87"/>
                <a:gd name="T2" fmla="*/ 0 w 20"/>
                <a:gd name="T3" fmla="*/ 83 h 87"/>
                <a:gd name="T4" fmla="*/ 12 w 20"/>
                <a:gd name="T5" fmla="*/ 87 h 87"/>
                <a:gd name="T6" fmla="*/ 20 w 20"/>
                <a:gd name="T7" fmla="*/ 84 h 87"/>
                <a:gd name="T8" fmla="*/ 19 w 20"/>
                <a:gd name="T9" fmla="*/ 0 h 87"/>
                <a:gd name="T10" fmla="*/ 0 w 20"/>
                <a:gd name="T11" fmla="*/ 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87">
                  <a:moveTo>
                    <a:pt x="0" y="3"/>
                  </a:move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5" y="87"/>
                    <a:pt x="12" y="87"/>
                  </a:cubicBezTo>
                  <a:cubicBezTo>
                    <a:pt x="16" y="87"/>
                    <a:pt x="20" y="85"/>
                    <a:pt x="20" y="84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093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6" name="Freeform 1004"/>
            <p:cNvSpPr/>
            <p:nvPr userDrawn="1"/>
          </p:nvSpPr>
          <p:spPr bwMode="auto">
            <a:xfrm>
              <a:off x="2186881" y="3122309"/>
              <a:ext cx="27529" cy="110118"/>
            </a:xfrm>
            <a:custGeom>
              <a:avLst/>
              <a:gdLst>
                <a:gd name="T0" fmla="*/ 0 w 22"/>
                <a:gd name="T1" fmla="*/ 1 h 88"/>
                <a:gd name="T2" fmla="*/ 5 w 22"/>
                <a:gd name="T3" fmla="*/ 75 h 88"/>
                <a:gd name="T4" fmla="*/ 4 w 22"/>
                <a:gd name="T5" fmla="*/ 78 h 88"/>
                <a:gd name="T6" fmla="*/ 4 w 22"/>
                <a:gd name="T7" fmla="*/ 81 h 88"/>
                <a:gd name="T8" fmla="*/ 16 w 22"/>
                <a:gd name="T9" fmla="*/ 87 h 88"/>
                <a:gd name="T10" fmla="*/ 22 w 22"/>
                <a:gd name="T11" fmla="*/ 85 h 88"/>
                <a:gd name="T12" fmla="*/ 20 w 22"/>
                <a:gd name="T13" fmla="*/ 0 h 88"/>
                <a:gd name="T14" fmla="*/ 0 w 22"/>
                <a:gd name="T15" fmla="*/ 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88">
                  <a:moveTo>
                    <a:pt x="0" y="1"/>
                  </a:moveTo>
                  <a:cubicBezTo>
                    <a:pt x="5" y="75"/>
                    <a:pt x="5" y="75"/>
                    <a:pt x="5" y="75"/>
                  </a:cubicBezTo>
                  <a:cubicBezTo>
                    <a:pt x="5" y="75"/>
                    <a:pt x="5" y="76"/>
                    <a:pt x="4" y="78"/>
                  </a:cubicBezTo>
                  <a:cubicBezTo>
                    <a:pt x="3" y="79"/>
                    <a:pt x="4" y="80"/>
                    <a:pt x="4" y="81"/>
                  </a:cubicBezTo>
                  <a:cubicBezTo>
                    <a:pt x="4" y="82"/>
                    <a:pt x="8" y="88"/>
                    <a:pt x="16" y="87"/>
                  </a:cubicBezTo>
                  <a:cubicBezTo>
                    <a:pt x="19" y="87"/>
                    <a:pt x="21" y="86"/>
                    <a:pt x="22" y="85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1454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7" name="Freeform 1005"/>
            <p:cNvSpPr/>
            <p:nvPr userDrawn="1"/>
          </p:nvSpPr>
          <p:spPr bwMode="auto">
            <a:xfrm>
              <a:off x="2184378" y="3045977"/>
              <a:ext cx="46300" cy="86343"/>
            </a:xfrm>
            <a:custGeom>
              <a:avLst/>
              <a:gdLst>
                <a:gd name="T0" fmla="*/ 13 w 37"/>
                <a:gd name="T1" fmla="*/ 4 h 69"/>
                <a:gd name="T2" fmla="*/ 3 w 37"/>
                <a:gd name="T3" fmla="*/ 28 h 69"/>
                <a:gd name="T4" fmla="*/ 0 w 37"/>
                <a:gd name="T5" fmla="*/ 62 h 69"/>
                <a:gd name="T6" fmla="*/ 2 w 37"/>
                <a:gd name="T7" fmla="*/ 65 h 69"/>
                <a:gd name="T8" fmla="*/ 23 w 37"/>
                <a:gd name="T9" fmla="*/ 67 h 69"/>
                <a:gd name="T10" fmla="*/ 32 w 37"/>
                <a:gd name="T11" fmla="*/ 63 h 69"/>
                <a:gd name="T12" fmla="*/ 34 w 37"/>
                <a:gd name="T13" fmla="*/ 19 h 69"/>
                <a:gd name="T14" fmla="*/ 35 w 37"/>
                <a:gd name="T15" fmla="*/ 2 h 69"/>
                <a:gd name="T16" fmla="*/ 32 w 37"/>
                <a:gd name="T17" fmla="*/ 1 h 69"/>
                <a:gd name="T18" fmla="*/ 20 w 37"/>
                <a:gd name="T19" fmla="*/ 3 h 69"/>
                <a:gd name="T20" fmla="*/ 13 w 37"/>
                <a:gd name="T21" fmla="*/ 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69">
                  <a:moveTo>
                    <a:pt x="13" y="4"/>
                  </a:moveTo>
                  <a:cubicBezTo>
                    <a:pt x="10" y="6"/>
                    <a:pt x="5" y="14"/>
                    <a:pt x="3" y="28"/>
                  </a:cubicBezTo>
                  <a:cubicBezTo>
                    <a:pt x="1" y="40"/>
                    <a:pt x="0" y="62"/>
                    <a:pt x="0" y="62"/>
                  </a:cubicBezTo>
                  <a:cubicBezTo>
                    <a:pt x="0" y="64"/>
                    <a:pt x="1" y="65"/>
                    <a:pt x="2" y="65"/>
                  </a:cubicBezTo>
                  <a:cubicBezTo>
                    <a:pt x="5" y="66"/>
                    <a:pt x="13" y="69"/>
                    <a:pt x="23" y="67"/>
                  </a:cubicBezTo>
                  <a:cubicBezTo>
                    <a:pt x="25" y="67"/>
                    <a:pt x="31" y="65"/>
                    <a:pt x="32" y="63"/>
                  </a:cubicBezTo>
                  <a:cubicBezTo>
                    <a:pt x="32" y="63"/>
                    <a:pt x="29" y="43"/>
                    <a:pt x="34" y="19"/>
                  </a:cubicBezTo>
                  <a:cubicBezTo>
                    <a:pt x="37" y="10"/>
                    <a:pt x="35" y="2"/>
                    <a:pt x="35" y="2"/>
                  </a:cubicBezTo>
                  <a:cubicBezTo>
                    <a:pt x="35" y="2"/>
                    <a:pt x="34" y="1"/>
                    <a:pt x="32" y="1"/>
                  </a:cubicBezTo>
                  <a:cubicBezTo>
                    <a:pt x="26" y="0"/>
                    <a:pt x="20" y="3"/>
                    <a:pt x="20" y="3"/>
                  </a:cubicBezTo>
                  <a:lnTo>
                    <a:pt x="13" y="4"/>
                  </a:lnTo>
                  <a:close/>
                </a:path>
              </a:pathLst>
            </a:custGeom>
            <a:solidFill>
              <a:srgbClr val="2EBE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8" name="Freeform 1006"/>
            <p:cNvSpPr/>
            <p:nvPr userDrawn="1"/>
          </p:nvSpPr>
          <p:spPr bwMode="auto">
            <a:xfrm>
              <a:off x="2205651" y="3002180"/>
              <a:ext cx="36289" cy="36289"/>
            </a:xfrm>
            <a:custGeom>
              <a:avLst/>
              <a:gdLst>
                <a:gd name="T0" fmla="*/ 17 w 29"/>
                <a:gd name="T1" fmla="*/ 3 h 29"/>
                <a:gd name="T2" fmla="*/ 10 w 29"/>
                <a:gd name="T3" fmla="*/ 0 h 29"/>
                <a:gd name="T4" fmla="*/ 2 w 29"/>
                <a:gd name="T5" fmla="*/ 19 h 29"/>
                <a:gd name="T6" fmla="*/ 3 w 29"/>
                <a:gd name="T7" fmla="*/ 28 h 29"/>
                <a:gd name="T8" fmla="*/ 13 w 29"/>
                <a:gd name="T9" fmla="*/ 29 h 29"/>
                <a:gd name="T10" fmla="*/ 22 w 29"/>
                <a:gd name="T11" fmla="*/ 22 h 29"/>
                <a:gd name="T12" fmla="*/ 29 w 29"/>
                <a:gd name="T13" fmla="*/ 10 h 29"/>
                <a:gd name="T14" fmla="*/ 17 w 29"/>
                <a:gd name="T1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29">
                  <a:moveTo>
                    <a:pt x="17" y="3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25"/>
                    <a:pt x="1" y="27"/>
                    <a:pt x="3" y="28"/>
                  </a:cubicBezTo>
                  <a:cubicBezTo>
                    <a:pt x="6" y="29"/>
                    <a:pt x="11" y="29"/>
                    <a:pt x="13" y="29"/>
                  </a:cubicBezTo>
                  <a:cubicBezTo>
                    <a:pt x="18" y="29"/>
                    <a:pt x="21" y="23"/>
                    <a:pt x="22" y="22"/>
                  </a:cubicBezTo>
                  <a:cubicBezTo>
                    <a:pt x="29" y="10"/>
                    <a:pt x="29" y="10"/>
                    <a:pt x="29" y="10"/>
                  </a:cubicBezTo>
                  <a:lnTo>
                    <a:pt x="17" y="3"/>
                  </a:ln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9" name="Freeform 1007"/>
            <p:cNvSpPr/>
            <p:nvPr userDrawn="1"/>
          </p:nvSpPr>
          <p:spPr bwMode="auto">
            <a:xfrm>
              <a:off x="2213159" y="2998426"/>
              <a:ext cx="35037" cy="41294"/>
            </a:xfrm>
            <a:custGeom>
              <a:avLst/>
              <a:gdLst>
                <a:gd name="T0" fmla="*/ 7 w 28"/>
                <a:gd name="T1" fmla="*/ 1 h 33"/>
                <a:gd name="T2" fmla="*/ 3 w 28"/>
                <a:gd name="T3" fmla="*/ 6 h 33"/>
                <a:gd name="T4" fmla="*/ 1 w 28"/>
                <a:gd name="T5" fmla="*/ 16 h 33"/>
                <a:gd name="T6" fmla="*/ 1 w 28"/>
                <a:gd name="T7" fmla="*/ 18 h 33"/>
                <a:gd name="T8" fmla="*/ 2 w 28"/>
                <a:gd name="T9" fmla="*/ 19 h 33"/>
                <a:gd name="T10" fmla="*/ 3 w 28"/>
                <a:gd name="T11" fmla="*/ 17 h 33"/>
                <a:gd name="T12" fmla="*/ 5 w 28"/>
                <a:gd name="T13" fmla="*/ 22 h 33"/>
                <a:gd name="T14" fmla="*/ 5 w 28"/>
                <a:gd name="T15" fmla="*/ 26 h 33"/>
                <a:gd name="T16" fmla="*/ 11 w 28"/>
                <a:gd name="T17" fmla="*/ 32 h 33"/>
                <a:gd name="T18" fmla="*/ 14 w 28"/>
                <a:gd name="T19" fmla="*/ 32 h 33"/>
                <a:gd name="T20" fmla="*/ 21 w 28"/>
                <a:gd name="T21" fmla="*/ 27 h 33"/>
                <a:gd name="T22" fmla="*/ 26 w 28"/>
                <a:gd name="T23" fmla="*/ 11 h 33"/>
                <a:gd name="T24" fmla="*/ 23 w 28"/>
                <a:gd name="T25" fmla="*/ 6 h 33"/>
                <a:gd name="T26" fmla="*/ 22 w 28"/>
                <a:gd name="T27" fmla="*/ 3 h 33"/>
                <a:gd name="T28" fmla="*/ 18 w 28"/>
                <a:gd name="T29" fmla="*/ 3 h 33"/>
                <a:gd name="T30" fmla="*/ 18 w 28"/>
                <a:gd name="T31" fmla="*/ 1 h 33"/>
                <a:gd name="T32" fmla="*/ 15 w 28"/>
                <a:gd name="T33" fmla="*/ 1 h 33"/>
                <a:gd name="T34" fmla="*/ 12 w 28"/>
                <a:gd name="T35" fmla="*/ 2 h 33"/>
                <a:gd name="T36" fmla="*/ 12 w 28"/>
                <a:gd name="T37" fmla="*/ 0 h 33"/>
                <a:gd name="T38" fmla="*/ 7 w 28"/>
                <a:gd name="T3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" h="33">
                  <a:moveTo>
                    <a:pt x="7" y="1"/>
                  </a:moveTo>
                  <a:cubicBezTo>
                    <a:pt x="4" y="2"/>
                    <a:pt x="3" y="5"/>
                    <a:pt x="3" y="6"/>
                  </a:cubicBezTo>
                  <a:cubicBezTo>
                    <a:pt x="4" y="8"/>
                    <a:pt x="2" y="14"/>
                    <a:pt x="1" y="16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9"/>
                    <a:pt x="1" y="20"/>
                    <a:pt x="2" y="19"/>
                  </a:cubicBezTo>
                  <a:cubicBezTo>
                    <a:pt x="3" y="19"/>
                    <a:pt x="2" y="17"/>
                    <a:pt x="3" y="17"/>
                  </a:cubicBezTo>
                  <a:cubicBezTo>
                    <a:pt x="4" y="17"/>
                    <a:pt x="6" y="17"/>
                    <a:pt x="5" y="22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9"/>
                    <a:pt x="8" y="31"/>
                    <a:pt x="11" y="32"/>
                  </a:cubicBezTo>
                  <a:cubicBezTo>
                    <a:pt x="11" y="32"/>
                    <a:pt x="13" y="33"/>
                    <a:pt x="14" y="32"/>
                  </a:cubicBezTo>
                  <a:cubicBezTo>
                    <a:pt x="14" y="32"/>
                    <a:pt x="19" y="28"/>
                    <a:pt x="21" y="27"/>
                  </a:cubicBezTo>
                  <a:cubicBezTo>
                    <a:pt x="26" y="22"/>
                    <a:pt x="28" y="17"/>
                    <a:pt x="26" y="11"/>
                  </a:cubicBezTo>
                  <a:cubicBezTo>
                    <a:pt x="26" y="9"/>
                    <a:pt x="23" y="7"/>
                    <a:pt x="23" y="6"/>
                  </a:cubicBezTo>
                  <a:cubicBezTo>
                    <a:pt x="20" y="4"/>
                    <a:pt x="22" y="3"/>
                    <a:pt x="22" y="3"/>
                  </a:cubicBezTo>
                  <a:cubicBezTo>
                    <a:pt x="21" y="2"/>
                    <a:pt x="19" y="3"/>
                    <a:pt x="18" y="3"/>
                  </a:cubicBezTo>
                  <a:cubicBezTo>
                    <a:pt x="15" y="3"/>
                    <a:pt x="18" y="1"/>
                    <a:pt x="18" y="1"/>
                  </a:cubicBezTo>
                  <a:cubicBezTo>
                    <a:pt x="18" y="1"/>
                    <a:pt x="17" y="0"/>
                    <a:pt x="15" y="1"/>
                  </a:cubicBezTo>
                  <a:cubicBezTo>
                    <a:pt x="15" y="1"/>
                    <a:pt x="13" y="2"/>
                    <a:pt x="12" y="2"/>
                  </a:cubicBezTo>
                  <a:cubicBezTo>
                    <a:pt x="10" y="1"/>
                    <a:pt x="12" y="0"/>
                    <a:pt x="12" y="0"/>
                  </a:cubicBezTo>
                  <a:cubicBezTo>
                    <a:pt x="11" y="0"/>
                    <a:pt x="7" y="1"/>
                    <a:pt x="7" y="1"/>
                  </a:cubicBezTo>
                  <a:close/>
                </a:path>
              </a:pathLst>
            </a:custGeom>
            <a:solidFill>
              <a:srgbClr val="633A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0" name="Freeform 1008"/>
            <p:cNvSpPr/>
            <p:nvPr userDrawn="1"/>
          </p:nvSpPr>
          <p:spPr bwMode="auto">
            <a:xfrm>
              <a:off x="2214410" y="3019699"/>
              <a:ext cx="5005" cy="7508"/>
            </a:xfrm>
            <a:custGeom>
              <a:avLst/>
              <a:gdLst>
                <a:gd name="T0" fmla="*/ 2 w 4"/>
                <a:gd name="T1" fmla="*/ 0 h 6"/>
                <a:gd name="T2" fmla="*/ 3 w 4"/>
                <a:gd name="T3" fmla="*/ 3 h 6"/>
                <a:gd name="T4" fmla="*/ 2 w 4"/>
                <a:gd name="T5" fmla="*/ 5 h 6"/>
                <a:gd name="T6" fmla="*/ 0 w 4"/>
                <a:gd name="T7" fmla="*/ 5 h 6"/>
                <a:gd name="T8" fmla="*/ 2 w 4"/>
                <a:gd name="T9" fmla="*/ 2 h 6"/>
                <a:gd name="T10" fmla="*/ 2 w 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cubicBezTo>
                    <a:pt x="2" y="0"/>
                    <a:pt x="4" y="1"/>
                    <a:pt x="3" y="3"/>
                  </a:cubicBezTo>
                  <a:cubicBezTo>
                    <a:pt x="3" y="4"/>
                    <a:pt x="2" y="5"/>
                    <a:pt x="2" y="5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5"/>
                    <a:pt x="1" y="2"/>
                    <a:pt x="2" y="2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EFCF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1" name="Freeform 1009"/>
            <p:cNvSpPr/>
            <p:nvPr userDrawn="1"/>
          </p:nvSpPr>
          <p:spPr bwMode="auto">
            <a:xfrm>
              <a:off x="2213159" y="3017196"/>
              <a:ext cx="5005" cy="10011"/>
            </a:xfrm>
            <a:custGeom>
              <a:avLst/>
              <a:gdLst>
                <a:gd name="T0" fmla="*/ 3 w 4"/>
                <a:gd name="T1" fmla="*/ 1 h 8"/>
                <a:gd name="T2" fmla="*/ 2 w 4"/>
                <a:gd name="T3" fmla="*/ 2 h 8"/>
                <a:gd name="T4" fmla="*/ 1 w 4"/>
                <a:gd name="T5" fmla="*/ 5 h 8"/>
                <a:gd name="T6" fmla="*/ 0 w 4"/>
                <a:gd name="T7" fmla="*/ 7 h 8"/>
                <a:gd name="T8" fmla="*/ 1 w 4"/>
                <a:gd name="T9" fmla="*/ 7 h 8"/>
                <a:gd name="T10" fmla="*/ 3 w 4"/>
                <a:gd name="T11" fmla="*/ 5 h 8"/>
                <a:gd name="T12" fmla="*/ 3 w 4"/>
                <a:gd name="T1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8">
                  <a:moveTo>
                    <a:pt x="3" y="1"/>
                  </a:moveTo>
                  <a:cubicBezTo>
                    <a:pt x="3" y="1"/>
                    <a:pt x="2" y="0"/>
                    <a:pt x="2" y="2"/>
                  </a:cubicBezTo>
                  <a:cubicBezTo>
                    <a:pt x="2" y="3"/>
                    <a:pt x="2" y="4"/>
                    <a:pt x="1" y="5"/>
                  </a:cubicBezTo>
                  <a:cubicBezTo>
                    <a:pt x="1" y="5"/>
                    <a:pt x="0" y="7"/>
                    <a:pt x="0" y="7"/>
                  </a:cubicBezTo>
                  <a:cubicBezTo>
                    <a:pt x="0" y="7"/>
                    <a:pt x="0" y="8"/>
                    <a:pt x="1" y="7"/>
                  </a:cubicBezTo>
                  <a:cubicBezTo>
                    <a:pt x="2" y="7"/>
                    <a:pt x="2" y="6"/>
                    <a:pt x="3" y="5"/>
                  </a:cubicBezTo>
                  <a:cubicBezTo>
                    <a:pt x="3" y="4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E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2" name="Freeform 1010"/>
            <p:cNvSpPr/>
            <p:nvPr userDrawn="1"/>
          </p:nvSpPr>
          <p:spPr bwMode="auto">
            <a:xfrm>
              <a:off x="2165608" y="2997175"/>
              <a:ext cx="7508" cy="17519"/>
            </a:xfrm>
            <a:custGeom>
              <a:avLst/>
              <a:gdLst>
                <a:gd name="T0" fmla="*/ 0 w 6"/>
                <a:gd name="T1" fmla="*/ 10 h 14"/>
                <a:gd name="T2" fmla="*/ 3 w 6"/>
                <a:gd name="T3" fmla="*/ 6 h 14"/>
                <a:gd name="T4" fmla="*/ 3 w 6"/>
                <a:gd name="T5" fmla="*/ 1 h 14"/>
                <a:gd name="T6" fmla="*/ 5 w 6"/>
                <a:gd name="T7" fmla="*/ 1 h 14"/>
                <a:gd name="T8" fmla="*/ 6 w 6"/>
                <a:gd name="T9" fmla="*/ 7 h 14"/>
                <a:gd name="T10" fmla="*/ 3 w 6"/>
                <a:gd name="T11" fmla="*/ 13 h 14"/>
                <a:gd name="T12" fmla="*/ 0 w 6"/>
                <a:gd name="T13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4">
                  <a:moveTo>
                    <a:pt x="0" y="10"/>
                  </a:moveTo>
                  <a:cubicBezTo>
                    <a:pt x="0" y="9"/>
                    <a:pt x="2" y="7"/>
                    <a:pt x="3" y="6"/>
                  </a:cubicBezTo>
                  <a:cubicBezTo>
                    <a:pt x="4" y="6"/>
                    <a:pt x="3" y="3"/>
                    <a:pt x="3" y="1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6" y="1"/>
                    <a:pt x="6" y="6"/>
                    <a:pt x="6" y="7"/>
                  </a:cubicBezTo>
                  <a:cubicBezTo>
                    <a:pt x="6" y="10"/>
                    <a:pt x="4" y="13"/>
                    <a:pt x="3" y="13"/>
                  </a:cubicBezTo>
                  <a:cubicBezTo>
                    <a:pt x="1" y="14"/>
                    <a:pt x="1" y="12"/>
                    <a:pt x="0" y="10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3" name="Freeform 1011"/>
            <p:cNvSpPr/>
            <p:nvPr userDrawn="1"/>
          </p:nvSpPr>
          <p:spPr bwMode="auto">
            <a:xfrm>
              <a:off x="2156849" y="2992170"/>
              <a:ext cx="13765" cy="25027"/>
            </a:xfrm>
            <a:custGeom>
              <a:avLst/>
              <a:gdLst>
                <a:gd name="T0" fmla="*/ 8 w 11"/>
                <a:gd name="T1" fmla="*/ 19 h 20"/>
                <a:gd name="T2" fmla="*/ 11 w 11"/>
                <a:gd name="T3" fmla="*/ 16 h 20"/>
                <a:gd name="T4" fmla="*/ 11 w 11"/>
                <a:gd name="T5" fmla="*/ 11 h 20"/>
                <a:gd name="T6" fmla="*/ 10 w 11"/>
                <a:gd name="T7" fmla="*/ 10 h 20"/>
                <a:gd name="T8" fmla="*/ 7 w 11"/>
                <a:gd name="T9" fmla="*/ 3 h 20"/>
                <a:gd name="T10" fmla="*/ 4 w 11"/>
                <a:gd name="T11" fmla="*/ 1 h 20"/>
                <a:gd name="T12" fmla="*/ 3 w 11"/>
                <a:gd name="T13" fmla="*/ 3 h 20"/>
                <a:gd name="T14" fmla="*/ 0 w 11"/>
                <a:gd name="T15" fmla="*/ 7 h 20"/>
                <a:gd name="T16" fmla="*/ 2 w 11"/>
                <a:gd name="T17" fmla="*/ 13 h 20"/>
                <a:gd name="T18" fmla="*/ 8 w 11"/>
                <a:gd name="T19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20">
                  <a:moveTo>
                    <a:pt x="8" y="19"/>
                  </a:moveTo>
                  <a:cubicBezTo>
                    <a:pt x="11" y="16"/>
                    <a:pt x="11" y="16"/>
                    <a:pt x="11" y="16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6" y="0"/>
                    <a:pt x="4" y="1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0" y="4"/>
                    <a:pt x="0" y="7"/>
                    <a:pt x="0" y="7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3" y="15"/>
                    <a:pt x="6" y="20"/>
                    <a:pt x="8" y="19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4" name="Freeform 1012"/>
            <p:cNvSpPr/>
            <p:nvPr userDrawn="1"/>
          </p:nvSpPr>
          <p:spPr bwMode="auto">
            <a:xfrm>
              <a:off x="2163106" y="3009688"/>
              <a:ext cx="55059" cy="58813"/>
            </a:xfrm>
            <a:custGeom>
              <a:avLst/>
              <a:gdLst>
                <a:gd name="T0" fmla="*/ 0 w 44"/>
                <a:gd name="T1" fmla="*/ 3 h 47"/>
                <a:gd name="T2" fmla="*/ 12 w 44"/>
                <a:gd name="T3" fmla="*/ 34 h 47"/>
                <a:gd name="T4" fmla="*/ 34 w 44"/>
                <a:gd name="T5" fmla="*/ 45 h 47"/>
                <a:gd name="T6" fmla="*/ 44 w 44"/>
                <a:gd name="T7" fmla="*/ 42 h 47"/>
                <a:gd name="T8" fmla="*/ 38 w 44"/>
                <a:gd name="T9" fmla="*/ 34 h 47"/>
                <a:gd name="T10" fmla="*/ 18 w 44"/>
                <a:gd name="T11" fmla="*/ 26 h 47"/>
                <a:gd name="T12" fmla="*/ 6 w 44"/>
                <a:gd name="T13" fmla="*/ 1 h 47"/>
                <a:gd name="T14" fmla="*/ 0 w 44"/>
                <a:gd name="T15" fmla="*/ 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47">
                  <a:moveTo>
                    <a:pt x="0" y="3"/>
                  </a:moveTo>
                  <a:cubicBezTo>
                    <a:pt x="0" y="3"/>
                    <a:pt x="5" y="28"/>
                    <a:pt x="12" y="34"/>
                  </a:cubicBezTo>
                  <a:cubicBezTo>
                    <a:pt x="15" y="37"/>
                    <a:pt x="34" y="45"/>
                    <a:pt x="34" y="45"/>
                  </a:cubicBezTo>
                  <a:cubicBezTo>
                    <a:pt x="34" y="45"/>
                    <a:pt x="42" y="47"/>
                    <a:pt x="44" y="42"/>
                  </a:cubicBezTo>
                  <a:cubicBezTo>
                    <a:pt x="44" y="38"/>
                    <a:pt x="43" y="35"/>
                    <a:pt x="38" y="34"/>
                  </a:cubicBezTo>
                  <a:cubicBezTo>
                    <a:pt x="35" y="33"/>
                    <a:pt x="18" y="26"/>
                    <a:pt x="18" y="26"/>
                  </a:cubicBezTo>
                  <a:cubicBezTo>
                    <a:pt x="18" y="26"/>
                    <a:pt x="8" y="9"/>
                    <a:pt x="6" y="1"/>
                  </a:cubicBezTo>
                  <a:cubicBezTo>
                    <a:pt x="5" y="0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5" name="Freeform 1013"/>
            <p:cNvSpPr/>
            <p:nvPr userDrawn="1"/>
          </p:nvSpPr>
          <p:spPr bwMode="auto">
            <a:xfrm>
              <a:off x="2188132" y="3043474"/>
              <a:ext cx="32535" cy="25027"/>
            </a:xfrm>
            <a:custGeom>
              <a:avLst/>
              <a:gdLst>
                <a:gd name="T0" fmla="*/ 25 w 26"/>
                <a:gd name="T1" fmla="*/ 14 h 20"/>
                <a:gd name="T2" fmla="*/ 12 w 26"/>
                <a:gd name="T3" fmla="*/ 18 h 20"/>
                <a:gd name="T4" fmla="*/ 1 w 26"/>
                <a:gd name="T5" fmla="*/ 16 h 20"/>
                <a:gd name="T6" fmla="*/ 0 w 26"/>
                <a:gd name="T7" fmla="*/ 9 h 20"/>
                <a:gd name="T8" fmla="*/ 2 w 26"/>
                <a:gd name="T9" fmla="*/ 0 h 20"/>
                <a:gd name="T10" fmla="*/ 18 w 26"/>
                <a:gd name="T11" fmla="*/ 4 h 20"/>
                <a:gd name="T12" fmla="*/ 25 w 26"/>
                <a:gd name="T13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0">
                  <a:moveTo>
                    <a:pt x="25" y="14"/>
                  </a:moveTo>
                  <a:cubicBezTo>
                    <a:pt x="23" y="20"/>
                    <a:pt x="12" y="18"/>
                    <a:pt x="12" y="18"/>
                  </a:cubicBezTo>
                  <a:cubicBezTo>
                    <a:pt x="12" y="18"/>
                    <a:pt x="4" y="17"/>
                    <a:pt x="1" y="16"/>
                  </a:cubicBezTo>
                  <a:cubicBezTo>
                    <a:pt x="1" y="16"/>
                    <a:pt x="0" y="12"/>
                    <a:pt x="0" y="9"/>
                  </a:cubicBezTo>
                  <a:cubicBezTo>
                    <a:pt x="1" y="4"/>
                    <a:pt x="2" y="0"/>
                    <a:pt x="2" y="0"/>
                  </a:cubicBezTo>
                  <a:cubicBezTo>
                    <a:pt x="6" y="1"/>
                    <a:pt x="17" y="3"/>
                    <a:pt x="18" y="4"/>
                  </a:cubicBezTo>
                  <a:cubicBezTo>
                    <a:pt x="23" y="5"/>
                    <a:pt x="26" y="10"/>
                    <a:pt x="25" y="14"/>
                  </a:cubicBezTo>
                  <a:close/>
                </a:path>
              </a:pathLst>
            </a:custGeom>
            <a:solidFill>
              <a:srgbClr val="43C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6" name="Freeform 1014"/>
            <p:cNvSpPr/>
            <p:nvPr userDrawn="1"/>
          </p:nvSpPr>
          <p:spPr bwMode="auto">
            <a:xfrm>
              <a:off x="2189383" y="3219913"/>
              <a:ext cx="2503" cy="7508"/>
            </a:xfrm>
            <a:custGeom>
              <a:avLst/>
              <a:gdLst>
                <a:gd name="T0" fmla="*/ 1 w 2"/>
                <a:gd name="T1" fmla="*/ 6 h 6"/>
                <a:gd name="T2" fmla="*/ 0 w 2"/>
                <a:gd name="T3" fmla="*/ 5 h 6"/>
                <a:gd name="T4" fmla="*/ 0 w 2"/>
                <a:gd name="T5" fmla="*/ 2 h 6"/>
                <a:gd name="T6" fmla="*/ 1 w 2"/>
                <a:gd name="T7" fmla="*/ 0 h 6"/>
                <a:gd name="T8" fmla="*/ 2 w 2"/>
                <a:gd name="T9" fmla="*/ 1 h 6"/>
                <a:gd name="T10" fmla="*/ 2 w 2"/>
                <a:gd name="T11" fmla="*/ 1 h 6"/>
                <a:gd name="T12" fmla="*/ 1 w 2"/>
                <a:gd name="T13" fmla="*/ 2 h 6"/>
                <a:gd name="T14" fmla="*/ 1 w 2"/>
                <a:gd name="T15" fmla="*/ 5 h 6"/>
                <a:gd name="T16" fmla="*/ 1 w 2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6">
                  <a:moveTo>
                    <a:pt x="1" y="6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3"/>
                    <a:pt x="1" y="5"/>
                    <a:pt x="1" y="5"/>
                  </a:cubicBezTo>
                  <a:lnTo>
                    <a:pt x="1" y="6"/>
                  </a:ln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7" name="Freeform 1015"/>
            <p:cNvSpPr/>
            <p:nvPr userDrawn="1"/>
          </p:nvSpPr>
          <p:spPr bwMode="auto">
            <a:xfrm>
              <a:off x="2186881" y="3221164"/>
              <a:ext cx="2503" cy="6257"/>
            </a:xfrm>
            <a:custGeom>
              <a:avLst/>
              <a:gdLst>
                <a:gd name="T0" fmla="*/ 0 w 2"/>
                <a:gd name="T1" fmla="*/ 5 h 5"/>
                <a:gd name="T2" fmla="*/ 0 w 2"/>
                <a:gd name="T3" fmla="*/ 4 h 5"/>
                <a:gd name="T4" fmla="*/ 1 w 2"/>
                <a:gd name="T5" fmla="*/ 1 h 5"/>
                <a:gd name="T6" fmla="*/ 2 w 2"/>
                <a:gd name="T7" fmla="*/ 0 h 5"/>
                <a:gd name="T8" fmla="*/ 2 w 2"/>
                <a:gd name="T9" fmla="*/ 0 h 5"/>
                <a:gd name="T10" fmla="*/ 2 w 2"/>
                <a:gd name="T11" fmla="*/ 1 h 5"/>
                <a:gd name="T12" fmla="*/ 1 w 2"/>
                <a:gd name="T13" fmla="*/ 1 h 5"/>
                <a:gd name="T14" fmla="*/ 1 w 2"/>
                <a:gd name="T15" fmla="*/ 4 h 5"/>
                <a:gd name="T16" fmla="*/ 0 w 2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5">
                  <a:moveTo>
                    <a:pt x="0" y="5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3"/>
                    <a:pt x="1" y="4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8" name="Freeform 1016"/>
            <p:cNvSpPr/>
            <p:nvPr userDrawn="1"/>
          </p:nvSpPr>
          <p:spPr bwMode="auto">
            <a:xfrm>
              <a:off x="2183127" y="3221164"/>
              <a:ext cx="3754" cy="6257"/>
            </a:xfrm>
            <a:custGeom>
              <a:avLst/>
              <a:gdLst>
                <a:gd name="T0" fmla="*/ 1 w 3"/>
                <a:gd name="T1" fmla="*/ 5 h 5"/>
                <a:gd name="T2" fmla="*/ 0 w 3"/>
                <a:gd name="T3" fmla="*/ 4 h 5"/>
                <a:gd name="T4" fmla="*/ 1 w 3"/>
                <a:gd name="T5" fmla="*/ 1 h 5"/>
                <a:gd name="T6" fmla="*/ 3 w 3"/>
                <a:gd name="T7" fmla="*/ 0 h 5"/>
                <a:gd name="T8" fmla="*/ 3 w 3"/>
                <a:gd name="T9" fmla="*/ 0 h 5"/>
                <a:gd name="T10" fmla="*/ 3 w 3"/>
                <a:gd name="T11" fmla="*/ 1 h 5"/>
                <a:gd name="T12" fmla="*/ 2 w 3"/>
                <a:gd name="T13" fmla="*/ 1 h 5"/>
                <a:gd name="T14" fmla="*/ 1 w 3"/>
                <a:gd name="T15" fmla="*/ 4 h 5"/>
                <a:gd name="T16" fmla="*/ 1 w 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1" y="5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2"/>
                    <a:pt x="1" y="1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4"/>
                    <a:pt x="1" y="4"/>
                  </a:cubicBezTo>
                  <a:lnTo>
                    <a:pt x="1" y="5"/>
                  </a:ln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9" name="Freeform 1017"/>
            <p:cNvSpPr/>
            <p:nvPr userDrawn="1"/>
          </p:nvSpPr>
          <p:spPr bwMode="auto">
            <a:xfrm>
              <a:off x="2174367" y="3222415"/>
              <a:ext cx="8760" cy="10011"/>
            </a:xfrm>
            <a:custGeom>
              <a:avLst/>
              <a:gdLst>
                <a:gd name="T0" fmla="*/ 6 w 7"/>
                <a:gd name="T1" fmla="*/ 0 h 8"/>
                <a:gd name="T2" fmla="*/ 0 w 7"/>
                <a:gd name="T3" fmla="*/ 4 h 8"/>
                <a:gd name="T4" fmla="*/ 0 w 7"/>
                <a:gd name="T5" fmla="*/ 5 h 8"/>
                <a:gd name="T6" fmla="*/ 2 w 7"/>
                <a:gd name="T7" fmla="*/ 8 h 8"/>
                <a:gd name="T8" fmla="*/ 3 w 7"/>
                <a:gd name="T9" fmla="*/ 7 h 8"/>
                <a:gd name="T10" fmla="*/ 4 w 7"/>
                <a:gd name="T11" fmla="*/ 3 h 8"/>
                <a:gd name="T12" fmla="*/ 7 w 7"/>
                <a:gd name="T13" fmla="*/ 0 h 8"/>
                <a:gd name="T14" fmla="*/ 6 w 7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8">
                  <a:moveTo>
                    <a:pt x="6" y="0"/>
                  </a:moveTo>
                  <a:cubicBezTo>
                    <a:pt x="3" y="0"/>
                    <a:pt x="1" y="1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7"/>
                    <a:pt x="1" y="7"/>
                    <a:pt x="2" y="8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4" y="5"/>
                    <a:pt x="4" y="3"/>
                  </a:cubicBezTo>
                  <a:cubicBezTo>
                    <a:pt x="5" y="1"/>
                    <a:pt x="6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4973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0" name="Freeform 1018"/>
            <p:cNvSpPr/>
            <p:nvPr userDrawn="1"/>
          </p:nvSpPr>
          <p:spPr bwMode="auto">
            <a:xfrm>
              <a:off x="2174367" y="3228672"/>
              <a:ext cx="38792" cy="8760"/>
            </a:xfrm>
            <a:custGeom>
              <a:avLst/>
              <a:gdLst>
                <a:gd name="T0" fmla="*/ 31 w 31"/>
                <a:gd name="T1" fmla="*/ 2 h 7"/>
                <a:gd name="T2" fmla="*/ 25 w 31"/>
                <a:gd name="T3" fmla="*/ 5 h 7"/>
                <a:gd name="T4" fmla="*/ 22 w 31"/>
                <a:gd name="T5" fmla="*/ 5 h 7"/>
                <a:gd name="T6" fmla="*/ 10 w 31"/>
                <a:gd name="T7" fmla="*/ 3 h 7"/>
                <a:gd name="T8" fmla="*/ 3 w 31"/>
                <a:gd name="T9" fmla="*/ 2 h 7"/>
                <a:gd name="T10" fmla="*/ 0 w 31"/>
                <a:gd name="T11" fmla="*/ 0 h 7"/>
                <a:gd name="T12" fmla="*/ 0 w 31"/>
                <a:gd name="T13" fmla="*/ 2 h 7"/>
                <a:gd name="T14" fmla="*/ 3 w 31"/>
                <a:gd name="T15" fmla="*/ 4 h 7"/>
                <a:gd name="T16" fmla="*/ 19 w 31"/>
                <a:gd name="T17" fmla="*/ 6 h 7"/>
                <a:gd name="T18" fmla="*/ 25 w 31"/>
                <a:gd name="T19" fmla="*/ 7 h 7"/>
                <a:gd name="T20" fmla="*/ 31 w 31"/>
                <a:gd name="T21" fmla="*/ 4 h 7"/>
                <a:gd name="T22" fmla="*/ 31 w 31"/>
                <a:gd name="T23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" h="7">
                  <a:moveTo>
                    <a:pt x="31" y="2"/>
                  </a:moveTo>
                  <a:cubicBezTo>
                    <a:pt x="31" y="2"/>
                    <a:pt x="31" y="5"/>
                    <a:pt x="25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6" y="3"/>
                    <a:pt x="3" y="2"/>
                    <a:pt x="3" y="2"/>
                  </a:cubicBezTo>
                  <a:cubicBezTo>
                    <a:pt x="1" y="1"/>
                    <a:pt x="0" y="1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3" y="4"/>
                  </a:cubicBezTo>
                  <a:cubicBezTo>
                    <a:pt x="7" y="5"/>
                    <a:pt x="12" y="6"/>
                    <a:pt x="19" y="6"/>
                  </a:cubicBezTo>
                  <a:cubicBezTo>
                    <a:pt x="19" y="6"/>
                    <a:pt x="23" y="7"/>
                    <a:pt x="25" y="7"/>
                  </a:cubicBezTo>
                  <a:cubicBezTo>
                    <a:pt x="30" y="7"/>
                    <a:pt x="31" y="5"/>
                    <a:pt x="31" y="4"/>
                  </a:cubicBezTo>
                  <a:lnTo>
                    <a:pt x="31" y="2"/>
                  </a:ln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1" name="Freeform 1019"/>
            <p:cNvSpPr/>
            <p:nvPr userDrawn="1"/>
          </p:nvSpPr>
          <p:spPr bwMode="auto">
            <a:xfrm>
              <a:off x="2153095" y="2361495"/>
              <a:ext cx="3329806" cy="1947079"/>
            </a:xfrm>
            <a:custGeom>
              <a:avLst/>
              <a:gdLst>
                <a:gd name="T0" fmla="*/ 0 w 2661"/>
                <a:gd name="T1" fmla="*/ 858 h 1556"/>
                <a:gd name="T2" fmla="*/ 1483 w 2661"/>
                <a:gd name="T3" fmla="*/ 0 h 1556"/>
                <a:gd name="T4" fmla="*/ 2661 w 2661"/>
                <a:gd name="T5" fmla="*/ 685 h 1556"/>
                <a:gd name="T6" fmla="*/ 1161 w 2661"/>
                <a:gd name="T7" fmla="*/ 1556 h 1556"/>
                <a:gd name="T8" fmla="*/ 0 w 2661"/>
                <a:gd name="T9" fmla="*/ 858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61" h="1556">
                  <a:moveTo>
                    <a:pt x="0" y="858"/>
                  </a:moveTo>
                  <a:lnTo>
                    <a:pt x="1483" y="0"/>
                  </a:lnTo>
                  <a:lnTo>
                    <a:pt x="2661" y="685"/>
                  </a:lnTo>
                  <a:lnTo>
                    <a:pt x="1161" y="1556"/>
                  </a:lnTo>
                  <a:lnTo>
                    <a:pt x="0" y="858"/>
                  </a:lnTo>
                  <a:close/>
                </a:path>
              </a:pathLst>
            </a:custGeom>
            <a:solidFill>
              <a:srgbClr val="F28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2" name="Freeform 1020"/>
            <p:cNvSpPr/>
            <p:nvPr userDrawn="1"/>
          </p:nvSpPr>
          <p:spPr bwMode="auto">
            <a:xfrm>
              <a:off x="3598388" y="3122309"/>
              <a:ext cx="1693058" cy="1067390"/>
            </a:xfrm>
            <a:custGeom>
              <a:avLst/>
              <a:gdLst>
                <a:gd name="T0" fmla="*/ 0 w 1353"/>
                <a:gd name="T1" fmla="*/ 759 h 853"/>
                <a:gd name="T2" fmla="*/ 1 w 1353"/>
                <a:gd name="T3" fmla="*/ 853 h 853"/>
                <a:gd name="T4" fmla="*/ 1353 w 1353"/>
                <a:gd name="T5" fmla="*/ 95 h 853"/>
                <a:gd name="T6" fmla="*/ 1351 w 1353"/>
                <a:gd name="T7" fmla="*/ 0 h 853"/>
                <a:gd name="T8" fmla="*/ 0 w 1353"/>
                <a:gd name="T9" fmla="*/ 759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853">
                  <a:moveTo>
                    <a:pt x="0" y="759"/>
                  </a:moveTo>
                  <a:lnTo>
                    <a:pt x="1" y="853"/>
                  </a:lnTo>
                  <a:lnTo>
                    <a:pt x="1353" y="95"/>
                  </a:lnTo>
                  <a:lnTo>
                    <a:pt x="1351" y="0"/>
                  </a:lnTo>
                  <a:lnTo>
                    <a:pt x="0" y="759"/>
                  </a:lnTo>
                  <a:close/>
                </a:path>
              </a:pathLst>
            </a:custGeom>
            <a:solidFill>
              <a:srgbClr val="F8E3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3" name="Freeform 1021"/>
            <p:cNvSpPr/>
            <p:nvPr userDrawn="1"/>
          </p:nvSpPr>
          <p:spPr bwMode="auto">
            <a:xfrm>
              <a:off x="2317020" y="3311260"/>
              <a:ext cx="1282620" cy="878438"/>
            </a:xfrm>
            <a:custGeom>
              <a:avLst/>
              <a:gdLst>
                <a:gd name="T0" fmla="*/ 1024 w 1025"/>
                <a:gd name="T1" fmla="*/ 608 h 702"/>
                <a:gd name="T2" fmla="*/ 0 w 1025"/>
                <a:gd name="T3" fmla="*/ 0 h 702"/>
                <a:gd name="T4" fmla="*/ 2 w 1025"/>
                <a:gd name="T5" fmla="*/ 94 h 702"/>
                <a:gd name="T6" fmla="*/ 1025 w 1025"/>
                <a:gd name="T7" fmla="*/ 702 h 702"/>
                <a:gd name="T8" fmla="*/ 1024 w 1025"/>
                <a:gd name="T9" fmla="*/ 608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5" h="702">
                  <a:moveTo>
                    <a:pt x="1024" y="608"/>
                  </a:moveTo>
                  <a:lnTo>
                    <a:pt x="0" y="0"/>
                  </a:lnTo>
                  <a:lnTo>
                    <a:pt x="2" y="94"/>
                  </a:lnTo>
                  <a:lnTo>
                    <a:pt x="1025" y="702"/>
                  </a:lnTo>
                  <a:lnTo>
                    <a:pt x="1024" y="608"/>
                  </a:lnTo>
                  <a:close/>
                </a:path>
              </a:pathLst>
            </a:custGeom>
            <a:solidFill>
              <a:srgbClr val="FCDA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4" name="Freeform 1022"/>
            <p:cNvSpPr/>
            <p:nvPr userDrawn="1"/>
          </p:nvSpPr>
          <p:spPr bwMode="auto">
            <a:xfrm>
              <a:off x="2317020" y="2361495"/>
              <a:ext cx="2971924" cy="1710577"/>
            </a:xfrm>
            <a:custGeom>
              <a:avLst/>
              <a:gdLst>
                <a:gd name="T0" fmla="*/ 2375 w 2375"/>
                <a:gd name="T1" fmla="*/ 608 h 1367"/>
                <a:gd name="T2" fmla="*/ 1352 w 2375"/>
                <a:gd name="T3" fmla="*/ 0 h 1367"/>
                <a:gd name="T4" fmla="*/ 0 w 2375"/>
                <a:gd name="T5" fmla="*/ 759 h 1367"/>
                <a:gd name="T6" fmla="*/ 1024 w 2375"/>
                <a:gd name="T7" fmla="*/ 1367 h 1367"/>
                <a:gd name="T8" fmla="*/ 2375 w 2375"/>
                <a:gd name="T9" fmla="*/ 608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5" h="1367">
                  <a:moveTo>
                    <a:pt x="2375" y="608"/>
                  </a:moveTo>
                  <a:lnTo>
                    <a:pt x="1352" y="0"/>
                  </a:lnTo>
                  <a:lnTo>
                    <a:pt x="0" y="759"/>
                  </a:lnTo>
                  <a:lnTo>
                    <a:pt x="1024" y="1367"/>
                  </a:lnTo>
                  <a:lnTo>
                    <a:pt x="2375" y="608"/>
                  </a:lnTo>
                  <a:close/>
                </a:path>
              </a:pathLst>
            </a:custGeom>
            <a:solidFill>
              <a:srgbClr val="FDF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5" name="Freeform 1023"/>
            <p:cNvSpPr/>
            <p:nvPr userDrawn="1"/>
          </p:nvSpPr>
          <p:spPr bwMode="auto">
            <a:xfrm>
              <a:off x="3590880" y="2190063"/>
              <a:ext cx="1596705" cy="1805678"/>
            </a:xfrm>
            <a:custGeom>
              <a:avLst/>
              <a:gdLst>
                <a:gd name="T0" fmla="*/ 0 w 1276"/>
                <a:gd name="T1" fmla="*/ 713 h 1443"/>
                <a:gd name="T2" fmla="*/ 8 w 1276"/>
                <a:gd name="T3" fmla="*/ 1443 h 1443"/>
                <a:gd name="T4" fmla="*/ 1276 w 1276"/>
                <a:gd name="T5" fmla="*/ 729 h 1443"/>
                <a:gd name="T6" fmla="*/ 1268 w 1276"/>
                <a:gd name="T7" fmla="*/ 0 h 1443"/>
                <a:gd name="T8" fmla="*/ 0 w 1276"/>
                <a:gd name="T9" fmla="*/ 713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6" h="1443">
                  <a:moveTo>
                    <a:pt x="0" y="713"/>
                  </a:moveTo>
                  <a:lnTo>
                    <a:pt x="8" y="1443"/>
                  </a:lnTo>
                  <a:lnTo>
                    <a:pt x="1276" y="729"/>
                  </a:lnTo>
                  <a:lnTo>
                    <a:pt x="1268" y="0"/>
                  </a:lnTo>
                  <a:lnTo>
                    <a:pt x="0" y="713"/>
                  </a:lnTo>
                  <a:close/>
                </a:path>
              </a:pathLst>
            </a:custGeom>
            <a:solidFill>
              <a:srgbClr val="F8E3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6" name="Freeform 1024"/>
            <p:cNvSpPr/>
            <p:nvPr userDrawn="1"/>
          </p:nvSpPr>
          <p:spPr bwMode="auto">
            <a:xfrm>
              <a:off x="2379586" y="2360244"/>
              <a:ext cx="1221304" cy="1635497"/>
            </a:xfrm>
            <a:custGeom>
              <a:avLst/>
              <a:gdLst>
                <a:gd name="T0" fmla="*/ 968 w 976"/>
                <a:gd name="T1" fmla="*/ 577 h 1307"/>
                <a:gd name="T2" fmla="*/ 0 w 976"/>
                <a:gd name="T3" fmla="*/ 0 h 1307"/>
                <a:gd name="T4" fmla="*/ 9 w 976"/>
                <a:gd name="T5" fmla="*/ 730 h 1307"/>
                <a:gd name="T6" fmla="*/ 976 w 976"/>
                <a:gd name="T7" fmla="*/ 1307 h 1307"/>
                <a:gd name="T8" fmla="*/ 968 w 976"/>
                <a:gd name="T9" fmla="*/ 577 h 1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6" h="1307">
                  <a:moveTo>
                    <a:pt x="968" y="577"/>
                  </a:moveTo>
                  <a:lnTo>
                    <a:pt x="0" y="0"/>
                  </a:lnTo>
                  <a:lnTo>
                    <a:pt x="9" y="730"/>
                  </a:lnTo>
                  <a:lnTo>
                    <a:pt x="976" y="1307"/>
                  </a:lnTo>
                  <a:lnTo>
                    <a:pt x="968" y="577"/>
                  </a:lnTo>
                  <a:close/>
                </a:path>
              </a:pathLst>
            </a:custGeom>
            <a:solidFill>
              <a:srgbClr val="FCDA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7" name="Freeform 1025"/>
            <p:cNvSpPr/>
            <p:nvPr userDrawn="1"/>
          </p:nvSpPr>
          <p:spPr bwMode="auto">
            <a:xfrm>
              <a:off x="2379586" y="1466790"/>
              <a:ext cx="2797988" cy="1615475"/>
            </a:xfrm>
            <a:custGeom>
              <a:avLst/>
              <a:gdLst>
                <a:gd name="T0" fmla="*/ 2236 w 2236"/>
                <a:gd name="T1" fmla="*/ 578 h 1291"/>
                <a:gd name="T2" fmla="*/ 1268 w 2236"/>
                <a:gd name="T3" fmla="*/ 0 h 1291"/>
                <a:gd name="T4" fmla="*/ 0 w 2236"/>
                <a:gd name="T5" fmla="*/ 714 h 1291"/>
                <a:gd name="T6" fmla="*/ 968 w 2236"/>
                <a:gd name="T7" fmla="*/ 1291 h 1291"/>
                <a:gd name="T8" fmla="*/ 2236 w 2236"/>
                <a:gd name="T9" fmla="*/ 578 h 1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6" h="1291">
                  <a:moveTo>
                    <a:pt x="2236" y="578"/>
                  </a:moveTo>
                  <a:lnTo>
                    <a:pt x="1268" y="0"/>
                  </a:lnTo>
                  <a:lnTo>
                    <a:pt x="0" y="714"/>
                  </a:lnTo>
                  <a:lnTo>
                    <a:pt x="968" y="1291"/>
                  </a:lnTo>
                  <a:lnTo>
                    <a:pt x="2236" y="578"/>
                  </a:lnTo>
                  <a:close/>
                </a:path>
              </a:pathLst>
            </a:custGeom>
            <a:solidFill>
              <a:srgbClr val="FDF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" name="Freeform 1026"/>
            <p:cNvSpPr/>
            <p:nvPr userDrawn="1"/>
          </p:nvSpPr>
          <p:spPr bwMode="auto">
            <a:xfrm>
              <a:off x="3582121" y="1461785"/>
              <a:ext cx="1330171" cy="1445294"/>
            </a:xfrm>
            <a:custGeom>
              <a:avLst/>
              <a:gdLst>
                <a:gd name="T0" fmla="*/ 0 w 1063"/>
                <a:gd name="T1" fmla="*/ 630 h 1155"/>
                <a:gd name="T2" fmla="*/ 7 w 1063"/>
                <a:gd name="T3" fmla="*/ 1155 h 1155"/>
                <a:gd name="T4" fmla="*/ 1063 w 1063"/>
                <a:gd name="T5" fmla="*/ 527 h 1155"/>
                <a:gd name="T6" fmla="*/ 1056 w 1063"/>
                <a:gd name="T7" fmla="*/ 0 h 1155"/>
                <a:gd name="T8" fmla="*/ 0 w 1063"/>
                <a:gd name="T9" fmla="*/ 630 h 1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3" h="1155">
                  <a:moveTo>
                    <a:pt x="0" y="630"/>
                  </a:moveTo>
                  <a:lnTo>
                    <a:pt x="7" y="1155"/>
                  </a:lnTo>
                  <a:lnTo>
                    <a:pt x="1063" y="527"/>
                  </a:lnTo>
                  <a:lnTo>
                    <a:pt x="1056" y="0"/>
                  </a:lnTo>
                  <a:lnTo>
                    <a:pt x="0" y="630"/>
                  </a:lnTo>
                  <a:close/>
                </a:path>
              </a:pathLst>
            </a:custGeom>
            <a:solidFill>
              <a:srgbClr val="FBDE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" name="Freeform 1027"/>
            <p:cNvSpPr/>
            <p:nvPr userDrawn="1"/>
          </p:nvSpPr>
          <p:spPr bwMode="auto">
            <a:xfrm>
              <a:off x="2528496" y="1630715"/>
              <a:ext cx="1062385" cy="1276363"/>
            </a:xfrm>
            <a:custGeom>
              <a:avLst/>
              <a:gdLst>
                <a:gd name="T0" fmla="*/ 842 w 849"/>
                <a:gd name="T1" fmla="*/ 495 h 1020"/>
                <a:gd name="T2" fmla="*/ 0 w 849"/>
                <a:gd name="T3" fmla="*/ 0 h 1020"/>
                <a:gd name="T4" fmla="*/ 7 w 849"/>
                <a:gd name="T5" fmla="*/ 527 h 1020"/>
                <a:gd name="T6" fmla="*/ 849 w 849"/>
                <a:gd name="T7" fmla="*/ 1020 h 1020"/>
                <a:gd name="T8" fmla="*/ 842 w 849"/>
                <a:gd name="T9" fmla="*/ 495 h 1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9" h="1020">
                  <a:moveTo>
                    <a:pt x="842" y="495"/>
                  </a:moveTo>
                  <a:lnTo>
                    <a:pt x="0" y="0"/>
                  </a:lnTo>
                  <a:lnTo>
                    <a:pt x="7" y="527"/>
                  </a:lnTo>
                  <a:lnTo>
                    <a:pt x="849" y="1020"/>
                  </a:lnTo>
                  <a:lnTo>
                    <a:pt x="842" y="495"/>
                  </a:lnTo>
                  <a:close/>
                </a:path>
              </a:pathLst>
            </a:custGeom>
            <a:solidFill>
              <a:srgbClr val="FECE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" name="Freeform 1028"/>
            <p:cNvSpPr/>
            <p:nvPr userDrawn="1"/>
          </p:nvSpPr>
          <p:spPr bwMode="auto">
            <a:xfrm>
              <a:off x="2528496" y="844876"/>
              <a:ext cx="2377539" cy="1403999"/>
            </a:xfrm>
            <a:custGeom>
              <a:avLst/>
              <a:gdLst>
                <a:gd name="T0" fmla="*/ 1900 w 1900"/>
                <a:gd name="T1" fmla="*/ 493 h 1122"/>
                <a:gd name="T2" fmla="*/ 1059 w 1900"/>
                <a:gd name="T3" fmla="*/ 0 h 1122"/>
                <a:gd name="T4" fmla="*/ 0 w 1900"/>
                <a:gd name="T5" fmla="*/ 628 h 1122"/>
                <a:gd name="T6" fmla="*/ 842 w 1900"/>
                <a:gd name="T7" fmla="*/ 1122 h 1122"/>
                <a:gd name="T8" fmla="*/ 1900 w 1900"/>
                <a:gd name="T9" fmla="*/ 493 h 1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0" h="1122">
                  <a:moveTo>
                    <a:pt x="1900" y="493"/>
                  </a:moveTo>
                  <a:lnTo>
                    <a:pt x="1059" y="0"/>
                  </a:lnTo>
                  <a:lnTo>
                    <a:pt x="0" y="628"/>
                  </a:lnTo>
                  <a:lnTo>
                    <a:pt x="842" y="1122"/>
                  </a:lnTo>
                  <a:lnTo>
                    <a:pt x="1900" y="493"/>
                  </a:lnTo>
                  <a:close/>
                </a:path>
              </a:pathLst>
            </a:custGeom>
            <a:solidFill>
              <a:srgbClr val="FDF0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1" name="Freeform 1029"/>
            <p:cNvSpPr/>
            <p:nvPr userDrawn="1"/>
          </p:nvSpPr>
          <p:spPr bwMode="auto">
            <a:xfrm>
              <a:off x="3958773" y="1626961"/>
              <a:ext cx="241508" cy="148909"/>
            </a:xfrm>
            <a:custGeom>
              <a:avLst/>
              <a:gdLst>
                <a:gd name="T0" fmla="*/ 1 w 193"/>
                <a:gd name="T1" fmla="*/ 61 h 119"/>
                <a:gd name="T2" fmla="*/ 97 w 193"/>
                <a:gd name="T3" fmla="*/ 119 h 119"/>
                <a:gd name="T4" fmla="*/ 193 w 193"/>
                <a:gd name="T5" fmla="*/ 59 h 119"/>
                <a:gd name="T6" fmla="*/ 96 w 193"/>
                <a:gd name="T7" fmla="*/ 1 h 119"/>
                <a:gd name="T8" fmla="*/ 1 w 193"/>
                <a:gd name="T9" fmla="*/ 6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19">
                  <a:moveTo>
                    <a:pt x="1" y="61"/>
                  </a:moveTo>
                  <a:cubicBezTo>
                    <a:pt x="1" y="93"/>
                    <a:pt x="44" y="119"/>
                    <a:pt x="97" y="119"/>
                  </a:cubicBezTo>
                  <a:cubicBezTo>
                    <a:pt x="150" y="118"/>
                    <a:pt x="193" y="92"/>
                    <a:pt x="193" y="59"/>
                  </a:cubicBezTo>
                  <a:cubicBezTo>
                    <a:pt x="192" y="26"/>
                    <a:pt x="149" y="0"/>
                    <a:pt x="96" y="1"/>
                  </a:cubicBezTo>
                  <a:cubicBezTo>
                    <a:pt x="43" y="1"/>
                    <a:pt x="0" y="28"/>
                    <a:pt x="1" y="61"/>
                  </a:cubicBezTo>
                  <a:close/>
                </a:path>
              </a:pathLst>
            </a:custGeom>
            <a:solidFill>
              <a:srgbClr val="F0B5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2" name="Freeform 1030"/>
            <p:cNvSpPr/>
            <p:nvPr userDrawn="1"/>
          </p:nvSpPr>
          <p:spPr bwMode="auto">
            <a:xfrm>
              <a:off x="3958773" y="1651988"/>
              <a:ext cx="241508" cy="148909"/>
            </a:xfrm>
            <a:custGeom>
              <a:avLst/>
              <a:gdLst>
                <a:gd name="T0" fmla="*/ 1 w 193"/>
                <a:gd name="T1" fmla="*/ 61 h 119"/>
                <a:gd name="T2" fmla="*/ 97 w 193"/>
                <a:gd name="T3" fmla="*/ 119 h 119"/>
                <a:gd name="T4" fmla="*/ 193 w 193"/>
                <a:gd name="T5" fmla="*/ 59 h 119"/>
                <a:gd name="T6" fmla="*/ 96 w 193"/>
                <a:gd name="T7" fmla="*/ 1 h 119"/>
                <a:gd name="T8" fmla="*/ 1 w 193"/>
                <a:gd name="T9" fmla="*/ 6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19">
                  <a:moveTo>
                    <a:pt x="1" y="61"/>
                  </a:moveTo>
                  <a:cubicBezTo>
                    <a:pt x="1" y="93"/>
                    <a:pt x="44" y="119"/>
                    <a:pt x="97" y="119"/>
                  </a:cubicBezTo>
                  <a:cubicBezTo>
                    <a:pt x="150" y="118"/>
                    <a:pt x="193" y="91"/>
                    <a:pt x="193" y="59"/>
                  </a:cubicBezTo>
                  <a:cubicBezTo>
                    <a:pt x="193" y="26"/>
                    <a:pt x="149" y="0"/>
                    <a:pt x="96" y="1"/>
                  </a:cubicBezTo>
                  <a:cubicBezTo>
                    <a:pt x="43" y="1"/>
                    <a:pt x="0" y="28"/>
                    <a:pt x="1" y="61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3" name="Freeform 1031"/>
            <p:cNvSpPr/>
            <p:nvPr userDrawn="1"/>
          </p:nvSpPr>
          <p:spPr bwMode="auto">
            <a:xfrm>
              <a:off x="4226559" y="1290352"/>
              <a:ext cx="182695" cy="111369"/>
            </a:xfrm>
            <a:custGeom>
              <a:avLst/>
              <a:gdLst>
                <a:gd name="T0" fmla="*/ 0 w 146"/>
                <a:gd name="T1" fmla="*/ 46 h 90"/>
                <a:gd name="T2" fmla="*/ 73 w 146"/>
                <a:gd name="T3" fmla="*/ 90 h 90"/>
                <a:gd name="T4" fmla="*/ 146 w 146"/>
                <a:gd name="T5" fmla="*/ 45 h 90"/>
                <a:gd name="T6" fmla="*/ 72 w 146"/>
                <a:gd name="T7" fmla="*/ 1 h 90"/>
                <a:gd name="T8" fmla="*/ 0 w 146"/>
                <a:gd name="T9" fmla="*/ 4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90">
                  <a:moveTo>
                    <a:pt x="0" y="46"/>
                  </a:moveTo>
                  <a:cubicBezTo>
                    <a:pt x="0" y="71"/>
                    <a:pt x="33" y="90"/>
                    <a:pt x="73" y="90"/>
                  </a:cubicBezTo>
                  <a:cubicBezTo>
                    <a:pt x="113" y="90"/>
                    <a:pt x="146" y="69"/>
                    <a:pt x="146" y="45"/>
                  </a:cubicBezTo>
                  <a:cubicBezTo>
                    <a:pt x="145" y="20"/>
                    <a:pt x="113" y="0"/>
                    <a:pt x="72" y="1"/>
                  </a:cubicBezTo>
                  <a:cubicBezTo>
                    <a:pt x="32" y="1"/>
                    <a:pt x="0" y="21"/>
                    <a:pt x="0" y="46"/>
                  </a:cubicBezTo>
                  <a:close/>
                </a:path>
              </a:pathLst>
            </a:custGeom>
            <a:solidFill>
              <a:srgbClr val="F0B5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4" name="Freeform 1032"/>
            <p:cNvSpPr/>
            <p:nvPr userDrawn="1"/>
          </p:nvSpPr>
          <p:spPr bwMode="auto">
            <a:xfrm>
              <a:off x="4226559" y="1309122"/>
              <a:ext cx="182695" cy="111369"/>
            </a:xfrm>
            <a:custGeom>
              <a:avLst/>
              <a:gdLst>
                <a:gd name="T0" fmla="*/ 0 w 146"/>
                <a:gd name="T1" fmla="*/ 46 h 90"/>
                <a:gd name="T2" fmla="*/ 73 w 146"/>
                <a:gd name="T3" fmla="*/ 90 h 90"/>
                <a:gd name="T4" fmla="*/ 146 w 146"/>
                <a:gd name="T5" fmla="*/ 45 h 90"/>
                <a:gd name="T6" fmla="*/ 73 w 146"/>
                <a:gd name="T7" fmla="*/ 1 h 90"/>
                <a:gd name="T8" fmla="*/ 0 w 146"/>
                <a:gd name="T9" fmla="*/ 4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90">
                  <a:moveTo>
                    <a:pt x="0" y="46"/>
                  </a:moveTo>
                  <a:cubicBezTo>
                    <a:pt x="0" y="71"/>
                    <a:pt x="33" y="90"/>
                    <a:pt x="73" y="90"/>
                  </a:cubicBezTo>
                  <a:cubicBezTo>
                    <a:pt x="113" y="90"/>
                    <a:pt x="146" y="69"/>
                    <a:pt x="146" y="45"/>
                  </a:cubicBezTo>
                  <a:cubicBezTo>
                    <a:pt x="145" y="20"/>
                    <a:pt x="113" y="0"/>
                    <a:pt x="73" y="1"/>
                  </a:cubicBezTo>
                  <a:cubicBezTo>
                    <a:pt x="32" y="1"/>
                    <a:pt x="0" y="21"/>
                    <a:pt x="0" y="46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5" name="Freeform 1033"/>
            <p:cNvSpPr/>
            <p:nvPr userDrawn="1"/>
          </p:nvSpPr>
          <p:spPr bwMode="auto">
            <a:xfrm>
              <a:off x="2807543" y="1573154"/>
              <a:ext cx="182695" cy="112620"/>
            </a:xfrm>
            <a:custGeom>
              <a:avLst/>
              <a:gdLst>
                <a:gd name="T0" fmla="*/ 0 w 146"/>
                <a:gd name="T1" fmla="*/ 45 h 90"/>
                <a:gd name="T2" fmla="*/ 73 w 146"/>
                <a:gd name="T3" fmla="*/ 89 h 90"/>
                <a:gd name="T4" fmla="*/ 146 w 146"/>
                <a:gd name="T5" fmla="*/ 44 h 90"/>
                <a:gd name="T6" fmla="*/ 72 w 146"/>
                <a:gd name="T7" fmla="*/ 0 h 90"/>
                <a:gd name="T8" fmla="*/ 0 w 146"/>
                <a:gd name="T9" fmla="*/ 4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90">
                  <a:moveTo>
                    <a:pt x="0" y="45"/>
                  </a:moveTo>
                  <a:cubicBezTo>
                    <a:pt x="0" y="70"/>
                    <a:pt x="33" y="90"/>
                    <a:pt x="73" y="89"/>
                  </a:cubicBezTo>
                  <a:cubicBezTo>
                    <a:pt x="113" y="89"/>
                    <a:pt x="146" y="69"/>
                    <a:pt x="146" y="44"/>
                  </a:cubicBezTo>
                  <a:cubicBezTo>
                    <a:pt x="145" y="19"/>
                    <a:pt x="113" y="0"/>
                    <a:pt x="72" y="0"/>
                  </a:cubicBezTo>
                  <a:cubicBezTo>
                    <a:pt x="32" y="0"/>
                    <a:pt x="0" y="21"/>
                    <a:pt x="0" y="45"/>
                  </a:cubicBezTo>
                  <a:close/>
                </a:path>
              </a:pathLst>
            </a:custGeom>
            <a:solidFill>
              <a:srgbClr val="F0B5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6" name="Freeform 1034"/>
            <p:cNvSpPr/>
            <p:nvPr userDrawn="1"/>
          </p:nvSpPr>
          <p:spPr bwMode="auto">
            <a:xfrm>
              <a:off x="2807543" y="1591924"/>
              <a:ext cx="182695" cy="112620"/>
            </a:xfrm>
            <a:custGeom>
              <a:avLst/>
              <a:gdLst>
                <a:gd name="T0" fmla="*/ 0 w 146"/>
                <a:gd name="T1" fmla="*/ 45 h 90"/>
                <a:gd name="T2" fmla="*/ 73 w 146"/>
                <a:gd name="T3" fmla="*/ 89 h 90"/>
                <a:gd name="T4" fmla="*/ 146 w 146"/>
                <a:gd name="T5" fmla="*/ 44 h 90"/>
                <a:gd name="T6" fmla="*/ 73 w 146"/>
                <a:gd name="T7" fmla="*/ 0 h 90"/>
                <a:gd name="T8" fmla="*/ 0 w 146"/>
                <a:gd name="T9" fmla="*/ 4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90">
                  <a:moveTo>
                    <a:pt x="0" y="45"/>
                  </a:moveTo>
                  <a:cubicBezTo>
                    <a:pt x="0" y="70"/>
                    <a:pt x="33" y="90"/>
                    <a:pt x="73" y="89"/>
                  </a:cubicBezTo>
                  <a:cubicBezTo>
                    <a:pt x="113" y="89"/>
                    <a:pt x="146" y="69"/>
                    <a:pt x="146" y="44"/>
                  </a:cubicBezTo>
                  <a:cubicBezTo>
                    <a:pt x="145" y="19"/>
                    <a:pt x="113" y="0"/>
                    <a:pt x="73" y="0"/>
                  </a:cubicBezTo>
                  <a:cubicBezTo>
                    <a:pt x="32" y="0"/>
                    <a:pt x="0" y="21"/>
                    <a:pt x="0" y="45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7" name="Freeform 1035"/>
            <p:cNvSpPr/>
            <p:nvPr userDrawn="1"/>
          </p:nvSpPr>
          <p:spPr bwMode="auto">
            <a:xfrm>
              <a:off x="4266601" y="1989849"/>
              <a:ext cx="137647" cy="168931"/>
            </a:xfrm>
            <a:custGeom>
              <a:avLst/>
              <a:gdLst>
                <a:gd name="T0" fmla="*/ 5 w 110"/>
                <a:gd name="T1" fmla="*/ 61 h 135"/>
                <a:gd name="T2" fmla="*/ 47 w 110"/>
                <a:gd name="T3" fmla="*/ 131 h 135"/>
                <a:gd name="T4" fmla="*/ 105 w 110"/>
                <a:gd name="T5" fmla="*/ 74 h 135"/>
                <a:gd name="T6" fmla="*/ 63 w 110"/>
                <a:gd name="T7" fmla="*/ 3 h 135"/>
                <a:gd name="T8" fmla="*/ 5 w 110"/>
                <a:gd name="T9" fmla="*/ 61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135">
                  <a:moveTo>
                    <a:pt x="5" y="61"/>
                  </a:moveTo>
                  <a:cubicBezTo>
                    <a:pt x="0" y="96"/>
                    <a:pt x="19" y="128"/>
                    <a:pt x="47" y="131"/>
                  </a:cubicBezTo>
                  <a:cubicBezTo>
                    <a:pt x="75" y="135"/>
                    <a:pt x="101" y="109"/>
                    <a:pt x="105" y="74"/>
                  </a:cubicBezTo>
                  <a:cubicBezTo>
                    <a:pt x="110" y="38"/>
                    <a:pt x="91" y="7"/>
                    <a:pt x="63" y="3"/>
                  </a:cubicBezTo>
                  <a:cubicBezTo>
                    <a:pt x="35" y="0"/>
                    <a:pt x="9" y="26"/>
                    <a:pt x="5" y="61"/>
                  </a:cubicBezTo>
                  <a:close/>
                </a:path>
              </a:pathLst>
            </a:custGeom>
            <a:solidFill>
              <a:srgbClr val="F3B6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8" name="Freeform 1036"/>
            <p:cNvSpPr/>
            <p:nvPr userDrawn="1"/>
          </p:nvSpPr>
          <p:spPr bwMode="auto">
            <a:xfrm>
              <a:off x="4274109" y="1967325"/>
              <a:ext cx="136396" cy="167679"/>
            </a:xfrm>
            <a:custGeom>
              <a:avLst/>
              <a:gdLst>
                <a:gd name="T0" fmla="*/ 4 w 109"/>
                <a:gd name="T1" fmla="*/ 61 h 134"/>
                <a:gd name="T2" fmla="*/ 47 w 109"/>
                <a:gd name="T3" fmla="*/ 131 h 134"/>
                <a:gd name="T4" fmla="*/ 105 w 109"/>
                <a:gd name="T5" fmla="*/ 73 h 134"/>
                <a:gd name="T6" fmla="*/ 63 w 109"/>
                <a:gd name="T7" fmla="*/ 3 h 134"/>
                <a:gd name="T8" fmla="*/ 4 w 109"/>
                <a:gd name="T9" fmla="*/ 61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134">
                  <a:moveTo>
                    <a:pt x="4" y="61"/>
                  </a:moveTo>
                  <a:cubicBezTo>
                    <a:pt x="0" y="96"/>
                    <a:pt x="19" y="127"/>
                    <a:pt x="47" y="131"/>
                  </a:cubicBezTo>
                  <a:cubicBezTo>
                    <a:pt x="75" y="134"/>
                    <a:pt x="101" y="108"/>
                    <a:pt x="105" y="73"/>
                  </a:cubicBezTo>
                  <a:cubicBezTo>
                    <a:pt x="109" y="38"/>
                    <a:pt x="91" y="7"/>
                    <a:pt x="63" y="3"/>
                  </a:cubicBezTo>
                  <a:cubicBezTo>
                    <a:pt x="35" y="0"/>
                    <a:pt x="9" y="25"/>
                    <a:pt x="4" y="61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9" name="Freeform 1037"/>
            <p:cNvSpPr/>
            <p:nvPr userDrawn="1"/>
          </p:nvSpPr>
          <p:spPr bwMode="auto">
            <a:xfrm>
              <a:off x="3822377" y="2442833"/>
              <a:ext cx="108867" cy="132642"/>
            </a:xfrm>
            <a:custGeom>
              <a:avLst/>
              <a:gdLst>
                <a:gd name="T0" fmla="*/ 4 w 87"/>
                <a:gd name="T1" fmla="*/ 48 h 107"/>
                <a:gd name="T2" fmla="*/ 37 w 87"/>
                <a:gd name="T3" fmla="*/ 104 h 107"/>
                <a:gd name="T4" fmla="*/ 83 w 87"/>
                <a:gd name="T5" fmla="*/ 58 h 107"/>
                <a:gd name="T6" fmla="*/ 50 w 87"/>
                <a:gd name="T7" fmla="*/ 3 h 107"/>
                <a:gd name="T8" fmla="*/ 4 w 87"/>
                <a:gd name="T9" fmla="*/ 4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107">
                  <a:moveTo>
                    <a:pt x="4" y="48"/>
                  </a:moveTo>
                  <a:cubicBezTo>
                    <a:pt x="0" y="76"/>
                    <a:pt x="15" y="101"/>
                    <a:pt x="37" y="104"/>
                  </a:cubicBezTo>
                  <a:cubicBezTo>
                    <a:pt x="59" y="107"/>
                    <a:pt x="80" y="86"/>
                    <a:pt x="83" y="58"/>
                  </a:cubicBezTo>
                  <a:cubicBezTo>
                    <a:pt x="87" y="30"/>
                    <a:pt x="72" y="5"/>
                    <a:pt x="50" y="3"/>
                  </a:cubicBezTo>
                  <a:cubicBezTo>
                    <a:pt x="28" y="0"/>
                    <a:pt x="7" y="20"/>
                    <a:pt x="4" y="48"/>
                  </a:cubicBezTo>
                  <a:close/>
                </a:path>
              </a:pathLst>
            </a:custGeom>
            <a:solidFill>
              <a:srgbClr val="F3B6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0" name="Freeform 1038"/>
            <p:cNvSpPr/>
            <p:nvPr userDrawn="1"/>
          </p:nvSpPr>
          <p:spPr bwMode="auto">
            <a:xfrm>
              <a:off x="3828634" y="2424062"/>
              <a:ext cx="108867" cy="132642"/>
            </a:xfrm>
            <a:custGeom>
              <a:avLst/>
              <a:gdLst>
                <a:gd name="T0" fmla="*/ 3 w 87"/>
                <a:gd name="T1" fmla="*/ 49 h 107"/>
                <a:gd name="T2" fmla="*/ 37 w 87"/>
                <a:gd name="T3" fmla="*/ 104 h 107"/>
                <a:gd name="T4" fmla="*/ 83 w 87"/>
                <a:gd name="T5" fmla="*/ 59 h 107"/>
                <a:gd name="T6" fmla="*/ 49 w 87"/>
                <a:gd name="T7" fmla="*/ 3 h 107"/>
                <a:gd name="T8" fmla="*/ 3 w 87"/>
                <a:gd name="T9" fmla="*/ 4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107">
                  <a:moveTo>
                    <a:pt x="3" y="49"/>
                  </a:moveTo>
                  <a:cubicBezTo>
                    <a:pt x="0" y="77"/>
                    <a:pt x="15" y="102"/>
                    <a:pt x="37" y="104"/>
                  </a:cubicBezTo>
                  <a:cubicBezTo>
                    <a:pt x="59" y="107"/>
                    <a:pt x="79" y="87"/>
                    <a:pt x="83" y="59"/>
                  </a:cubicBezTo>
                  <a:cubicBezTo>
                    <a:pt x="87" y="31"/>
                    <a:pt x="71" y="6"/>
                    <a:pt x="49" y="3"/>
                  </a:cubicBezTo>
                  <a:cubicBezTo>
                    <a:pt x="27" y="0"/>
                    <a:pt x="7" y="21"/>
                    <a:pt x="3" y="49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1" name="Freeform 1039"/>
            <p:cNvSpPr/>
            <p:nvPr userDrawn="1"/>
          </p:nvSpPr>
          <p:spPr bwMode="auto">
            <a:xfrm>
              <a:off x="4634494" y="1858458"/>
              <a:ext cx="78835" cy="96353"/>
            </a:xfrm>
            <a:custGeom>
              <a:avLst/>
              <a:gdLst>
                <a:gd name="T0" fmla="*/ 3 w 63"/>
                <a:gd name="T1" fmla="*/ 34 h 77"/>
                <a:gd name="T2" fmla="*/ 27 w 63"/>
                <a:gd name="T3" fmla="*/ 75 h 77"/>
                <a:gd name="T4" fmla="*/ 60 w 63"/>
                <a:gd name="T5" fmla="*/ 42 h 77"/>
                <a:gd name="T6" fmla="*/ 36 w 63"/>
                <a:gd name="T7" fmla="*/ 2 h 77"/>
                <a:gd name="T8" fmla="*/ 3 w 63"/>
                <a:gd name="T9" fmla="*/ 3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7">
                  <a:moveTo>
                    <a:pt x="3" y="34"/>
                  </a:moveTo>
                  <a:cubicBezTo>
                    <a:pt x="0" y="55"/>
                    <a:pt x="11" y="73"/>
                    <a:pt x="27" y="75"/>
                  </a:cubicBezTo>
                  <a:cubicBezTo>
                    <a:pt x="43" y="77"/>
                    <a:pt x="58" y="62"/>
                    <a:pt x="60" y="42"/>
                  </a:cubicBezTo>
                  <a:cubicBezTo>
                    <a:pt x="63" y="22"/>
                    <a:pt x="52" y="4"/>
                    <a:pt x="36" y="2"/>
                  </a:cubicBezTo>
                  <a:cubicBezTo>
                    <a:pt x="20" y="0"/>
                    <a:pt x="5" y="14"/>
                    <a:pt x="3" y="34"/>
                  </a:cubicBezTo>
                  <a:close/>
                </a:path>
              </a:pathLst>
            </a:custGeom>
            <a:solidFill>
              <a:srgbClr val="F3B6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2" name="Freeform 1040"/>
            <p:cNvSpPr/>
            <p:nvPr userDrawn="1"/>
          </p:nvSpPr>
          <p:spPr bwMode="auto">
            <a:xfrm>
              <a:off x="4638249" y="1844694"/>
              <a:ext cx="78835" cy="96353"/>
            </a:xfrm>
            <a:custGeom>
              <a:avLst/>
              <a:gdLst>
                <a:gd name="T0" fmla="*/ 3 w 63"/>
                <a:gd name="T1" fmla="*/ 35 h 77"/>
                <a:gd name="T2" fmla="*/ 27 w 63"/>
                <a:gd name="T3" fmla="*/ 75 h 77"/>
                <a:gd name="T4" fmla="*/ 60 w 63"/>
                <a:gd name="T5" fmla="*/ 42 h 77"/>
                <a:gd name="T6" fmla="*/ 36 w 63"/>
                <a:gd name="T7" fmla="*/ 2 h 77"/>
                <a:gd name="T8" fmla="*/ 3 w 63"/>
                <a:gd name="T9" fmla="*/ 3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7">
                  <a:moveTo>
                    <a:pt x="3" y="35"/>
                  </a:moveTo>
                  <a:cubicBezTo>
                    <a:pt x="0" y="55"/>
                    <a:pt x="11" y="73"/>
                    <a:pt x="27" y="75"/>
                  </a:cubicBezTo>
                  <a:cubicBezTo>
                    <a:pt x="43" y="77"/>
                    <a:pt x="58" y="62"/>
                    <a:pt x="60" y="42"/>
                  </a:cubicBezTo>
                  <a:cubicBezTo>
                    <a:pt x="63" y="22"/>
                    <a:pt x="52" y="4"/>
                    <a:pt x="36" y="2"/>
                  </a:cubicBezTo>
                  <a:cubicBezTo>
                    <a:pt x="20" y="0"/>
                    <a:pt x="5" y="15"/>
                    <a:pt x="3" y="35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3" name="Freeform 1041"/>
            <p:cNvSpPr/>
            <p:nvPr userDrawn="1"/>
          </p:nvSpPr>
          <p:spPr bwMode="auto">
            <a:xfrm>
              <a:off x="4168997" y="2335218"/>
              <a:ext cx="77583" cy="96353"/>
            </a:xfrm>
            <a:custGeom>
              <a:avLst/>
              <a:gdLst>
                <a:gd name="T0" fmla="*/ 2 w 62"/>
                <a:gd name="T1" fmla="*/ 35 h 77"/>
                <a:gd name="T2" fmla="*/ 27 w 62"/>
                <a:gd name="T3" fmla="*/ 75 h 77"/>
                <a:gd name="T4" fmla="*/ 60 w 62"/>
                <a:gd name="T5" fmla="*/ 42 h 77"/>
                <a:gd name="T6" fmla="*/ 36 w 62"/>
                <a:gd name="T7" fmla="*/ 2 h 77"/>
                <a:gd name="T8" fmla="*/ 2 w 62"/>
                <a:gd name="T9" fmla="*/ 3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77">
                  <a:moveTo>
                    <a:pt x="2" y="35"/>
                  </a:moveTo>
                  <a:cubicBezTo>
                    <a:pt x="0" y="55"/>
                    <a:pt x="11" y="73"/>
                    <a:pt x="27" y="75"/>
                  </a:cubicBezTo>
                  <a:cubicBezTo>
                    <a:pt x="42" y="77"/>
                    <a:pt x="57" y="62"/>
                    <a:pt x="60" y="42"/>
                  </a:cubicBezTo>
                  <a:cubicBezTo>
                    <a:pt x="62" y="22"/>
                    <a:pt x="52" y="4"/>
                    <a:pt x="36" y="2"/>
                  </a:cubicBezTo>
                  <a:cubicBezTo>
                    <a:pt x="20" y="0"/>
                    <a:pt x="5" y="14"/>
                    <a:pt x="2" y="35"/>
                  </a:cubicBezTo>
                  <a:close/>
                </a:path>
              </a:pathLst>
            </a:custGeom>
            <a:solidFill>
              <a:srgbClr val="F3B6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4" name="Freeform 1042"/>
            <p:cNvSpPr/>
            <p:nvPr userDrawn="1"/>
          </p:nvSpPr>
          <p:spPr bwMode="auto">
            <a:xfrm>
              <a:off x="4172751" y="2321453"/>
              <a:ext cx="78835" cy="96353"/>
            </a:xfrm>
            <a:custGeom>
              <a:avLst/>
              <a:gdLst>
                <a:gd name="T0" fmla="*/ 3 w 63"/>
                <a:gd name="T1" fmla="*/ 35 h 77"/>
                <a:gd name="T2" fmla="*/ 27 w 63"/>
                <a:gd name="T3" fmla="*/ 75 h 77"/>
                <a:gd name="T4" fmla="*/ 60 w 63"/>
                <a:gd name="T5" fmla="*/ 42 h 77"/>
                <a:gd name="T6" fmla="*/ 36 w 63"/>
                <a:gd name="T7" fmla="*/ 2 h 77"/>
                <a:gd name="T8" fmla="*/ 3 w 63"/>
                <a:gd name="T9" fmla="*/ 3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7">
                  <a:moveTo>
                    <a:pt x="3" y="35"/>
                  </a:moveTo>
                  <a:cubicBezTo>
                    <a:pt x="0" y="55"/>
                    <a:pt x="11" y="73"/>
                    <a:pt x="27" y="75"/>
                  </a:cubicBezTo>
                  <a:cubicBezTo>
                    <a:pt x="43" y="77"/>
                    <a:pt x="58" y="62"/>
                    <a:pt x="60" y="42"/>
                  </a:cubicBezTo>
                  <a:cubicBezTo>
                    <a:pt x="63" y="22"/>
                    <a:pt x="52" y="4"/>
                    <a:pt x="36" y="2"/>
                  </a:cubicBezTo>
                  <a:cubicBezTo>
                    <a:pt x="20" y="0"/>
                    <a:pt x="5" y="15"/>
                    <a:pt x="3" y="35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5" name="Freeform 1043"/>
            <p:cNvSpPr/>
            <p:nvPr userDrawn="1"/>
          </p:nvSpPr>
          <p:spPr bwMode="auto">
            <a:xfrm>
              <a:off x="3274292" y="2391527"/>
              <a:ext cx="151412" cy="246514"/>
            </a:xfrm>
            <a:custGeom>
              <a:avLst/>
              <a:gdLst>
                <a:gd name="T0" fmla="*/ 15 w 121"/>
                <a:gd name="T1" fmla="*/ 113 h 198"/>
                <a:gd name="T2" fmla="*/ 88 w 121"/>
                <a:gd name="T3" fmla="*/ 191 h 198"/>
                <a:gd name="T4" fmla="*/ 106 w 121"/>
                <a:gd name="T5" fmla="*/ 85 h 198"/>
                <a:gd name="T6" fmla="*/ 33 w 121"/>
                <a:gd name="T7" fmla="*/ 7 h 198"/>
                <a:gd name="T8" fmla="*/ 15 w 121"/>
                <a:gd name="T9" fmla="*/ 11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98">
                  <a:moveTo>
                    <a:pt x="15" y="113"/>
                  </a:moveTo>
                  <a:cubicBezTo>
                    <a:pt x="31" y="164"/>
                    <a:pt x="63" y="198"/>
                    <a:pt x="88" y="191"/>
                  </a:cubicBezTo>
                  <a:cubicBezTo>
                    <a:pt x="113" y="183"/>
                    <a:pt x="121" y="136"/>
                    <a:pt x="106" y="85"/>
                  </a:cubicBezTo>
                  <a:cubicBezTo>
                    <a:pt x="90" y="35"/>
                    <a:pt x="58" y="0"/>
                    <a:pt x="33" y="7"/>
                  </a:cubicBezTo>
                  <a:cubicBezTo>
                    <a:pt x="8" y="15"/>
                    <a:pt x="0" y="62"/>
                    <a:pt x="15" y="113"/>
                  </a:cubicBezTo>
                  <a:close/>
                </a:path>
              </a:pathLst>
            </a:custGeom>
            <a:solidFill>
              <a:srgbClr val="F9B0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6" name="Freeform 1044"/>
            <p:cNvSpPr/>
            <p:nvPr userDrawn="1"/>
          </p:nvSpPr>
          <p:spPr bwMode="auto">
            <a:xfrm>
              <a:off x="3294314" y="2389025"/>
              <a:ext cx="142652" cy="232749"/>
            </a:xfrm>
            <a:custGeom>
              <a:avLst/>
              <a:gdLst>
                <a:gd name="T0" fmla="*/ 14 w 114"/>
                <a:gd name="T1" fmla="*/ 106 h 187"/>
                <a:gd name="T2" fmla="*/ 83 w 114"/>
                <a:gd name="T3" fmla="*/ 180 h 187"/>
                <a:gd name="T4" fmla="*/ 100 w 114"/>
                <a:gd name="T5" fmla="*/ 81 h 187"/>
                <a:gd name="T6" fmla="*/ 31 w 114"/>
                <a:gd name="T7" fmla="*/ 7 h 187"/>
                <a:gd name="T8" fmla="*/ 14 w 114"/>
                <a:gd name="T9" fmla="*/ 10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87">
                  <a:moveTo>
                    <a:pt x="14" y="106"/>
                  </a:moveTo>
                  <a:cubicBezTo>
                    <a:pt x="29" y="154"/>
                    <a:pt x="60" y="187"/>
                    <a:pt x="83" y="180"/>
                  </a:cubicBezTo>
                  <a:cubicBezTo>
                    <a:pt x="107" y="173"/>
                    <a:pt x="114" y="129"/>
                    <a:pt x="100" y="81"/>
                  </a:cubicBezTo>
                  <a:cubicBezTo>
                    <a:pt x="85" y="33"/>
                    <a:pt x="55" y="0"/>
                    <a:pt x="31" y="7"/>
                  </a:cubicBezTo>
                  <a:cubicBezTo>
                    <a:pt x="7" y="14"/>
                    <a:pt x="0" y="59"/>
                    <a:pt x="14" y="106"/>
                  </a:cubicBezTo>
                  <a:close/>
                </a:path>
              </a:pathLst>
            </a:custGeom>
            <a:solidFill>
              <a:srgbClr val="EF9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7" name="Freeform 1045"/>
            <p:cNvSpPr/>
            <p:nvPr userDrawn="1"/>
          </p:nvSpPr>
          <p:spPr bwMode="auto">
            <a:xfrm>
              <a:off x="2956453" y="2099967"/>
              <a:ext cx="76332" cy="125134"/>
            </a:xfrm>
            <a:custGeom>
              <a:avLst/>
              <a:gdLst>
                <a:gd name="T0" fmla="*/ 8 w 61"/>
                <a:gd name="T1" fmla="*/ 57 h 100"/>
                <a:gd name="T2" fmla="*/ 44 w 61"/>
                <a:gd name="T3" fmla="*/ 96 h 100"/>
                <a:gd name="T4" fmla="*/ 53 w 61"/>
                <a:gd name="T5" fmla="*/ 43 h 100"/>
                <a:gd name="T6" fmla="*/ 16 w 61"/>
                <a:gd name="T7" fmla="*/ 4 h 100"/>
                <a:gd name="T8" fmla="*/ 8 w 61"/>
                <a:gd name="T9" fmla="*/ 5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00">
                  <a:moveTo>
                    <a:pt x="8" y="57"/>
                  </a:moveTo>
                  <a:cubicBezTo>
                    <a:pt x="15" y="82"/>
                    <a:pt x="32" y="100"/>
                    <a:pt x="44" y="96"/>
                  </a:cubicBezTo>
                  <a:cubicBezTo>
                    <a:pt x="57" y="92"/>
                    <a:pt x="61" y="68"/>
                    <a:pt x="53" y="43"/>
                  </a:cubicBezTo>
                  <a:cubicBezTo>
                    <a:pt x="45" y="18"/>
                    <a:pt x="29" y="0"/>
                    <a:pt x="16" y="4"/>
                  </a:cubicBezTo>
                  <a:cubicBezTo>
                    <a:pt x="4" y="8"/>
                    <a:pt x="0" y="31"/>
                    <a:pt x="8" y="57"/>
                  </a:cubicBezTo>
                  <a:close/>
                </a:path>
              </a:pathLst>
            </a:custGeom>
            <a:solidFill>
              <a:srgbClr val="F9B0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8" name="Freeform 1046"/>
            <p:cNvSpPr/>
            <p:nvPr userDrawn="1"/>
          </p:nvSpPr>
          <p:spPr bwMode="auto">
            <a:xfrm>
              <a:off x="2966463" y="2098715"/>
              <a:ext cx="71327" cy="117626"/>
            </a:xfrm>
            <a:custGeom>
              <a:avLst/>
              <a:gdLst>
                <a:gd name="T0" fmla="*/ 7 w 57"/>
                <a:gd name="T1" fmla="*/ 54 h 94"/>
                <a:gd name="T2" fmla="*/ 42 w 57"/>
                <a:gd name="T3" fmla="*/ 90 h 94"/>
                <a:gd name="T4" fmla="*/ 50 w 57"/>
                <a:gd name="T5" fmla="*/ 41 h 94"/>
                <a:gd name="T6" fmla="*/ 15 w 57"/>
                <a:gd name="T7" fmla="*/ 4 h 94"/>
                <a:gd name="T8" fmla="*/ 7 w 57"/>
                <a:gd name="T9" fmla="*/ 5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94">
                  <a:moveTo>
                    <a:pt x="7" y="54"/>
                  </a:moveTo>
                  <a:cubicBezTo>
                    <a:pt x="14" y="78"/>
                    <a:pt x="30" y="94"/>
                    <a:pt x="42" y="90"/>
                  </a:cubicBezTo>
                  <a:cubicBezTo>
                    <a:pt x="53" y="87"/>
                    <a:pt x="57" y="65"/>
                    <a:pt x="50" y="41"/>
                  </a:cubicBezTo>
                  <a:cubicBezTo>
                    <a:pt x="43" y="17"/>
                    <a:pt x="27" y="0"/>
                    <a:pt x="15" y="4"/>
                  </a:cubicBezTo>
                  <a:cubicBezTo>
                    <a:pt x="4" y="7"/>
                    <a:pt x="0" y="30"/>
                    <a:pt x="7" y="54"/>
                  </a:cubicBezTo>
                  <a:close/>
                </a:path>
              </a:pathLst>
            </a:custGeom>
            <a:solidFill>
              <a:srgbClr val="EF9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9" name="Freeform 1047"/>
            <p:cNvSpPr/>
            <p:nvPr userDrawn="1"/>
          </p:nvSpPr>
          <p:spPr bwMode="auto">
            <a:xfrm>
              <a:off x="2681159" y="2183806"/>
              <a:ext cx="76332" cy="123883"/>
            </a:xfrm>
            <a:custGeom>
              <a:avLst/>
              <a:gdLst>
                <a:gd name="T0" fmla="*/ 8 w 61"/>
                <a:gd name="T1" fmla="*/ 56 h 99"/>
                <a:gd name="T2" fmla="*/ 44 w 61"/>
                <a:gd name="T3" fmla="*/ 95 h 99"/>
                <a:gd name="T4" fmla="*/ 53 w 61"/>
                <a:gd name="T5" fmla="*/ 42 h 99"/>
                <a:gd name="T6" fmla="*/ 16 w 61"/>
                <a:gd name="T7" fmla="*/ 3 h 99"/>
                <a:gd name="T8" fmla="*/ 8 w 61"/>
                <a:gd name="T9" fmla="*/ 56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99">
                  <a:moveTo>
                    <a:pt x="8" y="56"/>
                  </a:moveTo>
                  <a:cubicBezTo>
                    <a:pt x="15" y="81"/>
                    <a:pt x="32" y="99"/>
                    <a:pt x="44" y="95"/>
                  </a:cubicBezTo>
                  <a:cubicBezTo>
                    <a:pt x="57" y="91"/>
                    <a:pt x="61" y="68"/>
                    <a:pt x="53" y="42"/>
                  </a:cubicBezTo>
                  <a:cubicBezTo>
                    <a:pt x="45" y="17"/>
                    <a:pt x="29" y="0"/>
                    <a:pt x="16" y="3"/>
                  </a:cubicBezTo>
                  <a:cubicBezTo>
                    <a:pt x="4" y="7"/>
                    <a:pt x="0" y="31"/>
                    <a:pt x="8" y="56"/>
                  </a:cubicBezTo>
                  <a:close/>
                </a:path>
              </a:pathLst>
            </a:custGeom>
            <a:solidFill>
              <a:srgbClr val="F9B0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0" name="Freeform 1048"/>
            <p:cNvSpPr/>
            <p:nvPr userDrawn="1"/>
          </p:nvSpPr>
          <p:spPr bwMode="auto">
            <a:xfrm>
              <a:off x="2691170" y="2182555"/>
              <a:ext cx="71327" cy="116375"/>
            </a:xfrm>
            <a:custGeom>
              <a:avLst/>
              <a:gdLst>
                <a:gd name="T0" fmla="*/ 7 w 57"/>
                <a:gd name="T1" fmla="*/ 53 h 93"/>
                <a:gd name="T2" fmla="*/ 42 w 57"/>
                <a:gd name="T3" fmla="*/ 90 h 93"/>
                <a:gd name="T4" fmla="*/ 50 w 57"/>
                <a:gd name="T5" fmla="*/ 40 h 93"/>
                <a:gd name="T6" fmla="*/ 15 w 57"/>
                <a:gd name="T7" fmla="*/ 3 h 93"/>
                <a:gd name="T8" fmla="*/ 7 w 57"/>
                <a:gd name="T9" fmla="*/ 5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93">
                  <a:moveTo>
                    <a:pt x="7" y="53"/>
                  </a:moveTo>
                  <a:cubicBezTo>
                    <a:pt x="14" y="77"/>
                    <a:pt x="30" y="93"/>
                    <a:pt x="42" y="90"/>
                  </a:cubicBezTo>
                  <a:cubicBezTo>
                    <a:pt x="53" y="86"/>
                    <a:pt x="57" y="64"/>
                    <a:pt x="50" y="40"/>
                  </a:cubicBezTo>
                  <a:cubicBezTo>
                    <a:pt x="43" y="16"/>
                    <a:pt x="27" y="0"/>
                    <a:pt x="15" y="3"/>
                  </a:cubicBezTo>
                  <a:cubicBezTo>
                    <a:pt x="4" y="7"/>
                    <a:pt x="0" y="29"/>
                    <a:pt x="7" y="53"/>
                  </a:cubicBezTo>
                  <a:close/>
                </a:path>
              </a:pathLst>
            </a:custGeom>
            <a:solidFill>
              <a:srgbClr val="EF9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1" name="Freeform 1049"/>
            <p:cNvSpPr/>
            <p:nvPr userDrawn="1"/>
          </p:nvSpPr>
          <p:spPr bwMode="auto">
            <a:xfrm>
              <a:off x="3107864" y="2436576"/>
              <a:ext cx="76332" cy="122631"/>
            </a:xfrm>
            <a:custGeom>
              <a:avLst/>
              <a:gdLst>
                <a:gd name="T0" fmla="*/ 8 w 61"/>
                <a:gd name="T1" fmla="*/ 56 h 99"/>
                <a:gd name="T2" fmla="*/ 45 w 61"/>
                <a:gd name="T3" fmla="*/ 95 h 99"/>
                <a:gd name="T4" fmla="*/ 53 w 61"/>
                <a:gd name="T5" fmla="*/ 43 h 99"/>
                <a:gd name="T6" fmla="*/ 17 w 61"/>
                <a:gd name="T7" fmla="*/ 4 h 99"/>
                <a:gd name="T8" fmla="*/ 8 w 61"/>
                <a:gd name="T9" fmla="*/ 56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99">
                  <a:moveTo>
                    <a:pt x="8" y="56"/>
                  </a:moveTo>
                  <a:cubicBezTo>
                    <a:pt x="16" y="82"/>
                    <a:pt x="32" y="99"/>
                    <a:pt x="45" y="95"/>
                  </a:cubicBezTo>
                  <a:cubicBezTo>
                    <a:pt x="57" y="92"/>
                    <a:pt x="61" y="68"/>
                    <a:pt x="53" y="43"/>
                  </a:cubicBezTo>
                  <a:cubicBezTo>
                    <a:pt x="46" y="17"/>
                    <a:pt x="29" y="0"/>
                    <a:pt x="17" y="4"/>
                  </a:cubicBezTo>
                  <a:cubicBezTo>
                    <a:pt x="4" y="7"/>
                    <a:pt x="0" y="31"/>
                    <a:pt x="8" y="56"/>
                  </a:cubicBezTo>
                  <a:close/>
                </a:path>
              </a:pathLst>
            </a:custGeom>
            <a:solidFill>
              <a:srgbClr val="F9B0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2" name="Freeform 1050"/>
            <p:cNvSpPr/>
            <p:nvPr userDrawn="1"/>
          </p:nvSpPr>
          <p:spPr bwMode="auto">
            <a:xfrm>
              <a:off x="3117875" y="2435325"/>
              <a:ext cx="72577" cy="116375"/>
            </a:xfrm>
            <a:custGeom>
              <a:avLst/>
              <a:gdLst>
                <a:gd name="T0" fmla="*/ 8 w 58"/>
                <a:gd name="T1" fmla="*/ 53 h 94"/>
                <a:gd name="T2" fmla="*/ 42 w 58"/>
                <a:gd name="T3" fmla="*/ 90 h 94"/>
                <a:gd name="T4" fmla="*/ 50 w 58"/>
                <a:gd name="T5" fmla="*/ 40 h 94"/>
                <a:gd name="T6" fmla="*/ 16 w 58"/>
                <a:gd name="T7" fmla="*/ 3 h 94"/>
                <a:gd name="T8" fmla="*/ 8 w 58"/>
                <a:gd name="T9" fmla="*/ 5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94">
                  <a:moveTo>
                    <a:pt x="8" y="53"/>
                  </a:moveTo>
                  <a:cubicBezTo>
                    <a:pt x="15" y="77"/>
                    <a:pt x="30" y="94"/>
                    <a:pt x="42" y="90"/>
                  </a:cubicBezTo>
                  <a:cubicBezTo>
                    <a:pt x="54" y="86"/>
                    <a:pt x="58" y="64"/>
                    <a:pt x="50" y="40"/>
                  </a:cubicBezTo>
                  <a:cubicBezTo>
                    <a:pt x="43" y="16"/>
                    <a:pt x="28" y="0"/>
                    <a:pt x="16" y="3"/>
                  </a:cubicBezTo>
                  <a:cubicBezTo>
                    <a:pt x="4" y="7"/>
                    <a:pt x="0" y="29"/>
                    <a:pt x="8" y="53"/>
                  </a:cubicBezTo>
                  <a:close/>
                </a:path>
              </a:pathLst>
            </a:custGeom>
            <a:solidFill>
              <a:srgbClr val="EF9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3" name="Freeform 1051"/>
            <p:cNvSpPr/>
            <p:nvPr userDrawn="1"/>
          </p:nvSpPr>
          <p:spPr bwMode="auto">
            <a:xfrm>
              <a:off x="4320409" y="2779442"/>
              <a:ext cx="320342" cy="1059882"/>
            </a:xfrm>
            <a:custGeom>
              <a:avLst/>
              <a:gdLst>
                <a:gd name="T0" fmla="*/ 0 w 256"/>
                <a:gd name="T1" fmla="*/ 146 h 847"/>
                <a:gd name="T2" fmla="*/ 8 w 256"/>
                <a:gd name="T3" fmla="*/ 847 h 847"/>
                <a:gd name="T4" fmla="*/ 256 w 256"/>
                <a:gd name="T5" fmla="*/ 702 h 847"/>
                <a:gd name="T6" fmla="*/ 247 w 256"/>
                <a:gd name="T7" fmla="*/ 0 h 847"/>
                <a:gd name="T8" fmla="*/ 0 w 256"/>
                <a:gd name="T9" fmla="*/ 146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847">
                  <a:moveTo>
                    <a:pt x="0" y="146"/>
                  </a:moveTo>
                  <a:lnTo>
                    <a:pt x="8" y="847"/>
                  </a:lnTo>
                  <a:lnTo>
                    <a:pt x="256" y="702"/>
                  </a:lnTo>
                  <a:lnTo>
                    <a:pt x="247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FE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4" name="Freeform 1052"/>
            <p:cNvSpPr/>
            <p:nvPr userDrawn="1"/>
          </p:nvSpPr>
          <p:spPr bwMode="auto">
            <a:xfrm>
              <a:off x="4266601" y="2932105"/>
              <a:ext cx="63819" cy="907219"/>
            </a:xfrm>
            <a:custGeom>
              <a:avLst/>
              <a:gdLst>
                <a:gd name="T0" fmla="*/ 43 w 51"/>
                <a:gd name="T1" fmla="*/ 24 h 725"/>
                <a:gd name="T2" fmla="*/ 0 w 51"/>
                <a:gd name="T3" fmla="*/ 0 h 725"/>
                <a:gd name="T4" fmla="*/ 9 w 51"/>
                <a:gd name="T5" fmla="*/ 701 h 725"/>
                <a:gd name="T6" fmla="*/ 51 w 51"/>
                <a:gd name="T7" fmla="*/ 725 h 725"/>
                <a:gd name="T8" fmla="*/ 43 w 51"/>
                <a:gd name="T9" fmla="*/ 24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725">
                  <a:moveTo>
                    <a:pt x="43" y="24"/>
                  </a:moveTo>
                  <a:lnTo>
                    <a:pt x="0" y="0"/>
                  </a:lnTo>
                  <a:lnTo>
                    <a:pt x="9" y="701"/>
                  </a:lnTo>
                  <a:lnTo>
                    <a:pt x="51" y="725"/>
                  </a:lnTo>
                  <a:lnTo>
                    <a:pt x="43" y="24"/>
                  </a:lnTo>
                  <a:close/>
                </a:path>
              </a:pathLst>
            </a:custGeom>
            <a:solidFill>
              <a:srgbClr val="E7CF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5" name="Freeform 1053"/>
            <p:cNvSpPr/>
            <p:nvPr userDrawn="1"/>
          </p:nvSpPr>
          <p:spPr bwMode="auto">
            <a:xfrm>
              <a:off x="4266601" y="2749410"/>
              <a:ext cx="362887" cy="212727"/>
            </a:xfrm>
            <a:custGeom>
              <a:avLst/>
              <a:gdLst>
                <a:gd name="T0" fmla="*/ 290 w 290"/>
                <a:gd name="T1" fmla="*/ 24 h 170"/>
                <a:gd name="T2" fmla="*/ 248 w 290"/>
                <a:gd name="T3" fmla="*/ 0 h 170"/>
                <a:gd name="T4" fmla="*/ 0 w 290"/>
                <a:gd name="T5" fmla="*/ 146 h 170"/>
                <a:gd name="T6" fmla="*/ 43 w 290"/>
                <a:gd name="T7" fmla="*/ 170 h 170"/>
                <a:gd name="T8" fmla="*/ 290 w 290"/>
                <a:gd name="T9" fmla="*/ 2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170">
                  <a:moveTo>
                    <a:pt x="290" y="24"/>
                  </a:moveTo>
                  <a:lnTo>
                    <a:pt x="248" y="0"/>
                  </a:lnTo>
                  <a:lnTo>
                    <a:pt x="0" y="146"/>
                  </a:lnTo>
                  <a:lnTo>
                    <a:pt x="43" y="170"/>
                  </a:lnTo>
                  <a:lnTo>
                    <a:pt x="290" y="24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6" name="Freeform 1054"/>
            <p:cNvSpPr/>
            <p:nvPr userDrawn="1"/>
          </p:nvSpPr>
          <p:spPr bwMode="auto">
            <a:xfrm>
              <a:off x="3842399" y="3068501"/>
              <a:ext cx="315337" cy="605647"/>
            </a:xfrm>
            <a:custGeom>
              <a:avLst/>
              <a:gdLst>
                <a:gd name="T0" fmla="*/ 0 w 252"/>
                <a:gd name="T1" fmla="*/ 146 h 484"/>
                <a:gd name="T2" fmla="*/ 4 w 252"/>
                <a:gd name="T3" fmla="*/ 484 h 484"/>
                <a:gd name="T4" fmla="*/ 252 w 252"/>
                <a:gd name="T5" fmla="*/ 339 h 484"/>
                <a:gd name="T6" fmla="*/ 248 w 252"/>
                <a:gd name="T7" fmla="*/ 0 h 484"/>
                <a:gd name="T8" fmla="*/ 0 w 252"/>
                <a:gd name="T9" fmla="*/ 146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484">
                  <a:moveTo>
                    <a:pt x="0" y="146"/>
                  </a:moveTo>
                  <a:lnTo>
                    <a:pt x="4" y="484"/>
                  </a:lnTo>
                  <a:lnTo>
                    <a:pt x="252" y="339"/>
                  </a:lnTo>
                  <a:lnTo>
                    <a:pt x="248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FE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7" name="Freeform 1055"/>
            <p:cNvSpPr/>
            <p:nvPr userDrawn="1"/>
          </p:nvSpPr>
          <p:spPr bwMode="auto">
            <a:xfrm>
              <a:off x="3789843" y="3221164"/>
              <a:ext cx="57561" cy="452984"/>
            </a:xfrm>
            <a:custGeom>
              <a:avLst/>
              <a:gdLst>
                <a:gd name="T0" fmla="*/ 42 w 46"/>
                <a:gd name="T1" fmla="*/ 24 h 362"/>
                <a:gd name="T2" fmla="*/ 0 w 46"/>
                <a:gd name="T3" fmla="*/ 0 h 362"/>
                <a:gd name="T4" fmla="*/ 4 w 46"/>
                <a:gd name="T5" fmla="*/ 337 h 362"/>
                <a:gd name="T6" fmla="*/ 46 w 46"/>
                <a:gd name="T7" fmla="*/ 362 h 362"/>
                <a:gd name="T8" fmla="*/ 42 w 46"/>
                <a:gd name="T9" fmla="*/ 24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62">
                  <a:moveTo>
                    <a:pt x="42" y="24"/>
                  </a:moveTo>
                  <a:lnTo>
                    <a:pt x="0" y="0"/>
                  </a:lnTo>
                  <a:lnTo>
                    <a:pt x="4" y="337"/>
                  </a:lnTo>
                  <a:lnTo>
                    <a:pt x="46" y="362"/>
                  </a:lnTo>
                  <a:lnTo>
                    <a:pt x="42" y="24"/>
                  </a:lnTo>
                  <a:close/>
                </a:path>
              </a:pathLst>
            </a:custGeom>
            <a:solidFill>
              <a:srgbClr val="E7CF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8" name="Freeform 1056"/>
            <p:cNvSpPr/>
            <p:nvPr userDrawn="1"/>
          </p:nvSpPr>
          <p:spPr bwMode="auto">
            <a:xfrm>
              <a:off x="3789843" y="3038469"/>
              <a:ext cx="362887" cy="212727"/>
            </a:xfrm>
            <a:custGeom>
              <a:avLst/>
              <a:gdLst>
                <a:gd name="T0" fmla="*/ 290 w 290"/>
                <a:gd name="T1" fmla="*/ 24 h 170"/>
                <a:gd name="T2" fmla="*/ 247 w 290"/>
                <a:gd name="T3" fmla="*/ 0 h 170"/>
                <a:gd name="T4" fmla="*/ 0 w 290"/>
                <a:gd name="T5" fmla="*/ 146 h 170"/>
                <a:gd name="T6" fmla="*/ 42 w 290"/>
                <a:gd name="T7" fmla="*/ 170 h 170"/>
                <a:gd name="T8" fmla="*/ 290 w 290"/>
                <a:gd name="T9" fmla="*/ 2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170">
                  <a:moveTo>
                    <a:pt x="290" y="24"/>
                  </a:moveTo>
                  <a:lnTo>
                    <a:pt x="247" y="0"/>
                  </a:lnTo>
                  <a:lnTo>
                    <a:pt x="0" y="146"/>
                  </a:lnTo>
                  <a:lnTo>
                    <a:pt x="42" y="170"/>
                  </a:lnTo>
                  <a:lnTo>
                    <a:pt x="290" y="24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9" name="Freeform 1057"/>
            <p:cNvSpPr/>
            <p:nvPr userDrawn="1"/>
          </p:nvSpPr>
          <p:spPr bwMode="auto">
            <a:xfrm>
              <a:off x="3874933" y="3123559"/>
              <a:ext cx="255273" cy="490524"/>
            </a:xfrm>
            <a:custGeom>
              <a:avLst/>
              <a:gdLst>
                <a:gd name="T0" fmla="*/ 0 w 204"/>
                <a:gd name="T1" fmla="*/ 118 h 392"/>
                <a:gd name="T2" fmla="*/ 3 w 204"/>
                <a:gd name="T3" fmla="*/ 392 h 392"/>
                <a:gd name="T4" fmla="*/ 204 w 204"/>
                <a:gd name="T5" fmla="*/ 275 h 392"/>
                <a:gd name="T6" fmla="*/ 201 w 204"/>
                <a:gd name="T7" fmla="*/ 0 h 392"/>
                <a:gd name="T8" fmla="*/ 0 w 204"/>
                <a:gd name="T9" fmla="*/ 118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392">
                  <a:moveTo>
                    <a:pt x="0" y="118"/>
                  </a:moveTo>
                  <a:lnTo>
                    <a:pt x="3" y="392"/>
                  </a:lnTo>
                  <a:lnTo>
                    <a:pt x="204" y="275"/>
                  </a:lnTo>
                  <a:lnTo>
                    <a:pt x="201" y="0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804E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0" name="Freeform 1058"/>
            <p:cNvSpPr/>
            <p:nvPr userDrawn="1"/>
          </p:nvSpPr>
          <p:spPr bwMode="auto">
            <a:xfrm>
              <a:off x="4768387" y="2552950"/>
              <a:ext cx="315337" cy="605647"/>
            </a:xfrm>
            <a:custGeom>
              <a:avLst/>
              <a:gdLst>
                <a:gd name="T0" fmla="*/ 0 w 252"/>
                <a:gd name="T1" fmla="*/ 146 h 484"/>
                <a:gd name="T2" fmla="*/ 4 w 252"/>
                <a:gd name="T3" fmla="*/ 484 h 484"/>
                <a:gd name="T4" fmla="*/ 252 w 252"/>
                <a:gd name="T5" fmla="*/ 339 h 484"/>
                <a:gd name="T6" fmla="*/ 248 w 252"/>
                <a:gd name="T7" fmla="*/ 0 h 484"/>
                <a:gd name="T8" fmla="*/ 0 w 252"/>
                <a:gd name="T9" fmla="*/ 146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484">
                  <a:moveTo>
                    <a:pt x="0" y="146"/>
                  </a:moveTo>
                  <a:lnTo>
                    <a:pt x="4" y="484"/>
                  </a:lnTo>
                  <a:lnTo>
                    <a:pt x="252" y="339"/>
                  </a:lnTo>
                  <a:lnTo>
                    <a:pt x="248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FE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1" name="Freeform 1059"/>
            <p:cNvSpPr/>
            <p:nvPr userDrawn="1"/>
          </p:nvSpPr>
          <p:spPr bwMode="auto">
            <a:xfrm>
              <a:off x="4715831" y="2704362"/>
              <a:ext cx="57561" cy="454235"/>
            </a:xfrm>
            <a:custGeom>
              <a:avLst/>
              <a:gdLst>
                <a:gd name="T0" fmla="*/ 42 w 46"/>
                <a:gd name="T1" fmla="*/ 25 h 363"/>
                <a:gd name="T2" fmla="*/ 0 w 46"/>
                <a:gd name="T3" fmla="*/ 0 h 363"/>
                <a:gd name="T4" fmla="*/ 4 w 46"/>
                <a:gd name="T5" fmla="*/ 339 h 363"/>
                <a:gd name="T6" fmla="*/ 46 w 46"/>
                <a:gd name="T7" fmla="*/ 363 h 363"/>
                <a:gd name="T8" fmla="*/ 42 w 46"/>
                <a:gd name="T9" fmla="*/ 2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63">
                  <a:moveTo>
                    <a:pt x="42" y="25"/>
                  </a:moveTo>
                  <a:lnTo>
                    <a:pt x="0" y="0"/>
                  </a:lnTo>
                  <a:lnTo>
                    <a:pt x="4" y="339"/>
                  </a:lnTo>
                  <a:lnTo>
                    <a:pt x="46" y="363"/>
                  </a:lnTo>
                  <a:lnTo>
                    <a:pt x="42" y="25"/>
                  </a:lnTo>
                  <a:close/>
                </a:path>
              </a:pathLst>
            </a:custGeom>
            <a:solidFill>
              <a:srgbClr val="E7CF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2" name="Freeform 1060"/>
            <p:cNvSpPr/>
            <p:nvPr userDrawn="1"/>
          </p:nvSpPr>
          <p:spPr bwMode="auto">
            <a:xfrm>
              <a:off x="4715831" y="2522918"/>
              <a:ext cx="362887" cy="212727"/>
            </a:xfrm>
            <a:custGeom>
              <a:avLst/>
              <a:gdLst>
                <a:gd name="T0" fmla="*/ 290 w 290"/>
                <a:gd name="T1" fmla="*/ 24 h 170"/>
                <a:gd name="T2" fmla="*/ 247 w 290"/>
                <a:gd name="T3" fmla="*/ 0 h 170"/>
                <a:gd name="T4" fmla="*/ 0 w 290"/>
                <a:gd name="T5" fmla="*/ 145 h 170"/>
                <a:gd name="T6" fmla="*/ 42 w 290"/>
                <a:gd name="T7" fmla="*/ 170 h 170"/>
                <a:gd name="T8" fmla="*/ 290 w 290"/>
                <a:gd name="T9" fmla="*/ 2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170">
                  <a:moveTo>
                    <a:pt x="290" y="24"/>
                  </a:moveTo>
                  <a:lnTo>
                    <a:pt x="247" y="0"/>
                  </a:lnTo>
                  <a:lnTo>
                    <a:pt x="0" y="145"/>
                  </a:lnTo>
                  <a:lnTo>
                    <a:pt x="42" y="170"/>
                  </a:lnTo>
                  <a:lnTo>
                    <a:pt x="290" y="24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3" name="Freeform 1061"/>
            <p:cNvSpPr/>
            <p:nvPr userDrawn="1"/>
          </p:nvSpPr>
          <p:spPr bwMode="auto">
            <a:xfrm>
              <a:off x="4800922" y="2608009"/>
              <a:ext cx="255273" cy="491775"/>
            </a:xfrm>
            <a:custGeom>
              <a:avLst/>
              <a:gdLst>
                <a:gd name="T0" fmla="*/ 0 w 204"/>
                <a:gd name="T1" fmla="*/ 118 h 393"/>
                <a:gd name="T2" fmla="*/ 3 w 204"/>
                <a:gd name="T3" fmla="*/ 393 h 393"/>
                <a:gd name="T4" fmla="*/ 204 w 204"/>
                <a:gd name="T5" fmla="*/ 274 h 393"/>
                <a:gd name="T6" fmla="*/ 201 w 204"/>
                <a:gd name="T7" fmla="*/ 0 h 393"/>
                <a:gd name="T8" fmla="*/ 0 w 204"/>
                <a:gd name="T9" fmla="*/ 11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393">
                  <a:moveTo>
                    <a:pt x="0" y="118"/>
                  </a:moveTo>
                  <a:lnTo>
                    <a:pt x="3" y="393"/>
                  </a:lnTo>
                  <a:lnTo>
                    <a:pt x="204" y="274"/>
                  </a:lnTo>
                  <a:lnTo>
                    <a:pt x="201" y="0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804E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4" name="Freeform 1062"/>
            <p:cNvSpPr/>
            <p:nvPr userDrawn="1"/>
          </p:nvSpPr>
          <p:spPr bwMode="auto">
            <a:xfrm>
              <a:off x="4399243" y="2962137"/>
              <a:ext cx="190203" cy="297818"/>
            </a:xfrm>
            <a:custGeom>
              <a:avLst/>
              <a:gdLst>
                <a:gd name="T0" fmla="*/ 0 w 152"/>
                <a:gd name="T1" fmla="*/ 88 h 238"/>
                <a:gd name="T2" fmla="*/ 2 w 152"/>
                <a:gd name="T3" fmla="*/ 238 h 238"/>
                <a:gd name="T4" fmla="*/ 152 w 152"/>
                <a:gd name="T5" fmla="*/ 150 h 238"/>
                <a:gd name="T6" fmla="*/ 150 w 152"/>
                <a:gd name="T7" fmla="*/ 0 h 238"/>
                <a:gd name="T8" fmla="*/ 0 w 152"/>
                <a:gd name="T9" fmla="*/ 8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238">
                  <a:moveTo>
                    <a:pt x="0" y="88"/>
                  </a:moveTo>
                  <a:lnTo>
                    <a:pt x="2" y="238"/>
                  </a:lnTo>
                  <a:lnTo>
                    <a:pt x="152" y="150"/>
                  </a:lnTo>
                  <a:lnTo>
                    <a:pt x="150" y="0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804E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5" name="Freeform 1063"/>
            <p:cNvSpPr/>
            <p:nvPr userDrawn="1"/>
          </p:nvSpPr>
          <p:spPr bwMode="auto">
            <a:xfrm>
              <a:off x="4367960" y="3054736"/>
              <a:ext cx="33786" cy="205219"/>
            </a:xfrm>
            <a:custGeom>
              <a:avLst/>
              <a:gdLst>
                <a:gd name="T0" fmla="*/ 25 w 27"/>
                <a:gd name="T1" fmla="*/ 14 h 164"/>
                <a:gd name="T2" fmla="*/ 0 w 27"/>
                <a:gd name="T3" fmla="*/ 0 h 164"/>
                <a:gd name="T4" fmla="*/ 2 w 27"/>
                <a:gd name="T5" fmla="*/ 149 h 164"/>
                <a:gd name="T6" fmla="*/ 27 w 27"/>
                <a:gd name="T7" fmla="*/ 164 h 164"/>
                <a:gd name="T8" fmla="*/ 25 w 27"/>
                <a:gd name="T9" fmla="*/ 1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4">
                  <a:moveTo>
                    <a:pt x="25" y="14"/>
                  </a:moveTo>
                  <a:lnTo>
                    <a:pt x="0" y="0"/>
                  </a:lnTo>
                  <a:lnTo>
                    <a:pt x="2" y="149"/>
                  </a:lnTo>
                  <a:lnTo>
                    <a:pt x="27" y="164"/>
                  </a:lnTo>
                  <a:lnTo>
                    <a:pt x="25" y="14"/>
                  </a:lnTo>
                  <a:close/>
                </a:path>
              </a:pathLst>
            </a:custGeom>
            <a:solidFill>
              <a:srgbClr val="A47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6" name="Freeform 1064"/>
            <p:cNvSpPr/>
            <p:nvPr userDrawn="1"/>
          </p:nvSpPr>
          <p:spPr bwMode="auto">
            <a:xfrm>
              <a:off x="4367960" y="2944619"/>
              <a:ext cx="218984" cy="127636"/>
            </a:xfrm>
            <a:custGeom>
              <a:avLst/>
              <a:gdLst>
                <a:gd name="T0" fmla="*/ 175 w 175"/>
                <a:gd name="T1" fmla="*/ 14 h 102"/>
                <a:gd name="T2" fmla="*/ 149 w 175"/>
                <a:gd name="T3" fmla="*/ 0 h 102"/>
                <a:gd name="T4" fmla="*/ 0 w 175"/>
                <a:gd name="T5" fmla="*/ 88 h 102"/>
                <a:gd name="T6" fmla="*/ 25 w 175"/>
                <a:gd name="T7" fmla="*/ 102 h 102"/>
                <a:gd name="T8" fmla="*/ 175 w 175"/>
                <a:gd name="T9" fmla="*/ 1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02">
                  <a:moveTo>
                    <a:pt x="175" y="14"/>
                  </a:moveTo>
                  <a:lnTo>
                    <a:pt x="149" y="0"/>
                  </a:lnTo>
                  <a:lnTo>
                    <a:pt x="0" y="88"/>
                  </a:lnTo>
                  <a:lnTo>
                    <a:pt x="25" y="102"/>
                  </a:lnTo>
                  <a:lnTo>
                    <a:pt x="175" y="14"/>
                  </a:lnTo>
                  <a:close/>
                </a:path>
              </a:pathLst>
            </a:custGeom>
            <a:solidFill>
              <a:srgbClr val="A3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7" name="Freeform 1065"/>
            <p:cNvSpPr/>
            <p:nvPr userDrawn="1"/>
          </p:nvSpPr>
          <p:spPr bwMode="auto">
            <a:xfrm>
              <a:off x="4402997" y="3325025"/>
              <a:ext cx="188952" cy="295315"/>
            </a:xfrm>
            <a:custGeom>
              <a:avLst/>
              <a:gdLst>
                <a:gd name="T0" fmla="*/ 0 w 151"/>
                <a:gd name="T1" fmla="*/ 88 h 236"/>
                <a:gd name="T2" fmla="*/ 2 w 151"/>
                <a:gd name="T3" fmla="*/ 236 h 236"/>
                <a:gd name="T4" fmla="*/ 151 w 151"/>
                <a:gd name="T5" fmla="*/ 149 h 236"/>
                <a:gd name="T6" fmla="*/ 149 w 151"/>
                <a:gd name="T7" fmla="*/ 0 h 236"/>
                <a:gd name="T8" fmla="*/ 0 w 151"/>
                <a:gd name="T9" fmla="*/ 8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236">
                  <a:moveTo>
                    <a:pt x="0" y="88"/>
                  </a:moveTo>
                  <a:lnTo>
                    <a:pt x="2" y="236"/>
                  </a:lnTo>
                  <a:lnTo>
                    <a:pt x="151" y="149"/>
                  </a:lnTo>
                  <a:lnTo>
                    <a:pt x="149" y="0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FBE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8" name="Freeform 1066"/>
            <p:cNvSpPr/>
            <p:nvPr userDrawn="1"/>
          </p:nvSpPr>
          <p:spPr bwMode="auto">
            <a:xfrm>
              <a:off x="4370463" y="3416372"/>
              <a:ext cx="35037" cy="203968"/>
            </a:xfrm>
            <a:custGeom>
              <a:avLst/>
              <a:gdLst>
                <a:gd name="T0" fmla="*/ 26 w 28"/>
                <a:gd name="T1" fmla="*/ 15 h 163"/>
                <a:gd name="T2" fmla="*/ 0 w 28"/>
                <a:gd name="T3" fmla="*/ 0 h 163"/>
                <a:gd name="T4" fmla="*/ 2 w 28"/>
                <a:gd name="T5" fmla="*/ 149 h 163"/>
                <a:gd name="T6" fmla="*/ 28 w 28"/>
                <a:gd name="T7" fmla="*/ 163 h 163"/>
                <a:gd name="T8" fmla="*/ 26 w 28"/>
                <a:gd name="T9" fmla="*/ 1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63">
                  <a:moveTo>
                    <a:pt x="26" y="15"/>
                  </a:moveTo>
                  <a:lnTo>
                    <a:pt x="0" y="0"/>
                  </a:lnTo>
                  <a:lnTo>
                    <a:pt x="2" y="149"/>
                  </a:lnTo>
                  <a:lnTo>
                    <a:pt x="28" y="163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FAD9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9" name="Freeform 1067"/>
            <p:cNvSpPr/>
            <p:nvPr userDrawn="1"/>
          </p:nvSpPr>
          <p:spPr bwMode="auto">
            <a:xfrm>
              <a:off x="4370463" y="3306255"/>
              <a:ext cx="218984" cy="128888"/>
            </a:xfrm>
            <a:custGeom>
              <a:avLst/>
              <a:gdLst>
                <a:gd name="T0" fmla="*/ 175 w 175"/>
                <a:gd name="T1" fmla="*/ 15 h 103"/>
                <a:gd name="T2" fmla="*/ 150 w 175"/>
                <a:gd name="T3" fmla="*/ 0 h 103"/>
                <a:gd name="T4" fmla="*/ 0 w 175"/>
                <a:gd name="T5" fmla="*/ 88 h 103"/>
                <a:gd name="T6" fmla="*/ 26 w 175"/>
                <a:gd name="T7" fmla="*/ 103 h 103"/>
                <a:gd name="T8" fmla="*/ 175 w 175"/>
                <a:gd name="T9" fmla="*/ 15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03">
                  <a:moveTo>
                    <a:pt x="175" y="15"/>
                  </a:moveTo>
                  <a:lnTo>
                    <a:pt x="150" y="0"/>
                  </a:lnTo>
                  <a:lnTo>
                    <a:pt x="0" y="88"/>
                  </a:lnTo>
                  <a:lnTo>
                    <a:pt x="26" y="103"/>
                  </a:lnTo>
                  <a:lnTo>
                    <a:pt x="175" y="15"/>
                  </a:lnTo>
                  <a:close/>
                </a:path>
              </a:pathLst>
            </a:custGeom>
            <a:solidFill>
              <a:srgbClr val="FFFA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0" name="Freeform 1068"/>
            <p:cNvSpPr/>
            <p:nvPr userDrawn="1"/>
          </p:nvSpPr>
          <p:spPr bwMode="auto">
            <a:xfrm>
              <a:off x="4713329" y="2500394"/>
              <a:ext cx="454235" cy="426706"/>
            </a:xfrm>
            <a:custGeom>
              <a:avLst/>
              <a:gdLst>
                <a:gd name="T0" fmla="*/ 235 w 363"/>
                <a:gd name="T1" fmla="*/ 0 h 341"/>
                <a:gd name="T2" fmla="*/ 0 w 363"/>
                <a:gd name="T3" fmla="*/ 120 h 341"/>
                <a:gd name="T4" fmla="*/ 154 w 363"/>
                <a:gd name="T5" fmla="*/ 341 h 341"/>
                <a:gd name="T6" fmla="*/ 361 w 363"/>
                <a:gd name="T7" fmla="*/ 220 h 341"/>
                <a:gd name="T8" fmla="*/ 235 w 363"/>
                <a:gd name="T9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3" h="341">
                  <a:moveTo>
                    <a:pt x="235" y="0"/>
                  </a:moveTo>
                  <a:cubicBezTo>
                    <a:pt x="0" y="120"/>
                    <a:pt x="0" y="120"/>
                    <a:pt x="0" y="120"/>
                  </a:cubicBezTo>
                  <a:cubicBezTo>
                    <a:pt x="154" y="341"/>
                    <a:pt x="154" y="341"/>
                    <a:pt x="154" y="341"/>
                  </a:cubicBezTo>
                  <a:cubicBezTo>
                    <a:pt x="361" y="220"/>
                    <a:pt x="361" y="220"/>
                    <a:pt x="361" y="220"/>
                  </a:cubicBezTo>
                  <a:cubicBezTo>
                    <a:pt x="361" y="220"/>
                    <a:pt x="363" y="46"/>
                    <a:pt x="235" y="0"/>
                  </a:cubicBezTo>
                  <a:close/>
                </a:path>
              </a:pathLst>
            </a:custGeom>
            <a:solidFill>
              <a:srgbClr val="FF8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1" name="Freeform 1069"/>
            <p:cNvSpPr/>
            <p:nvPr userDrawn="1"/>
          </p:nvSpPr>
          <p:spPr bwMode="auto">
            <a:xfrm>
              <a:off x="4713329" y="2650554"/>
              <a:ext cx="192706" cy="276546"/>
            </a:xfrm>
            <a:custGeom>
              <a:avLst/>
              <a:gdLst>
                <a:gd name="T0" fmla="*/ 0 w 154"/>
                <a:gd name="T1" fmla="*/ 0 h 221"/>
                <a:gd name="T2" fmla="*/ 1 w 154"/>
                <a:gd name="T3" fmla="*/ 128 h 221"/>
                <a:gd name="T4" fmla="*/ 154 w 154"/>
                <a:gd name="T5" fmla="*/ 221 h 221"/>
                <a:gd name="T6" fmla="*/ 0 w 154"/>
                <a:gd name="T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" h="221">
                  <a:moveTo>
                    <a:pt x="0" y="0"/>
                  </a:moveTo>
                  <a:cubicBezTo>
                    <a:pt x="1" y="128"/>
                    <a:pt x="1" y="128"/>
                    <a:pt x="1" y="128"/>
                  </a:cubicBezTo>
                  <a:cubicBezTo>
                    <a:pt x="154" y="221"/>
                    <a:pt x="154" y="221"/>
                    <a:pt x="154" y="221"/>
                  </a:cubicBezTo>
                  <a:cubicBezTo>
                    <a:pt x="154" y="221"/>
                    <a:pt x="135" y="40"/>
                    <a:pt x="0" y="0"/>
                  </a:cubicBezTo>
                  <a:close/>
                </a:path>
              </a:pathLst>
            </a:custGeom>
            <a:solidFill>
              <a:srgbClr val="F86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2" name="Freeform 1070"/>
            <p:cNvSpPr/>
            <p:nvPr userDrawn="1"/>
          </p:nvSpPr>
          <p:spPr bwMode="auto">
            <a:xfrm>
              <a:off x="4914793" y="2532929"/>
              <a:ext cx="207722" cy="287807"/>
            </a:xfrm>
            <a:custGeom>
              <a:avLst/>
              <a:gdLst>
                <a:gd name="T0" fmla="*/ 40 w 166"/>
                <a:gd name="T1" fmla="*/ 0 h 230"/>
                <a:gd name="T2" fmla="*/ 156 w 166"/>
                <a:gd name="T3" fmla="*/ 207 h 230"/>
                <a:gd name="T4" fmla="*/ 118 w 166"/>
                <a:gd name="T5" fmla="*/ 230 h 230"/>
                <a:gd name="T6" fmla="*/ 0 w 166"/>
                <a:gd name="T7" fmla="*/ 20 h 230"/>
                <a:gd name="T8" fmla="*/ 40 w 166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230">
                  <a:moveTo>
                    <a:pt x="40" y="0"/>
                  </a:moveTo>
                  <a:cubicBezTo>
                    <a:pt x="40" y="0"/>
                    <a:pt x="166" y="64"/>
                    <a:pt x="156" y="207"/>
                  </a:cubicBezTo>
                  <a:cubicBezTo>
                    <a:pt x="118" y="230"/>
                    <a:pt x="118" y="230"/>
                    <a:pt x="118" y="230"/>
                  </a:cubicBezTo>
                  <a:cubicBezTo>
                    <a:pt x="118" y="230"/>
                    <a:pt x="119" y="65"/>
                    <a:pt x="0" y="2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3" name="Freeform 1071"/>
            <p:cNvSpPr/>
            <p:nvPr userDrawn="1"/>
          </p:nvSpPr>
          <p:spPr bwMode="auto">
            <a:xfrm>
              <a:off x="4808430" y="2594245"/>
              <a:ext cx="207722" cy="286556"/>
            </a:xfrm>
            <a:custGeom>
              <a:avLst/>
              <a:gdLst>
                <a:gd name="T0" fmla="*/ 40 w 166"/>
                <a:gd name="T1" fmla="*/ 0 h 229"/>
                <a:gd name="T2" fmla="*/ 156 w 166"/>
                <a:gd name="T3" fmla="*/ 207 h 229"/>
                <a:gd name="T4" fmla="*/ 118 w 166"/>
                <a:gd name="T5" fmla="*/ 229 h 229"/>
                <a:gd name="T6" fmla="*/ 0 w 166"/>
                <a:gd name="T7" fmla="*/ 19 h 229"/>
                <a:gd name="T8" fmla="*/ 40 w 166"/>
                <a:gd name="T9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229">
                  <a:moveTo>
                    <a:pt x="40" y="0"/>
                  </a:moveTo>
                  <a:cubicBezTo>
                    <a:pt x="40" y="0"/>
                    <a:pt x="166" y="63"/>
                    <a:pt x="156" y="207"/>
                  </a:cubicBezTo>
                  <a:cubicBezTo>
                    <a:pt x="118" y="229"/>
                    <a:pt x="118" y="229"/>
                    <a:pt x="118" y="229"/>
                  </a:cubicBezTo>
                  <a:cubicBezTo>
                    <a:pt x="118" y="229"/>
                    <a:pt x="119" y="65"/>
                    <a:pt x="0" y="19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4" name="Freeform 1072"/>
            <p:cNvSpPr/>
            <p:nvPr userDrawn="1"/>
          </p:nvSpPr>
          <p:spPr bwMode="auto">
            <a:xfrm>
              <a:off x="3788591" y="3002180"/>
              <a:ext cx="454235" cy="425454"/>
            </a:xfrm>
            <a:custGeom>
              <a:avLst/>
              <a:gdLst>
                <a:gd name="T0" fmla="*/ 235 w 363"/>
                <a:gd name="T1" fmla="*/ 0 h 340"/>
                <a:gd name="T2" fmla="*/ 0 w 363"/>
                <a:gd name="T3" fmla="*/ 120 h 340"/>
                <a:gd name="T4" fmla="*/ 154 w 363"/>
                <a:gd name="T5" fmla="*/ 340 h 340"/>
                <a:gd name="T6" fmla="*/ 361 w 363"/>
                <a:gd name="T7" fmla="*/ 220 h 340"/>
                <a:gd name="T8" fmla="*/ 235 w 363"/>
                <a:gd name="T9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3" h="340">
                  <a:moveTo>
                    <a:pt x="235" y="0"/>
                  </a:moveTo>
                  <a:cubicBezTo>
                    <a:pt x="0" y="120"/>
                    <a:pt x="0" y="120"/>
                    <a:pt x="0" y="120"/>
                  </a:cubicBezTo>
                  <a:cubicBezTo>
                    <a:pt x="154" y="340"/>
                    <a:pt x="154" y="340"/>
                    <a:pt x="154" y="340"/>
                  </a:cubicBezTo>
                  <a:cubicBezTo>
                    <a:pt x="361" y="220"/>
                    <a:pt x="361" y="220"/>
                    <a:pt x="361" y="220"/>
                  </a:cubicBezTo>
                  <a:cubicBezTo>
                    <a:pt x="361" y="220"/>
                    <a:pt x="363" y="46"/>
                    <a:pt x="235" y="0"/>
                  </a:cubicBezTo>
                  <a:close/>
                </a:path>
              </a:pathLst>
            </a:custGeom>
            <a:solidFill>
              <a:srgbClr val="FF8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5" name="Freeform 1074"/>
            <p:cNvSpPr/>
            <p:nvPr userDrawn="1"/>
          </p:nvSpPr>
          <p:spPr bwMode="auto">
            <a:xfrm>
              <a:off x="3788591" y="3152340"/>
              <a:ext cx="192706" cy="275294"/>
            </a:xfrm>
            <a:custGeom>
              <a:avLst/>
              <a:gdLst>
                <a:gd name="T0" fmla="*/ 0 w 154"/>
                <a:gd name="T1" fmla="*/ 0 h 220"/>
                <a:gd name="T2" fmla="*/ 1 w 154"/>
                <a:gd name="T3" fmla="*/ 128 h 220"/>
                <a:gd name="T4" fmla="*/ 154 w 154"/>
                <a:gd name="T5" fmla="*/ 220 h 220"/>
                <a:gd name="T6" fmla="*/ 0 w 154"/>
                <a:gd name="T7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" h="220">
                  <a:moveTo>
                    <a:pt x="0" y="0"/>
                  </a:moveTo>
                  <a:cubicBezTo>
                    <a:pt x="1" y="128"/>
                    <a:pt x="1" y="128"/>
                    <a:pt x="1" y="128"/>
                  </a:cubicBezTo>
                  <a:cubicBezTo>
                    <a:pt x="154" y="220"/>
                    <a:pt x="154" y="220"/>
                    <a:pt x="154" y="220"/>
                  </a:cubicBezTo>
                  <a:cubicBezTo>
                    <a:pt x="154" y="220"/>
                    <a:pt x="135" y="40"/>
                    <a:pt x="0" y="0"/>
                  </a:cubicBezTo>
                  <a:close/>
                </a:path>
              </a:pathLst>
            </a:custGeom>
            <a:solidFill>
              <a:srgbClr val="F86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6" name="Freeform 1075"/>
            <p:cNvSpPr/>
            <p:nvPr userDrawn="1"/>
          </p:nvSpPr>
          <p:spPr bwMode="auto">
            <a:xfrm>
              <a:off x="3990056" y="3034714"/>
              <a:ext cx="208974" cy="287807"/>
            </a:xfrm>
            <a:custGeom>
              <a:avLst/>
              <a:gdLst>
                <a:gd name="T0" fmla="*/ 41 w 167"/>
                <a:gd name="T1" fmla="*/ 0 h 230"/>
                <a:gd name="T2" fmla="*/ 157 w 167"/>
                <a:gd name="T3" fmla="*/ 207 h 230"/>
                <a:gd name="T4" fmla="*/ 118 w 167"/>
                <a:gd name="T5" fmla="*/ 230 h 230"/>
                <a:gd name="T6" fmla="*/ 0 w 167"/>
                <a:gd name="T7" fmla="*/ 19 h 230"/>
                <a:gd name="T8" fmla="*/ 41 w 167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230">
                  <a:moveTo>
                    <a:pt x="41" y="0"/>
                  </a:moveTo>
                  <a:cubicBezTo>
                    <a:pt x="41" y="0"/>
                    <a:pt x="167" y="63"/>
                    <a:pt x="157" y="207"/>
                  </a:cubicBezTo>
                  <a:cubicBezTo>
                    <a:pt x="118" y="230"/>
                    <a:pt x="118" y="230"/>
                    <a:pt x="118" y="230"/>
                  </a:cubicBezTo>
                  <a:cubicBezTo>
                    <a:pt x="118" y="230"/>
                    <a:pt x="119" y="65"/>
                    <a:pt x="0" y="19"/>
                  </a:cubicBezTo>
                  <a:lnTo>
                    <a:pt x="41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7" name="Freeform 1076"/>
            <p:cNvSpPr/>
            <p:nvPr userDrawn="1"/>
          </p:nvSpPr>
          <p:spPr bwMode="auto">
            <a:xfrm>
              <a:off x="3883692" y="3094778"/>
              <a:ext cx="207722" cy="287807"/>
            </a:xfrm>
            <a:custGeom>
              <a:avLst/>
              <a:gdLst>
                <a:gd name="T0" fmla="*/ 41 w 166"/>
                <a:gd name="T1" fmla="*/ 0 h 230"/>
                <a:gd name="T2" fmla="*/ 156 w 166"/>
                <a:gd name="T3" fmla="*/ 208 h 230"/>
                <a:gd name="T4" fmla="*/ 118 w 166"/>
                <a:gd name="T5" fmla="*/ 230 h 230"/>
                <a:gd name="T6" fmla="*/ 0 w 166"/>
                <a:gd name="T7" fmla="*/ 20 h 230"/>
                <a:gd name="T8" fmla="*/ 41 w 166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230">
                  <a:moveTo>
                    <a:pt x="41" y="0"/>
                  </a:moveTo>
                  <a:cubicBezTo>
                    <a:pt x="41" y="0"/>
                    <a:pt x="166" y="64"/>
                    <a:pt x="156" y="208"/>
                  </a:cubicBezTo>
                  <a:cubicBezTo>
                    <a:pt x="118" y="230"/>
                    <a:pt x="118" y="230"/>
                    <a:pt x="118" y="230"/>
                  </a:cubicBezTo>
                  <a:cubicBezTo>
                    <a:pt x="118" y="230"/>
                    <a:pt x="119" y="66"/>
                    <a:pt x="0" y="20"/>
                  </a:cubicBezTo>
                  <a:lnTo>
                    <a:pt x="41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8" name="Freeform 1077"/>
            <p:cNvSpPr/>
            <p:nvPr userDrawn="1"/>
          </p:nvSpPr>
          <p:spPr bwMode="auto">
            <a:xfrm>
              <a:off x="2708688" y="2932105"/>
              <a:ext cx="264032" cy="503037"/>
            </a:xfrm>
            <a:custGeom>
              <a:avLst/>
              <a:gdLst>
                <a:gd name="T0" fmla="*/ 210 w 211"/>
                <a:gd name="T1" fmla="*/ 118 h 402"/>
                <a:gd name="T2" fmla="*/ 211 w 211"/>
                <a:gd name="T3" fmla="*/ 402 h 402"/>
                <a:gd name="T4" fmla="*/ 2 w 211"/>
                <a:gd name="T5" fmla="*/ 283 h 402"/>
                <a:gd name="T6" fmla="*/ 0 w 211"/>
                <a:gd name="T7" fmla="*/ 0 h 402"/>
                <a:gd name="T8" fmla="*/ 210 w 211"/>
                <a:gd name="T9" fmla="*/ 118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402">
                  <a:moveTo>
                    <a:pt x="210" y="118"/>
                  </a:moveTo>
                  <a:lnTo>
                    <a:pt x="211" y="402"/>
                  </a:lnTo>
                  <a:lnTo>
                    <a:pt x="2" y="283"/>
                  </a:lnTo>
                  <a:lnTo>
                    <a:pt x="0" y="0"/>
                  </a:lnTo>
                  <a:lnTo>
                    <a:pt x="210" y="118"/>
                  </a:lnTo>
                  <a:close/>
                </a:path>
              </a:pathLst>
            </a:custGeom>
            <a:solidFill>
              <a:srgbClr val="FFE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9" name="Freeform 1078"/>
            <p:cNvSpPr/>
            <p:nvPr userDrawn="1"/>
          </p:nvSpPr>
          <p:spPr bwMode="auto">
            <a:xfrm>
              <a:off x="2971469" y="3053485"/>
              <a:ext cx="45048" cy="381658"/>
            </a:xfrm>
            <a:custGeom>
              <a:avLst/>
              <a:gdLst>
                <a:gd name="T0" fmla="*/ 0 w 36"/>
                <a:gd name="T1" fmla="*/ 21 h 305"/>
                <a:gd name="T2" fmla="*/ 35 w 36"/>
                <a:gd name="T3" fmla="*/ 0 h 305"/>
                <a:gd name="T4" fmla="*/ 36 w 36"/>
                <a:gd name="T5" fmla="*/ 284 h 305"/>
                <a:gd name="T6" fmla="*/ 1 w 36"/>
                <a:gd name="T7" fmla="*/ 305 h 305"/>
                <a:gd name="T8" fmla="*/ 0 w 36"/>
                <a:gd name="T9" fmla="*/ 2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5">
                  <a:moveTo>
                    <a:pt x="0" y="21"/>
                  </a:moveTo>
                  <a:lnTo>
                    <a:pt x="35" y="0"/>
                  </a:lnTo>
                  <a:lnTo>
                    <a:pt x="36" y="284"/>
                  </a:lnTo>
                  <a:lnTo>
                    <a:pt x="1" y="305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E7CF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0" name="Freeform 1079"/>
            <p:cNvSpPr/>
            <p:nvPr userDrawn="1"/>
          </p:nvSpPr>
          <p:spPr bwMode="auto">
            <a:xfrm>
              <a:off x="2708688" y="2905827"/>
              <a:ext cx="306578" cy="173936"/>
            </a:xfrm>
            <a:custGeom>
              <a:avLst/>
              <a:gdLst>
                <a:gd name="T0" fmla="*/ 0 w 245"/>
                <a:gd name="T1" fmla="*/ 21 h 139"/>
                <a:gd name="T2" fmla="*/ 35 w 245"/>
                <a:gd name="T3" fmla="*/ 0 h 139"/>
                <a:gd name="T4" fmla="*/ 245 w 245"/>
                <a:gd name="T5" fmla="*/ 118 h 139"/>
                <a:gd name="T6" fmla="*/ 210 w 245"/>
                <a:gd name="T7" fmla="*/ 139 h 139"/>
                <a:gd name="T8" fmla="*/ 0 w 245"/>
                <a:gd name="T9" fmla="*/ 2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139">
                  <a:moveTo>
                    <a:pt x="0" y="21"/>
                  </a:moveTo>
                  <a:lnTo>
                    <a:pt x="35" y="0"/>
                  </a:lnTo>
                  <a:lnTo>
                    <a:pt x="245" y="118"/>
                  </a:lnTo>
                  <a:lnTo>
                    <a:pt x="210" y="139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1" name="Freeform 1080"/>
            <p:cNvSpPr/>
            <p:nvPr userDrawn="1"/>
          </p:nvSpPr>
          <p:spPr bwMode="auto">
            <a:xfrm>
              <a:off x="2731212" y="2978404"/>
              <a:ext cx="213979" cy="406685"/>
            </a:xfrm>
            <a:custGeom>
              <a:avLst/>
              <a:gdLst>
                <a:gd name="T0" fmla="*/ 170 w 171"/>
                <a:gd name="T1" fmla="*/ 96 h 325"/>
                <a:gd name="T2" fmla="*/ 171 w 171"/>
                <a:gd name="T3" fmla="*/ 325 h 325"/>
                <a:gd name="T4" fmla="*/ 2 w 171"/>
                <a:gd name="T5" fmla="*/ 229 h 325"/>
                <a:gd name="T6" fmla="*/ 0 w 171"/>
                <a:gd name="T7" fmla="*/ 0 h 325"/>
                <a:gd name="T8" fmla="*/ 170 w 171"/>
                <a:gd name="T9" fmla="*/ 96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325">
                  <a:moveTo>
                    <a:pt x="170" y="96"/>
                  </a:moveTo>
                  <a:lnTo>
                    <a:pt x="171" y="325"/>
                  </a:lnTo>
                  <a:lnTo>
                    <a:pt x="2" y="229"/>
                  </a:lnTo>
                  <a:lnTo>
                    <a:pt x="0" y="0"/>
                  </a:lnTo>
                  <a:lnTo>
                    <a:pt x="170" y="96"/>
                  </a:lnTo>
                  <a:close/>
                </a:path>
              </a:pathLst>
            </a:custGeom>
            <a:solidFill>
              <a:srgbClr val="804E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2" name="Freeform 1081"/>
            <p:cNvSpPr/>
            <p:nvPr userDrawn="1"/>
          </p:nvSpPr>
          <p:spPr bwMode="auto">
            <a:xfrm>
              <a:off x="2971469" y="3079762"/>
              <a:ext cx="262781" cy="501786"/>
            </a:xfrm>
            <a:custGeom>
              <a:avLst/>
              <a:gdLst>
                <a:gd name="T0" fmla="*/ 209 w 210"/>
                <a:gd name="T1" fmla="*/ 119 h 401"/>
                <a:gd name="T2" fmla="*/ 210 w 210"/>
                <a:gd name="T3" fmla="*/ 401 h 401"/>
                <a:gd name="T4" fmla="*/ 1 w 210"/>
                <a:gd name="T5" fmla="*/ 284 h 401"/>
                <a:gd name="T6" fmla="*/ 0 w 210"/>
                <a:gd name="T7" fmla="*/ 0 h 401"/>
                <a:gd name="T8" fmla="*/ 209 w 210"/>
                <a:gd name="T9" fmla="*/ 119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401">
                  <a:moveTo>
                    <a:pt x="209" y="119"/>
                  </a:moveTo>
                  <a:lnTo>
                    <a:pt x="210" y="401"/>
                  </a:lnTo>
                  <a:lnTo>
                    <a:pt x="1" y="284"/>
                  </a:lnTo>
                  <a:lnTo>
                    <a:pt x="0" y="0"/>
                  </a:lnTo>
                  <a:lnTo>
                    <a:pt x="209" y="119"/>
                  </a:lnTo>
                  <a:close/>
                </a:path>
              </a:pathLst>
            </a:custGeom>
            <a:solidFill>
              <a:srgbClr val="FFE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3" name="Freeform 1082"/>
            <p:cNvSpPr/>
            <p:nvPr userDrawn="1"/>
          </p:nvSpPr>
          <p:spPr bwMode="auto">
            <a:xfrm>
              <a:off x="3232998" y="3202393"/>
              <a:ext cx="45048" cy="379155"/>
            </a:xfrm>
            <a:custGeom>
              <a:avLst/>
              <a:gdLst>
                <a:gd name="T0" fmla="*/ 0 w 36"/>
                <a:gd name="T1" fmla="*/ 21 h 303"/>
                <a:gd name="T2" fmla="*/ 35 w 36"/>
                <a:gd name="T3" fmla="*/ 0 h 303"/>
                <a:gd name="T4" fmla="*/ 36 w 36"/>
                <a:gd name="T5" fmla="*/ 282 h 303"/>
                <a:gd name="T6" fmla="*/ 1 w 36"/>
                <a:gd name="T7" fmla="*/ 303 h 303"/>
                <a:gd name="T8" fmla="*/ 0 w 36"/>
                <a:gd name="T9" fmla="*/ 2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3">
                  <a:moveTo>
                    <a:pt x="0" y="21"/>
                  </a:moveTo>
                  <a:lnTo>
                    <a:pt x="35" y="0"/>
                  </a:lnTo>
                  <a:lnTo>
                    <a:pt x="36" y="282"/>
                  </a:lnTo>
                  <a:lnTo>
                    <a:pt x="1" y="30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E7CF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4" name="Freeform 1083"/>
            <p:cNvSpPr/>
            <p:nvPr userDrawn="1"/>
          </p:nvSpPr>
          <p:spPr bwMode="auto">
            <a:xfrm>
              <a:off x="2971469" y="3053485"/>
              <a:ext cx="305326" cy="175187"/>
            </a:xfrm>
            <a:custGeom>
              <a:avLst/>
              <a:gdLst>
                <a:gd name="T0" fmla="*/ 0 w 244"/>
                <a:gd name="T1" fmla="*/ 21 h 140"/>
                <a:gd name="T2" fmla="*/ 35 w 244"/>
                <a:gd name="T3" fmla="*/ 0 h 140"/>
                <a:gd name="T4" fmla="*/ 244 w 244"/>
                <a:gd name="T5" fmla="*/ 119 h 140"/>
                <a:gd name="T6" fmla="*/ 209 w 244"/>
                <a:gd name="T7" fmla="*/ 140 h 140"/>
                <a:gd name="T8" fmla="*/ 0 w 244"/>
                <a:gd name="T9" fmla="*/ 2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140">
                  <a:moveTo>
                    <a:pt x="0" y="21"/>
                  </a:moveTo>
                  <a:lnTo>
                    <a:pt x="35" y="0"/>
                  </a:lnTo>
                  <a:lnTo>
                    <a:pt x="244" y="119"/>
                  </a:lnTo>
                  <a:lnTo>
                    <a:pt x="209" y="14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5" name="Freeform 1084"/>
            <p:cNvSpPr/>
            <p:nvPr userDrawn="1"/>
          </p:nvSpPr>
          <p:spPr bwMode="auto">
            <a:xfrm>
              <a:off x="2993993" y="3126062"/>
              <a:ext cx="212727" cy="407936"/>
            </a:xfrm>
            <a:custGeom>
              <a:avLst/>
              <a:gdLst>
                <a:gd name="T0" fmla="*/ 169 w 170"/>
                <a:gd name="T1" fmla="*/ 96 h 326"/>
                <a:gd name="T2" fmla="*/ 170 w 170"/>
                <a:gd name="T3" fmla="*/ 326 h 326"/>
                <a:gd name="T4" fmla="*/ 1 w 170"/>
                <a:gd name="T5" fmla="*/ 230 h 326"/>
                <a:gd name="T6" fmla="*/ 0 w 170"/>
                <a:gd name="T7" fmla="*/ 0 h 326"/>
                <a:gd name="T8" fmla="*/ 169 w 170"/>
                <a:gd name="T9" fmla="*/ 96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326">
                  <a:moveTo>
                    <a:pt x="169" y="96"/>
                  </a:moveTo>
                  <a:lnTo>
                    <a:pt x="170" y="326"/>
                  </a:lnTo>
                  <a:lnTo>
                    <a:pt x="1" y="230"/>
                  </a:lnTo>
                  <a:lnTo>
                    <a:pt x="0" y="0"/>
                  </a:lnTo>
                  <a:lnTo>
                    <a:pt x="169" y="96"/>
                  </a:lnTo>
                  <a:close/>
                </a:path>
              </a:pathLst>
            </a:custGeom>
            <a:solidFill>
              <a:srgbClr val="804E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6" name="Freeform 1085"/>
            <p:cNvSpPr/>
            <p:nvPr userDrawn="1"/>
          </p:nvSpPr>
          <p:spPr bwMode="auto">
            <a:xfrm>
              <a:off x="2587308" y="2859527"/>
              <a:ext cx="689487" cy="561850"/>
            </a:xfrm>
            <a:custGeom>
              <a:avLst/>
              <a:gdLst>
                <a:gd name="T0" fmla="*/ 170 w 551"/>
                <a:gd name="T1" fmla="*/ 0 h 449"/>
                <a:gd name="T2" fmla="*/ 551 w 551"/>
                <a:gd name="T3" fmla="*/ 225 h 449"/>
                <a:gd name="T4" fmla="*/ 403 w 551"/>
                <a:gd name="T5" fmla="*/ 449 h 449"/>
                <a:gd name="T6" fmla="*/ 35 w 551"/>
                <a:gd name="T7" fmla="*/ 229 h 449"/>
                <a:gd name="T8" fmla="*/ 170 w 551"/>
                <a:gd name="T9" fmla="*/ 0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1" h="449">
                  <a:moveTo>
                    <a:pt x="170" y="0"/>
                  </a:moveTo>
                  <a:cubicBezTo>
                    <a:pt x="551" y="225"/>
                    <a:pt x="551" y="225"/>
                    <a:pt x="551" y="225"/>
                  </a:cubicBezTo>
                  <a:cubicBezTo>
                    <a:pt x="403" y="449"/>
                    <a:pt x="403" y="449"/>
                    <a:pt x="403" y="449"/>
                  </a:cubicBezTo>
                  <a:cubicBezTo>
                    <a:pt x="35" y="229"/>
                    <a:pt x="35" y="229"/>
                    <a:pt x="35" y="229"/>
                  </a:cubicBezTo>
                  <a:cubicBezTo>
                    <a:pt x="35" y="229"/>
                    <a:pt x="0" y="61"/>
                    <a:pt x="170" y="0"/>
                  </a:cubicBezTo>
                  <a:close/>
                </a:path>
              </a:pathLst>
            </a:custGeom>
            <a:solidFill>
              <a:srgbClr val="FF8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7" name="Freeform 1086"/>
            <p:cNvSpPr/>
            <p:nvPr userDrawn="1"/>
          </p:nvSpPr>
          <p:spPr bwMode="auto">
            <a:xfrm>
              <a:off x="3091597" y="3141078"/>
              <a:ext cx="187700" cy="280299"/>
            </a:xfrm>
            <a:custGeom>
              <a:avLst/>
              <a:gdLst>
                <a:gd name="T0" fmla="*/ 148 w 150"/>
                <a:gd name="T1" fmla="*/ 0 h 224"/>
                <a:gd name="T2" fmla="*/ 150 w 150"/>
                <a:gd name="T3" fmla="*/ 127 h 224"/>
                <a:gd name="T4" fmla="*/ 0 w 150"/>
                <a:gd name="T5" fmla="*/ 224 h 224"/>
                <a:gd name="T6" fmla="*/ 148 w 150"/>
                <a:gd name="T7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224">
                  <a:moveTo>
                    <a:pt x="148" y="0"/>
                  </a:moveTo>
                  <a:cubicBezTo>
                    <a:pt x="150" y="127"/>
                    <a:pt x="150" y="127"/>
                    <a:pt x="150" y="127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0" y="224"/>
                    <a:pt x="14" y="43"/>
                    <a:pt x="148" y="0"/>
                  </a:cubicBezTo>
                  <a:close/>
                </a:path>
              </a:pathLst>
            </a:custGeom>
            <a:solidFill>
              <a:srgbClr val="F86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8" name="Freeform 1087"/>
            <p:cNvSpPr/>
            <p:nvPr userDrawn="1"/>
          </p:nvSpPr>
          <p:spPr bwMode="auto">
            <a:xfrm>
              <a:off x="2886378" y="3029709"/>
              <a:ext cx="211476" cy="281551"/>
            </a:xfrm>
            <a:custGeom>
              <a:avLst/>
              <a:gdLst>
                <a:gd name="T0" fmla="*/ 129 w 169"/>
                <a:gd name="T1" fmla="*/ 0 h 225"/>
                <a:gd name="T2" fmla="*/ 3 w 169"/>
                <a:gd name="T3" fmla="*/ 201 h 225"/>
                <a:gd name="T4" fmla="*/ 40 w 169"/>
                <a:gd name="T5" fmla="*/ 225 h 225"/>
                <a:gd name="T6" fmla="*/ 169 w 169"/>
                <a:gd name="T7" fmla="*/ 21 h 225"/>
                <a:gd name="T8" fmla="*/ 129 w 169"/>
                <a:gd name="T9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225">
                  <a:moveTo>
                    <a:pt x="129" y="0"/>
                  </a:moveTo>
                  <a:cubicBezTo>
                    <a:pt x="129" y="0"/>
                    <a:pt x="0" y="57"/>
                    <a:pt x="3" y="201"/>
                  </a:cubicBezTo>
                  <a:cubicBezTo>
                    <a:pt x="40" y="225"/>
                    <a:pt x="40" y="225"/>
                    <a:pt x="40" y="225"/>
                  </a:cubicBezTo>
                  <a:cubicBezTo>
                    <a:pt x="40" y="225"/>
                    <a:pt x="47" y="61"/>
                    <a:pt x="169" y="21"/>
                  </a:cubicBezTo>
                  <a:lnTo>
                    <a:pt x="129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9" name="Freeform 1088"/>
            <p:cNvSpPr/>
            <p:nvPr userDrawn="1"/>
          </p:nvSpPr>
          <p:spPr bwMode="auto">
            <a:xfrm>
              <a:off x="2772506" y="2955880"/>
              <a:ext cx="210224" cy="282802"/>
            </a:xfrm>
            <a:custGeom>
              <a:avLst/>
              <a:gdLst>
                <a:gd name="T0" fmla="*/ 128 w 168"/>
                <a:gd name="T1" fmla="*/ 0 h 226"/>
                <a:gd name="T2" fmla="*/ 2 w 168"/>
                <a:gd name="T3" fmla="*/ 201 h 226"/>
                <a:gd name="T4" fmla="*/ 39 w 168"/>
                <a:gd name="T5" fmla="*/ 226 h 226"/>
                <a:gd name="T6" fmla="*/ 168 w 168"/>
                <a:gd name="T7" fmla="*/ 22 h 226"/>
                <a:gd name="T8" fmla="*/ 128 w 168"/>
                <a:gd name="T9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226">
                  <a:moveTo>
                    <a:pt x="128" y="0"/>
                  </a:moveTo>
                  <a:cubicBezTo>
                    <a:pt x="128" y="0"/>
                    <a:pt x="0" y="57"/>
                    <a:pt x="2" y="201"/>
                  </a:cubicBezTo>
                  <a:cubicBezTo>
                    <a:pt x="39" y="226"/>
                    <a:pt x="39" y="226"/>
                    <a:pt x="39" y="226"/>
                  </a:cubicBezTo>
                  <a:cubicBezTo>
                    <a:pt x="39" y="226"/>
                    <a:pt x="47" y="62"/>
                    <a:pt x="168" y="22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0" name="Freeform 1089"/>
            <p:cNvSpPr/>
            <p:nvPr userDrawn="1"/>
          </p:nvSpPr>
          <p:spPr bwMode="auto">
            <a:xfrm>
              <a:off x="2666143" y="2890811"/>
              <a:ext cx="211476" cy="281551"/>
            </a:xfrm>
            <a:custGeom>
              <a:avLst/>
              <a:gdLst>
                <a:gd name="T0" fmla="*/ 129 w 169"/>
                <a:gd name="T1" fmla="*/ 0 h 225"/>
                <a:gd name="T2" fmla="*/ 3 w 169"/>
                <a:gd name="T3" fmla="*/ 201 h 225"/>
                <a:gd name="T4" fmla="*/ 40 w 169"/>
                <a:gd name="T5" fmla="*/ 225 h 225"/>
                <a:gd name="T6" fmla="*/ 169 w 169"/>
                <a:gd name="T7" fmla="*/ 21 h 225"/>
                <a:gd name="T8" fmla="*/ 129 w 169"/>
                <a:gd name="T9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225">
                  <a:moveTo>
                    <a:pt x="129" y="0"/>
                  </a:moveTo>
                  <a:cubicBezTo>
                    <a:pt x="129" y="0"/>
                    <a:pt x="0" y="57"/>
                    <a:pt x="3" y="201"/>
                  </a:cubicBezTo>
                  <a:cubicBezTo>
                    <a:pt x="40" y="225"/>
                    <a:pt x="40" y="225"/>
                    <a:pt x="40" y="225"/>
                  </a:cubicBezTo>
                  <a:cubicBezTo>
                    <a:pt x="40" y="225"/>
                    <a:pt x="47" y="61"/>
                    <a:pt x="169" y="21"/>
                  </a:cubicBezTo>
                  <a:lnTo>
                    <a:pt x="129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1" name="Freeform 1090"/>
            <p:cNvSpPr/>
            <p:nvPr userDrawn="1"/>
          </p:nvSpPr>
          <p:spPr bwMode="auto">
            <a:xfrm>
              <a:off x="2990238" y="3094778"/>
              <a:ext cx="211476" cy="282802"/>
            </a:xfrm>
            <a:custGeom>
              <a:avLst/>
              <a:gdLst>
                <a:gd name="T0" fmla="*/ 129 w 169"/>
                <a:gd name="T1" fmla="*/ 0 h 226"/>
                <a:gd name="T2" fmla="*/ 3 w 169"/>
                <a:gd name="T3" fmla="*/ 201 h 226"/>
                <a:gd name="T4" fmla="*/ 40 w 169"/>
                <a:gd name="T5" fmla="*/ 226 h 226"/>
                <a:gd name="T6" fmla="*/ 169 w 169"/>
                <a:gd name="T7" fmla="*/ 22 h 226"/>
                <a:gd name="T8" fmla="*/ 129 w 169"/>
                <a:gd name="T9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226">
                  <a:moveTo>
                    <a:pt x="129" y="0"/>
                  </a:moveTo>
                  <a:cubicBezTo>
                    <a:pt x="129" y="0"/>
                    <a:pt x="0" y="57"/>
                    <a:pt x="3" y="201"/>
                  </a:cubicBezTo>
                  <a:cubicBezTo>
                    <a:pt x="40" y="226"/>
                    <a:pt x="40" y="226"/>
                    <a:pt x="40" y="226"/>
                  </a:cubicBezTo>
                  <a:cubicBezTo>
                    <a:pt x="40" y="226"/>
                    <a:pt x="47" y="62"/>
                    <a:pt x="169" y="22"/>
                  </a:cubicBezTo>
                  <a:lnTo>
                    <a:pt x="129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2" name="Freeform 1091"/>
            <p:cNvSpPr/>
            <p:nvPr userDrawn="1"/>
          </p:nvSpPr>
          <p:spPr bwMode="auto">
            <a:xfrm>
              <a:off x="5349007" y="2775688"/>
              <a:ext cx="160171" cy="376653"/>
            </a:xfrm>
            <a:custGeom>
              <a:avLst/>
              <a:gdLst>
                <a:gd name="T0" fmla="*/ 128 w 128"/>
                <a:gd name="T1" fmla="*/ 0 h 301"/>
                <a:gd name="T2" fmla="*/ 0 w 128"/>
                <a:gd name="T3" fmla="*/ 218 h 301"/>
                <a:gd name="T4" fmla="*/ 128 w 128"/>
                <a:gd name="T5" fmla="*/ 301 h 301"/>
                <a:gd name="T6" fmla="*/ 128 w 128"/>
                <a:gd name="T7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301">
                  <a:moveTo>
                    <a:pt x="128" y="0"/>
                  </a:moveTo>
                  <a:lnTo>
                    <a:pt x="0" y="218"/>
                  </a:lnTo>
                  <a:lnTo>
                    <a:pt x="128" y="301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5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3" name="Freeform 1092"/>
            <p:cNvSpPr/>
            <p:nvPr userDrawn="1"/>
          </p:nvSpPr>
          <p:spPr bwMode="auto">
            <a:xfrm>
              <a:off x="5509178" y="2775688"/>
              <a:ext cx="168931" cy="376653"/>
            </a:xfrm>
            <a:custGeom>
              <a:avLst/>
              <a:gdLst>
                <a:gd name="T0" fmla="*/ 135 w 135"/>
                <a:gd name="T1" fmla="*/ 219 h 301"/>
                <a:gd name="T2" fmla="*/ 0 w 135"/>
                <a:gd name="T3" fmla="*/ 301 h 301"/>
                <a:gd name="T4" fmla="*/ 0 w 135"/>
                <a:gd name="T5" fmla="*/ 0 h 301"/>
                <a:gd name="T6" fmla="*/ 135 w 135"/>
                <a:gd name="T7" fmla="*/ 219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5" h="301">
                  <a:moveTo>
                    <a:pt x="135" y="219"/>
                  </a:moveTo>
                  <a:cubicBezTo>
                    <a:pt x="131" y="221"/>
                    <a:pt x="0" y="301"/>
                    <a:pt x="0" y="30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35" y="219"/>
                  </a:lnTo>
                  <a:close/>
                </a:path>
              </a:pathLst>
            </a:custGeom>
            <a:solidFill>
              <a:srgbClr val="7BC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4" name="Freeform 1093"/>
            <p:cNvSpPr/>
            <p:nvPr userDrawn="1"/>
          </p:nvSpPr>
          <p:spPr bwMode="auto">
            <a:xfrm>
              <a:off x="5509178" y="3129816"/>
              <a:ext cx="37540" cy="78835"/>
            </a:xfrm>
            <a:custGeom>
              <a:avLst/>
              <a:gdLst>
                <a:gd name="T0" fmla="*/ 30 w 30"/>
                <a:gd name="T1" fmla="*/ 45 h 63"/>
                <a:gd name="T2" fmla="*/ 0 w 30"/>
                <a:gd name="T3" fmla="*/ 63 h 63"/>
                <a:gd name="T4" fmla="*/ 0 w 30"/>
                <a:gd name="T5" fmla="*/ 18 h 63"/>
                <a:gd name="T6" fmla="*/ 30 w 30"/>
                <a:gd name="T7" fmla="*/ 0 h 63"/>
                <a:gd name="T8" fmla="*/ 30 w 30"/>
                <a:gd name="T9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63">
                  <a:moveTo>
                    <a:pt x="30" y="45"/>
                  </a:moveTo>
                  <a:lnTo>
                    <a:pt x="0" y="63"/>
                  </a:lnTo>
                  <a:lnTo>
                    <a:pt x="0" y="18"/>
                  </a:lnTo>
                  <a:lnTo>
                    <a:pt x="30" y="0"/>
                  </a:lnTo>
                  <a:lnTo>
                    <a:pt x="30" y="45"/>
                  </a:lnTo>
                  <a:close/>
                </a:path>
              </a:pathLst>
            </a:custGeom>
            <a:solidFill>
              <a:srgbClr val="794A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5" name="Freeform 1094"/>
            <p:cNvSpPr/>
            <p:nvPr userDrawn="1"/>
          </p:nvSpPr>
          <p:spPr bwMode="auto">
            <a:xfrm>
              <a:off x="5467884" y="3126062"/>
              <a:ext cx="41294" cy="82588"/>
            </a:xfrm>
            <a:custGeom>
              <a:avLst/>
              <a:gdLst>
                <a:gd name="T0" fmla="*/ 0 w 33"/>
                <a:gd name="T1" fmla="*/ 0 h 66"/>
                <a:gd name="T2" fmla="*/ 33 w 33"/>
                <a:gd name="T3" fmla="*/ 21 h 66"/>
                <a:gd name="T4" fmla="*/ 33 w 33"/>
                <a:gd name="T5" fmla="*/ 66 h 66"/>
                <a:gd name="T6" fmla="*/ 0 w 33"/>
                <a:gd name="T7" fmla="*/ 49 h 66"/>
                <a:gd name="T8" fmla="*/ 0 w 33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6">
                  <a:moveTo>
                    <a:pt x="0" y="0"/>
                  </a:moveTo>
                  <a:lnTo>
                    <a:pt x="33" y="21"/>
                  </a:lnTo>
                  <a:lnTo>
                    <a:pt x="33" y="66"/>
                  </a:lnTo>
                  <a:lnTo>
                    <a:pt x="0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36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6" name="Freeform 1095"/>
            <p:cNvSpPr/>
            <p:nvPr userDrawn="1"/>
          </p:nvSpPr>
          <p:spPr bwMode="auto">
            <a:xfrm>
              <a:off x="1768934" y="3310008"/>
              <a:ext cx="112620" cy="261530"/>
            </a:xfrm>
            <a:custGeom>
              <a:avLst/>
              <a:gdLst>
                <a:gd name="T0" fmla="*/ 90 w 90"/>
                <a:gd name="T1" fmla="*/ 0 h 209"/>
                <a:gd name="T2" fmla="*/ 0 w 90"/>
                <a:gd name="T3" fmla="*/ 151 h 209"/>
                <a:gd name="T4" fmla="*/ 90 w 90"/>
                <a:gd name="T5" fmla="*/ 209 h 209"/>
                <a:gd name="T6" fmla="*/ 90 w 90"/>
                <a:gd name="T7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209">
                  <a:moveTo>
                    <a:pt x="90" y="0"/>
                  </a:moveTo>
                  <a:lnTo>
                    <a:pt x="0" y="151"/>
                  </a:lnTo>
                  <a:lnTo>
                    <a:pt x="90" y="209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5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7" name="Freeform 1096"/>
            <p:cNvSpPr/>
            <p:nvPr userDrawn="1"/>
          </p:nvSpPr>
          <p:spPr bwMode="auto">
            <a:xfrm>
              <a:off x="1881555" y="3310008"/>
              <a:ext cx="117626" cy="261530"/>
            </a:xfrm>
            <a:custGeom>
              <a:avLst/>
              <a:gdLst>
                <a:gd name="T0" fmla="*/ 94 w 94"/>
                <a:gd name="T1" fmla="*/ 152 h 210"/>
                <a:gd name="T2" fmla="*/ 0 w 94"/>
                <a:gd name="T3" fmla="*/ 210 h 210"/>
                <a:gd name="T4" fmla="*/ 0 w 94"/>
                <a:gd name="T5" fmla="*/ 0 h 210"/>
                <a:gd name="T6" fmla="*/ 94 w 94"/>
                <a:gd name="T7" fmla="*/ 152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210">
                  <a:moveTo>
                    <a:pt x="94" y="152"/>
                  </a:moveTo>
                  <a:cubicBezTo>
                    <a:pt x="90" y="153"/>
                    <a:pt x="0" y="210"/>
                    <a:pt x="0" y="21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4" y="152"/>
                  </a:lnTo>
                  <a:close/>
                </a:path>
              </a:pathLst>
            </a:custGeom>
            <a:solidFill>
              <a:srgbClr val="7BC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8" name="Freeform 1097"/>
            <p:cNvSpPr/>
            <p:nvPr userDrawn="1"/>
          </p:nvSpPr>
          <p:spPr bwMode="auto">
            <a:xfrm>
              <a:off x="1881555" y="3555270"/>
              <a:ext cx="25027" cy="55059"/>
            </a:xfrm>
            <a:custGeom>
              <a:avLst/>
              <a:gdLst>
                <a:gd name="T0" fmla="*/ 20 w 20"/>
                <a:gd name="T1" fmla="*/ 31 h 44"/>
                <a:gd name="T2" fmla="*/ 0 w 20"/>
                <a:gd name="T3" fmla="*/ 44 h 44"/>
                <a:gd name="T4" fmla="*/ 0 w 20"/>
                <a:gd name="T5" fmla="*/ 13 h 44"/>
                <a:gd name="T6" fmla="*/ 20 w 20"/>
                <a:gd name="T7" fmla="*/ 0 h 44"/>
                <a:gd name="T8" fmla="*/ 20 w 20"/>
                <a:gd name="T9" fmla="*/ 3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44">
                  <a:moveTo>
                    <a:pt x="20" y="31"/>
                  </a:moveTo>
                  <a:lnTo>
                    <a:pt x="0" y="44"/>
                  </a:lnTo>
                  <a:lnTo>
                    <a:pt x="0" y="13"/>
                  </a:lnTo>
                  <a:lnTo>
                    <a:pt x="20" y="0"/>
                  </a:lnTo>
                  <a:lnTo>
                    <a:pt x="20" y="31"/>
                  </a:lnTo>
                  <a:close/>
                </a:path>
              </a:pathLst>
            </a:custGeom>
            <a:solidFill>
              <a:srgbClr val="794A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9" name="Freeform 1098"/>
            <p:cNvSpPr/>
            <p:nvPr userDrawn="1"/>
          </p:nvSpPr>
          <p:spPr bwMode="auto">
            <a:xfrm>
              <a:off x="1851523" y="3552767"/>
              <a:ext cx="30032" cy="57561"/>
            </a:xfrm>
            <a:custGeom>
              <a:avLst/>
              <a:gdLst>
                <a:gd name="T0" fmla="*/ 0 w 24"/>
                <a:gd name="T1" fmla="*/ 0 h 46"/>
                <a:gd name="T2" fmla="*/ 24 w 24"/>
                <a:gd name="T3" fmla="*/ 15 h 46"/>
                <a:gd name="T4" fmla="*/ 24 w 24"/>
                <a:gd name="T5" fmla="*/ 46 h 46"/>
                <a:gd name="T6" fmla="*/ 0 w 24"/>
                <a:gd name="T7" fmla="*/ 34 h 46"/>
                <a:gd name="T8" fmla="*/ 0 w 24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6">
                  <a:moveTo>
                    <a:pt x="0" y="0"/>
                  </a:moveTo>
                  <a:lnTo>
                    <a:pt x="24" y="15"/>
                  </a:lnTo>
                  <a:lnTo>
                    <a:pt x="24" y="46"/>
                  </a:lnTo>
                  <a:lnTo>
                    <a:pt x="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36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0" name="Rectangle 1099"/>
            <p:cNvSpPr>
              <a:spLocks noChangeArrowheads="1"/>
            </p:cNvSpPr>
            <p:nvPr userDrawn="1"/>
          </p:nvSpPr>
          <p:spPr bwMode="auto">
            <a:xfrm>
              <a:off x="4196526" y="4133387"/>
              <a:ext cx="202716" cy="95102"/>
            </a:xfrm>
            <a:prstGeom prst="rect">
              <a:avLst/>
            </a:prstGeom>
            <a:solidFill>
              <a:srgbClr val="BF8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1" name="Freeform 1100"/>
            <p:cNvSpPr/>
            <p:nvPr userDrawn="1"/>
          </p:nvSpPr>
          <p:spPr bwMode="auto">
            <a:xfrm>
              <a:off x="4331671" y="3884372"/>
              <a:ext cx="32535" cy="33786"/>
            </a:xfrm>
            <a:custGeom>
              <a:avLst/>
              <a:gdLst>
                <a:gd name="T0" fmla="*/ 25 w 26"/>
                <a:gd name="T1" fmla="*/ 10 h 27"/>
                <a:gd name="T2" fmla="*/ 13 w 26"/>
                <a:gd name="T3" fmla="*/ 15 h 27"/>
                <a:gd name="T4" fmla="*/ 6 w 26"/>
                <a:gd name="T5" fmla="*/ 25 h 27"/>
                <a:gd name="T6" fmla="*/ 0 w 26"/>
                <a:gd name="T7" fmla="*/ 23 h 27"/>
                <a:gd name="T8" fmla="*/ 8 w 26"/>
                <a:gd name="T9" fmla="*/ 9 h 27"/>
                <a:gd name="T10" fmla="*/ 22 w 26"/>
                <a:gd name="T11" fmla="*/ 2 h 27"/>
                <a:gd name="T12" fmla="*/ 25 w 26"/>
                <a:gd name="T1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7">
                  <a:moveTo>
                    <a:pt x="25" y="10"/>
                  </a:moveTo>
                  <a:cubicBezTo>
                    <a:pt x="24" y="15"/>
                    <a:pt x="17" y="16"/>
                    <a:pt x="13" y="15"/>
                  </a:cubicBezTo>
                  <a:cubicBezTo>
                    <a:pt x="12" y="15"/>
                    <a:pt x="9" y="22"/>
                    <a:pt x="6" y="25"/>
                  </a:cubicBezTo>
                  <a:cubicBezTo>
                    <a:pt x="3" y="27"/>
                    <a:pt x="1" y="25"/>
                    <a:pt x="0" y="23"/>
                  </a:cubicBezTo>
                  <a:cubicBezTo>
                    <a:pt x="0" y="23"/>
                    <a:pt x="7" y="12"/>
                    <a:pt x="8" y="9"/>
                  </a:cubicBezTo>
                  <a:cubicBezTo>
                    <a:pt x="14" y="0"/>
                    <a:pt x="18" y="1"/>
                    <a:pt x="22" y="2"/>
                  </a:cubicBezTo>
                  <a:cubicBezTo>
                    <a:pt x="26" y="3"/>
                    <a:pt x="26" y="6"/>
                    <a:pt x="25" y="10"/>
                  </a:cubicBezTo>
                  <a:close/>
                </a:path>
              </a:pathLst>
            </a:custGeom>
            <a:solidFill>
              <a:srgbClr val="F2D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2" name="Freeform 1101"/>
            <p:cNvSpPr/>
            <p:nvPr userDrawn="1"/>
          </p:nvSpPr>
          <p:spPr bwMode="auto">
            <a:xfrm>
              <a:off x="4344184" y="3701677"/>
              <a:ext cx="50053" cy="193957"/>
            </a:xfrm>
            <a:custGeom>
              <a:avLst/>
              <a:gdLst>
                <a:gd name="T0" fmla="*/ 15 w 40"/>
                <a:gd name="T1" fmla="*/ 153 h 155"/>
                <a:gd name="T2" fmla="*/ 39 w 40"/>
                <a:gd name="T3" fmla="*/ 84 h 155"/>
                <a:gd name="T4" fmla="*/ 39 w 40"/>
                <a:gd name="T5" fmla="*/ 29 h 155"/>
                <a:gd name="T6" fmla="*/ 24 w 40"/>
                <a:gd name="T7" fmla="*/ 1 h 155"/>
                <a:gd name="T8" fmla="*/ 11 w 40"/>
                <a:gd name="T9" fmla="*/ 33 h 155"/>
                <a:gd name="T10" fmla="*/ 13 w 40"/>
                <a:gd name="T11" fmla="*/ 88 h 155"/>
                <a:gd name="T12" fmla="*/ 0 w 40"/>
                <a:gd name="T13" fmla="*/ 154 h 155"/>
                <a:gd name="T14" fmla="*/ 15 w 40"/>
                <a:gd name="T15" fmla="*/ 15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155">
                  <a:moveTo>
                    <a:pt x="15" y="153"/>
                  </a:moveTo>
                  <a:cubicBezTo>
                    <a:pt x="19" y="145"/>
                    <a:pt x="39" y="98"/>
                    <a:pt x="39" y="84"/>
                  </a:cubicBezTo>
                  <a:cubicBezTo>
                    <a:pt x="40" y="71"/>
                    <a:pt x="39" y="29"/>
                    <a:pt x="39" y="29"/>
                  </a:cubicBezTo>
                  <a:cubicBezTo>
                    <a:pt x="39" y="29"/>
                    <a:pt x="40" y="2"/>
                    <a:pt x="24" y="1"/>
                  </a:cubicBezTo>
                  <a:cubicBezTo>
                    <a:pt x="14" y="0"/>
                    <a:pt x="5" y="9"/>
                    <a:pt x="11" y="33"/>
                  </a:cubicBezTo>
                  <a:cubicBezTo>
                    <a:pt x="14" y="43"/>
                    <a:pt x="13" y="88"/>
                    <a:pt x="13" y="88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14" y="155"/>
                    <a:pt x="15" y="153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3" name="Freeform 1102"/>
            <p:cNvSpPr/>
            <p:nvPr userDrawn="1"/>
          </p:nvSpPr>
          <p:spPr bwMode="auto">
            <a:xfrm>
              <a:off x="4335425" y="3885623"/>
              <a:ext cx="37540" cy="57561"/>
            </a:xfrm>
            <a:custGeom>
              <a:avLst/>
              <a:gdLst>
                <a:gd name="T0" fmla="*/ 24 w 30"/>
                <a:gd name="T1" fmla="*/ 4 h 46"/>
                <a:gd name="T2" fmla="*/ 13 w 30"/>
                <a:gd name="T3" fmla="*/ 0 h 46"/>
                <a:gd name="T4" fmla="*/ 5 w 30"/>
                <a:gd name="T5" fmla="*/ 13 h 46"/>
                <a:gd name="T6" fmla="*/ 5 w 30"/>
                <a:gd name="T7" fmla="*/ 15 h 46"/>
                <a:gd name="T8" fmla="*/ 2 w 30"/>
                <a:gd name="T9" fmla="*/ 32 h 46"/>
                <a:gd name="T10" fmla="*/ 9 w 30"/>
                <a:gd name="T11" fmla="*/ 43 h 46"/>
                <a:gd name="T12" fmla="*/ 9 w 30"/>
                <a:gd name="T13" fmla="*/ 44 h 46"/>
                <a:gd name="T14" fmla="*/ 20 w 30"/>
                <a:gd name="T15" fmla="*/ 37 h 46"/>
                <a:gd name="T16" fmla="*/ 27 w 30"/>
                <a:gd name="T17" fmla="*/ 20 h 46"/>
                <a:gd name="T18" fmla="*/ 24 w 30"/>
                <a:gd name="T19" fmla="*/ 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46">
                  <a:moveTo>
                    <a:pt x="24" y="4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0" y="41"/>
                    <a:pt x="9" y="43"/>
                  </a:cubicBezTo>
                  <a:cubicBezTo>
                    <a:pt x="15" y="45"/>
                    <a:pt x="9" y="44"/>
                    <a:pt x="9" y="44"/>
                  </a:cubicBezTo>
                  <a:cubicBezTo>
                    <a:pt x="17" y="46"/>
                    <a:pt x="20" y="37"/>
                    <a:pt x="20" y="37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9" y="14"/>
                    <a:pt x="30" y="5"/>
                    <a:pt x="24" y="4"/>
                  </a:cubicBezTo>
                  <a:close/>
                </a:path>
              </a:pathLst>
            </a:custGeom>
            <a:solidFill>
              <a:srgbClr val="F2D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4" name="Freeform 1103"/>
            <p:cNvSpPr/>
            <p:nvPr userDrawn="1"/>
          </p:nvSpPr>
          <p:spPr bwMode="auto">
            <a:xfrm>
              <a:off x="4351692" y="3699174"/>
              <a:ext cx="47551" cy="83840"/>
            </a:xfrm>
            <a:custGeom>
              <a:avLst/>
              <a:gdLst>
                <a:gd name="T0" fmla="*/ 14 w 38"/>
                <a:gd name="T1" fmla="*/ 2 h 67"/>
                <a:gd name="T2" fmla="*/ 2 w 38"/>
                <a:gd name="T3" fmla="*/ 26 h 67"/>
                <a:gd name="T4" fmla="*/ 5 w 38"/>
                <a:gd name="T5" fmla="*/ 61 h 67"/>
                <a:gd name="T6" fmla="*/ 20 w 38"/>
                <a:gd name="T7" fmla="*/ 66 h 67"/>
                <a:gd name="T8" fmla="*/ 38 w 38"/>
                <a:gd name="T9" fmla="*/ 58 h 67"/>
                <a:gd name="T10" fmla="*/ 33 w 38"/>
                <a:gd name="T11" fmla="*/ 25 h 67"/>
                <a:gd name="T12" fmla="*/ 14 w 38"/>
                <a:gd name="T13" fmla="*/ 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67">
                  <a:moveTo>
                    <a:pt x="14" y="2"/>
                  </a:moveTo>
                  <a:cubicBezTo>
                    <a:pt x="0" y="5"/>
                    <a:pt x="2" y="26"/>
                    <a:pt x="2" y="26"/>
                  </a:cubicBezTo>
                  <a:cubicBezTo>
                    <a:pt x="2" y="26"/>
                    <a:pt x="4" y="55"/>
                    <a:pt x="5" y="61"/>
                  </a:cubicBezTo>
                  <a:cubicBezTo>
                    <a:pt x="5" y="61"/>
                    <a:pt x="10" y="67"/>
                    <a:pt x="20" y="66"/>
                  </a:cubicBezTo>
                  <a:cubicBezTo>
                    <a:pt x="35" y="64"/>
                    <a:pt x="38" y="58"/>
                    <a:pt x="38" y="58"/>
                  </a:cubicBezTo>
                  <a:cubicBezTo>
                    <a:pt x="36" y="48"/>
                    <a:pt x="34" y="29"/>
                    <a:pt x="33" y="25"/>
                  </a:cubicBezTo>
                  <a:cubicBezTo>
                    <a:pt x="31" y="9"/>
                    <a:pt x="24" y="0"/>
                    <a:pt x="14" y="2"/>
                  </a:cubicBezTo>
                  <a:close/>
                </a:path>
              </a:pathLst>
            </a:custGeom>
            <a:solidFill>
              <a:srgbClr val="26B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5" name="Freeform 1104"/>
            <p:cNvSpPr/>
            <p:nvPr userDrawn="1"/>
          </p:nvSpPr>
          <p:spPr bwMode="auto">
            <a:xfrm>
              <a:off x="4240324" y="4157163"/>
              <a:ext cx="103861" cy="48803"/>
            </a:xfrm>
            <a:custGeom>
              <a:avLst/>
              <a:gdLst>
                <a:gd name="T0" fmla="*/ 42 w 83"/>
                <a:gd name="T1" fmla="*/ 0 h 39"/>
                <a:gd name="T2" fmla="*/ 32 w 83"/>
                <a:gd name="T3" fmla="*/ 4 h 39"/>
                <a:gd name="T4" fmla="*/ 16 w 83"/>
                <a:gd name="T5" fmla="*/ 7 h 39"/>
                <a:gd name="T6" fmla="*/ 0 w 83"/>
                <a:gd name="T7" fmla="*/ 17 h 39"/>
                <a:gd name="T8" fmla="*/ 0 w 83"/>
                <a:gd name="T9" fmla="*/ 21 h 39"/>
                <a:gd name="T10" fmla="*/ 8 w 83"/>
                <a:gd name="T11" fmla="*/ 27 h 39"/>
                <a:gd name="T12" fmla="*/ 23 w 83"/>
                <a:gd name="T13" fmla="*/ 31 h 39"/>
                <a:gd name="T14" fmla="*/ 56 w 83"/>
                <a:gd name="T15" fmla="*/ 36 h 39"/>
                <a:gd name="T16" fmla="*/ 66 w 83"/>
                <a:gd name="T17" fmla="*/ 38 h 39"/>
                <a:gd name="T18" fmla="*/ 83 w 83"/>
                <a:gd name="T19" fmla="*/ 26 h 39"/>
                <a:gd name="T20" fmla="*/ 83 w 83"/>
                <a:gd name="T21" fmla="*/ 4 h 39"/>
                <a:gd name="T22" fmla="*/ 42 w 83"/>
                <a:gd name="T2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39">
                  <a:moveTo>
                    <a:pt x="42" y="0"/>
                  </a:moveTo>
                  <a:cubicBezTo>
                    <a:pt x="42" y="0"/>
                    <a:pt x="39" y="3"/>
                    <a:pt x="32" y="4"/>
                  </a:cubicBezTo>
                  <a:cubicBezTo>
                    <a:pt x="29" y="5"/>
                    <a:pt x="16" y="7"/>
                    <a:pt x="16" y="7"/>
                  </a:cubicBezTo>
                  <a:cubicBezTo>
                    <a:pt x="9" y="7"/>
                    <a:pt x="2" y="11"/>
                    <a:pt x="0" y="17"/>
                  </a:cubicBezTo>
                  <a:cubicBezTo>
                    <a:pt x="0" y="17"/>
                    <a:pt x="0" y="20"/>
                    <a:pt x="0" y="21"/>
                  </a:cubicBezTo>
                  <a:cubicBezTo>
                    <a:pt x="1" y="25"/>
                    <a:pt x="4" y="26"/>
                    <a:pt x="8" y="27"/>
                  </a:cubicBezTo>
                  <a:cubicBezTo>
                    <a:pt x="8" y="27"/>
                    <a:pt x="16" y="30"/>
                    <a:pt x="23" y="31"/>
                  </a:cubicBezTo>
                  <a:cubicBezTo>
                    <a:pt x="31" y="33"/>
                    <a:pt x="49" y="36"/>
                    <a:pt x="56" y="36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77" y="39"/>
                    <a:pt x="83" y="30"/>
                    <a:pt x="83" y="26"/>
                  </a:cubicBezTo>
                  <a:cubicBezTo>
                    <a:pt x="83" y="4"/>
                    <a:pt x="83" y="4"/>
                    <a:pt x="83" y="4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30A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6" name="Freeform 1105"/>
            <p:cNvSpPr/>
            <p:nvPr userDrawn="1"/>
          </p:nvSpPr>
          <p:spPr bwMode="auto">
            <a:xfrm>
              <a:off x="4279115" y="4125879"/>
              <a:ext cx="87594" cy="58813"/>
            </a:xfrm>
            <a:custGeom>
              <a:avLst/>
              <a:gdLst>
                <a:gd name="T0" fmla="*/ 35 w 70"/>
                <a:gd name="T1" fmla="*/ 0 h 47"/>
                <a:gd name="T2" fmla="*/ 30 w 70"/>
                <a:gd name="T3" fmla="*/ 5 h 47"/>
                <a:gd name="T4" fmla="*/ 21 w 70"/>
                <a:gd name="T5" fmla="*/ 5 h 47"/>
                <a:gd name="T6" fmla="*/ 1 w 70"/>
                <a:gd name="T7" fmla="*/ 12 h 47"/>
                <a:gd name="T8" fmla="*/ 1 w 70"/>
                <a:gd name="T9" fmla="*/ 14 h 47"/>
                <a:gd name="T10" fmla="*/ 5 w 70"/>
                <a:gd name="T11" fmla="*/ 20 h 47"/>
                <a:gd name="T12" fmla="*/ 20 w 70"/>
                <a:gd name="T13" fmla="*/ 30 h 47"/>
                <a:gd name="T14" fmla="*/ 33 w 70"/>
                <a:gd name="T15" fmla="*/ 33 h 47"/>
                <a:gd name="T16" fmla="*/ 40 w 70"/>
                <a:gd name="T17" fmla="*/ 32 h 47"/>
                <a:gd name="T18" fmla="*/ 43 w 70"/>
                <a:gd name="T19" fmla="*/ 40 h 47"/>
                <a:gd name="T20" fmla="*/ 52 w 70"/>
                <a:gd name="T21" fmla="*/ 44 h 47"/>
                <a:gd name="T22" fmla="*/ 70 w 70"/>
                <a:gd name="T23" fmla="*/ 35 h 47"/>
                <a:gd name="T24" fmla="*/ 70 w 70"/>
                <a:gd name="T25" fmla="*/ 10 h 47"/>
                <a:gd name="T26" fmla="*/ 35 w 70"/>
                <a:gd name="T2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47">
                  <a:moveTo>
                    <a:pt x="35" y="0"/>
                  </a:moveTo>
                  <a:cubicBezTo>
                    <a:pt x="35" y="0"/>
                    <a:pt x="36" y="4"/>
                    <a:pt x="30" y="5"/>
                  </a:cubicBezTo>
                  <a:cubicBezTo>
                    <a:pt x="26" y="5"/>
                    <a:pt x="21" y="5"/>
                    <a:pt x="21" y="5"/>
                  </a:cubicBezTo>
                  <a:cubicBezTo>
                    <a:pt x="12" y="3"/>
                    <a:pt x="3" y="7"/>
                    <a:pt x="1" y="12"/>
                  </a:cubicBezTo>
                  <a:cubicBezTo>
                    <a:pt x="1" y="12"/>
                    <a:pt x="1" y="13"/>
                    <a:pt x="1" y="14"/>
                  </a:cubicBezTo>
                  <a:cubicBezTo>
                    <a:pt x="1" y="16"/>
                    <a:pt x="0" y="16"/>
                    <a:pt x="5" y="20"/>
                  </a:cubicBezTo>
                  <a:cubicBezTo>
                    <a:pt x="5" y="20"/>
                    <a:pt x="14" y="27"/>
                    <a:pt x="20" y="30"/>
                  </a:cubicBezTo>
                  <a:cubicBezTo>
                    <a:pt x="27" y="33"/>
                    <a:pt x="30" y="33"/>
                    <a:pt x="33" y="33"/>
                  </a:cubicBezTo>
                  <a:cubicBezTo>
                    <a:pt x="33" y="33"/>
                    <a:pt x="37" y="32"/>
                    <a:pt x="40" y="32"/>
                  </a:cubicBezTo>
                  <a:cubicBezTo>
                    <a:pt x="43" y="33"/>
                    <a:pt x="43" y="37"/>
                    <a:pt x="43" y="4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62" y="47"/>
                    <a:pt x="70" y="38"/>
                    <a:pt x="70" y="35"/>
                  </a:cubicBezTo>
                  <a:cubicBezTo>
                    <a:pt x="70" y="10"/>
                    <a:pt x="70" y="10"/>
                    <a:pt x="70" y="10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rgbClr val="30A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7" name="Freeform 1106"/>
            <p:cNvSpPr/>
            <p:nvPr userDrawn="1"/>
          </p:nvSpPr>
          <p:spPr bwMode="auto">
            <a:xfrm>
              <a:off x="4280366" y="4142147"/>
              <a:ext cx="53808" cy="32535"/>
            </a:xfrm>
            <a:custGeom>
              <a:avLst/>
              <a:gdLst>
                <a:gd name="T0" fmla="*/ 38 w 43"/>
                <a:gd name="T1" fmla="*/ 18 h 26"/>
                <a:gd name="T2" fmla="*/ 24 w 43"/>
                <a:gd name="T3" fmla="*/ 13 h 26"/>
                <a:gd name="T4" fmla="*/ 6 w 43"/>
                <a:gd name="T5" fmla="*/ 6 h 26"/>
                <a:gd name="T6" fmla="*/ 0 w 43"/>
                <a:gd name="T7" fmla="*/ 0 h 26"/>
                <a:gd name="T8" fmla="*/ 0 w 43"/>
                <a:gd name="T9" fmla="*/ 4 h 26"/>
                <a:gd name="T10" fmla="*/ 6 w 43"/>
                <a:gd name="T11" fmla="*/ 11 h 26"/>
                <a:gd name="T12" fmla="*/ 19 w 43"/>
                <a:gd name="T13" fmla="*/ 17 h 26"/>
                <a:gd name="T14" fmla="*/ 33 w 43"/>
                <a:gd name="T15" fmla="*/ 23 h 26"/>
                <a:gd name="T16" fmla="*/ 40 w 43"/>
                <a:gd name="T17" fmla="*/ 26 h 26"/>
                <a:gd name="T18" fmla="*/ 41 w 43"/>
                <a:gd name="T19" fmla="*/ 21 h 26"/>
                <a:gd name="T20" fmla="*/ 38 w 43"/>
                <a:gd name="T21" fmla="*/ 1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26">
                  <a:moveTo>
                    <a:pt x="38" y="18"/>
                  </a:moveTo>
                  <a:cubicBezTo>
                    <a:pt x="37" y="17"/>
                    <a:pt x="28" y="14"/>
                    <a:pt x="24" y="13"/>
                  </a:cubicBezTo>
                  <a:cubicBezTo>
                    <a:pt x="17" y="11"/>
                    <a:pt x="6" y="6"/>
                    <a:pt x="6" y="6"/>
                  </a:cubicBezTo>
                  <a:cubicBezTo>
                    <a:pt x="3" y="4"/>
                    <a:pt x="0" y="2"/>
                    <a:pt x="0" y="0"/>
                  </a:cubicBezTo>
                  <a:cubicBezTo>
                    <a:pt x="0" y="1"/>
                    <a:pt x="0" y="4"/>
                    <a:pt x="0" y="4"/>
                  </a:cubicBezTo>
                  <a:cubicBezTo>
                    <a:pt x="0" y="7"/>
                    <a:pt x="2" y="9"/>
                    <a:pt x="6" y="11"/>
                  </a:cubicBezTo>
                  <a:cubicBezTo>
                    <a:pt x="6" y="11"/>
                    <a:pt x="13" y="14"/>
                    <a:pt x="19" y="17"/>
                  </a:cubicBezTo>
                  <a:cubicBezTo>
                    <a:pt x="25" y="20"/>
                    <a:pt x="28" y="21"/>
                    <a:pt x="33" y="23"/>
                  </a:cubicBezTo>
                  <a:cubicBezTo>
                    <a:pt x="33" y="23"/>
                    <a:pt x="38" y="25"/>
                    <a:pt x="40" y="26"/>
                  </a:cubicBezTo>
                  <a:cubicBezTo>
                    <a:pt x="41" y="26"/>
                    <a:pt x="41" y="20"/>
                    <a:pt x="41" y="21"/>
                  </a:cubicBezTo>
                  <a:cubicBezTo>
                    <a:pt x="41" y="21"/>
                    <a:pt x="43" y="20"/>
                    <a:pt x="38" y="18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8" name="Freeform 1107"/>
            <p:cNvSpPr/>
            <p:nvPr userDrawn="1"/>
          </p:nvSpPr>
          <p:spPr bwMode="auto">
            <a:xfrm>
              <a:off x="4332923" y="4163419"/>
              <a:ext cx="33786" cy="21273"/>
            </a:xfrm>
            <a:custGeom>
              <a:avLst/>
              <a:gdLst>
                <a:gd name="T0" fmla="*/ 9 w 27"/>
                <a:gd name="T1" fmla="*/ 8 h 17"/>
                <a:gd name="T2" fmla="*/ 0 w 27"/>
                <a:gd name="T3" fmla="*/ 6 h 17"/>
                <a:gd name="T4" fmla="*/ 0 w 27"/>
                <a:gd name="T5" fmla="*/ 10 h 17"/>
                <a:gd name="T6" fmla="*/ 9 w 27"/>
                <a:gd name="T7" fmla="*/ 14 h 17"/>
                <a:gd name="T8" fmla="*/ 27 w 27"/>
                <a:gd name="T9" fmla="*/ 6 h 17"/>
                <a:gd name="T10" fmla="*/ 27 w 27"/>
                <a:gd name="T11" fmla="*/ 0 h 17"/>
                <a:gd name="T12" fmla="*/ 9 w 27"/>
                <a:gd name="T13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7">
                  <a:moveTo>
                    <a:pt x="9" y="8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9"/>
                    <a:pt x="0" y="10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9" y="17"/>
                    <a:pt x="27" y="8"/>
                    <a:pt x="27" y="6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3"/>
                    <a:pt x="19" y="9"/>
                    <a:pt x="9" y="8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9" name="Freeform 1108"/>
            <p:cNvSpPr/>
            <p:nvPr userDrawn="1"/>
          </p:nvSpPr>
          <p:spPr bwMode="auto">
            <a:xfrm>
              <a:off x="4269104" y="3657880"/>
              <a:ext cx="126385" cy="222738"/>
            </a:xfrm>
            <a:custGeom>
              <a:avLst/>
              <a:gdLst>
                <a:gd name="T0" fmla="*/ 91 w 101"/>
                <a:gd name="T1" fmla="*/ 61 h 178"/>
                <a:gd name="T2" fmla="*/ 91 w 101"/>
                <a:gd name="T3" fmla="*/ 34 h 178"/>
                <a:gd name="T4" fmla="*/ 101 w 101"/>
                <a:gd name="T5" fmla="*/ 2 h 178"/>
                <a:gd name="T6" fmla="*/ 72 w 101"/>
                <a:gd name="T7" fmla="*/ 0 h 178"/>
                <a:gd name="T8" fmla="*/ 63 w 101"/>
                <a:gd name="T9" fmla="*/ 27 h 178"/>
                <a:gd name="T10" fmla="*/ 46 w 101"/>
                <a:gd name="T11" fmla="*/ 44 h 178"/>
                <a:gd name="T12" fmla="*/ 31 w 101"/>
                <a:gd name="T13" fmla="*/ 58 h 178"/>
                <a:gd name="T14" fmla="*/ 16 w 101"/>
                <a:gd name="T15" fmla="*/ 82 h 178"/>
                <a:gd name="T16" fmla="*/ 0 w 101"/>
                <a:gd name="T17" fmla="*/ 164 h 178"/>
                <a:gd name="T18" fmla="*/ 73 w 101"/>
                <a:gd name="T19" fmla="*/ 178 h 178"/>
                <a:gd name="T20" fmla="*/ 88 w 101"/>
                <a:gd name="T21" fmla="*/ 81 h 178"/>
                <a:gd name="T22" fmla="*/ 91 w 101"/>
                <a:gd name="T23" fmla="*/ 61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" h="178">
                  <a:moveTo>
                    <a:pt x="91" y="61"/>
                  </a:moveTo>
                  <a:cubicBezTo>
                    <a:pt x="91" y="61"/>
                    <a:pt x="90" y="41"/>
                    <a:pt x="91" y="34"/>
                  </a:cubicBezTo>
                  <a:cubicBezTo>
                    <a:pt x="93" y="19"/>
                    <a:pt x="101" y="2"/>
                    <a:pt x="101" y="2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63" y="27"/>
                    <a:pt x="63" y="27"/>
                    <a:pt x="63" y="27"/>
                  </a:cubicBezTo>
                  <a:cubicBezTo>
                    <a:pt x="58" y="37"/>
                    <a:pt x="49" y="41"/>
                    <a:pt x="46" y="44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27" y="62"/>
                    <a:pt x="19" y="68"/>
                    <a:pt x="16" y="82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73" y="178"/>
                    <a:pt x="73" y="178"/>
                    <a:pt x="73" y="178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90" y="76"/>
                    <a:pt x="92" y="67"/>
                    <a:pt x="91" y="61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0" name="Freeform 1109"/>
            <p:cNvSpPr/>
            <p:nvPr userDrawn="1"/>
          </p:nvSpPr>
          <p:spPr bwMode="auto">
            <a:xfrm>
              <a:off x="4302890" y="3879366"/>
              <a:ext cx="66321" cy="291562"/>
            </a:xfrm>
            <a:custGeom>
              <a:avLst/>
              <a:gdLst>
                <a:gd name="T0" fmla="*/ 0 w 53"/>
                <a:gd name="T1" fmla="*/ 10 h 233"/>
                <a:gd name="T2" fmla="*/ 2 w 53"/>
                <a:gd name="T3" fmla="*/ 222 h 233"/>
                <a:gd name="T4" fmla="*/ 32 w 53"/>
                <a:gd name="T5" fmla="*/ 233 h 233"/>
                <a:gd name="T6" fmla="*/ 53 w 53"/>
                <a:gd name="T7" fmla="*/ 223 h 233"/>
                <a:gd name="T8" fmla="*/ 50 w 53"/>
                <a:gd name="T9" fmla="*/ 0 h 233"/>
                <a:gd name="T10" fmla="*/ 0 w 53"/>
                <a:gd name="T11" fmla="*/ 1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233">
                  <a:moveTo>
                    <a:pt x="0" y="10"/>
                  </a:moveTo>
                  <a:cubicBezTo>
                    <a:pt x="2" y="222"/>
                    <a:pt x="2" y="222"/>
                    <a:pt x="2" y="222"/>
                  </a:cubicBezTo>
                  <a:cubicBezTo>
                    <a:pt x="2" y="222"/>
                    <a:pt x="13" y="233"/>
                    <a:pt x="32" y="233"/>
                  </a:cubicBezTo>
                  <a:cubicBezTo>
                    <a:pt x="42" y="233"/>
                    <a:pt x="53" y="226"/>
                    <a:pt x="53" y="223"/>
                  </a:cubicBezTo>
                  <a:cubicBezTo>
                    <a:pt x="50" y="0"/>
                    <a:pt x="50" y="0"/>
                    <a:pt x="50" y="0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093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1" name="Freeform 1110"/>
            <p:cNvSpPr/>
            <p:nvPr userDrawn="1"/>
          </p:nvSpPr>
          <p:spPr bwMode="auto">
            <a:xfrm>
              <a:off x="4272858" y="3901891"/>
              <a:ext cx="72577" cy="289059"/>
            </a:xfrm>
            <a:custGeom>
              <a:avLst/>
              <a:gdLst>
                <a:gd name="T0" fmla="*/ 0 w 58"/>
                <a:gd name="T1" fmla="*/ 2 h 231"/>
                <a:gd name="T2" fmla="*/ 15 w 58"/>
                <a:gd name="T3" fmla="*/ 197 h 231"/>
                <a:gd name="T4" fmla="*/ 12 w 58"/>
                <a:gd name="T5" fmla="*/ 204 h 231"/>
                <a:gd name="T6" fmla="*/ 11 w 58"/>
                <a:gd name="T7" fmla="*/ 213 h 231"/>
                <a:gd name="T8" fmla="*/ 44 w 58"/>
                <a:gd name="T9" fmla="*/ 230 h 231"/>
                <a:gd name="T10" fmla="*/ 58 w 58"/>
                <a:gd name="T11" fmla="*/ 225 h 231"/>
                <a:gd name="T12" fmla="*/ 53 w 58"/>
                <a:gd name="T13" fmla="*/ 0 h 231"/>
                <a:gd name="T14" fmla="*/ 0 w 58"/>
                <a:gd name="T15" fmla="*/ 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231">
                  <a:moveTo>
                    <a:pt x="0" y="2"/>
                  </a:moveTo>
                  <a:cubicBezTo>
                    <a:pt x="15" y="197"/>
                    <a:pt x="15" y="197"/>
                    <a:pt x="15" y="197"/>
                  </a:cubicBezTo>
                  <a:cubicBezTo>
                    <a:pt x="15" y="197"/>
                    <a:pt x="15" y="201"/>
                    <a:pt x="12" y="204"/>
                  </a:cubicBezTo>
                  <a:cubicBezTo>
                    <a:pt x="10" y="207"/>
                    <a:pt x="10" y="211"/>
                    <a:pt x="11" y="213"/>
                  </a:cubicBezTo>
                  <a:cubicBezTo>
                    <a:pt x="12" y="216"/>
                    <a:pt x="22" y="231"/>
                    <a:pt x="44" y="230"/>
                  </a:cubicBezTo>
                  <a:cubicBezTo>
                    <a:pt x="50" y="230"/>
                    <a:pt x="57" y="227"/>
                    <a:pt x="58" y="225"/>
                  </a:cubicBezTo>
                  <a:cubicBezTo>
                    <a:pt x="53" y="0"/>
                    <a:pt x="53" y="0"/>
                    <a:pt x="53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1454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2" name="Freeform 1111"/>
            <p:cNvSpPr/>
            <p:nvPr userDrawn="1"/>
          </p:nvSpPr>
          <p:spPr bwMode="auto">
            <a:xfrm>
              <a:off x="4267853" y="3699174"/>
              <a:ext cx="120128" cy="226492"/>
            </a:xfrm>
            <a:custGeom>
              <a:avLst/>
              <a:gdLst>
                <a:gd name="T0" fmla="*/ 33 w 96"/>
                <a:gd name="T1" fmla="*/ 11 h 181"/>
                <a:gd name="T2" fmla="*/ 7 w 96"/>
                <a:gd name="T3" fmla="*/ 74 h 181"/>
                <a:gd name="T4" fmla="*/ 0 w 96"/>
                <a:gd name="T5" fmla="*/ 164 h 181"/>
                <a:gd name="T6" fmla="*/ 5 w 96"/>
                <a:gd name="T7" fmla="*/ 172 h 181"/>
                <a:gd name="T8" fmla="*/ 59 w 96"/>
                <a:gd name="T9" fmla="*/ 177 h 181"/>
                <a:gd name="T10" fmla="*/ 84 w 96"/>
                <a:gd name="T11" fmla="*/ 166 h 181"/>
                <a:gd name="T12" fmla="*/ 91 w 96"/>
                <a:gd name="T13" fmla="*/ 50 h 181"/>
                <a:gd name="T14" fmla="*/ 92 w 96"/>
                <a:gd name="T15" fmla="*/ 3 h 181"/>
                <a:gd name="T16" fmla="*/ 85 w 96"/>
                <a:gd name="T17" fmla="*/ 2 h 181"/>
                <a:gd name="T18" fmla="*/ 52 w 96"/>
                <a:gd name="T19" fmla="*/ 8 h 181"/>
                <a:gd name="T20" fmla="*/ 33 w 96"/>
                <a:gd name="T21" fmla="*/ 1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181">
                  <a:moveTo>
                    <a:pt x="33" y="11"/>
                  </a:moveTo>
                  <a:cubicBezTo>
                    <a:pt x="26" y="15"/>
                    <a:pt x="13" y="36"/>
                    <a:pt x="7" y="74"/>
                  </a:cubicBezTo>
                  <a:cubicBezTo>
                    <a:pt x="2" y="105"/>
                    <a:pt x="0" y="164"/>
                    <a:pt x="0" y="164"/>
                  </a:cubicBezTo>
                  <a:cubicBezTo>
                    <a:pt x="0" y="169"/>
                    <a:pt x="1" y="170"/>
                    <a:pt x="5" y="172"/>
                  </a:cubicBezTo>
                  <a:cubicBezTo>
                    <a:pt x="12" y="175"/>
                    <a:pt x="34" y="181"/>
                    <a:pt x="59" y="177"/>
                  </a:cubicBezTo>
                  <a:cubicBezTo>
                    <a:pt x="65" y="176"/>
                    <a:pt x="82" y="172"/>
                    <a:pt x="84" y="166"/>
                  </a:cubicBezTo>
                  <a:cubicBezTo>
                    <a:pt x="84" y="166"/>
                    <a:pt x="76" y="113"/>
                    <a:pt x="91" y="50"/>
                  </a:cubicBezTo>
                  <a:cubicBezTo>
                    <a:pt x="96" y="25"/>
                    <a:pt x="92" y="3"/>
                    <a:pt x="92" y="3"/>
                  </a:cubicBezTo>
                  <a:cubicBezTo>
                    <a:pt x="92" y="3"/>
                    <a:pt x="89" y="2"/>
                    <a:pt x="85" y="2"/>
                  </a:cubicBezTo>
                  <a:cubicBezTo>
                    <a:pt x="69" y="0"/>
                    <a:pt x="52" y="8"/>
                    <a:pt x="52" y="8"/>
                  </a:cubicBezTo>
                  <a:lnTo>
                    <a:pt x="33" y="11"/>
                  </a:lnTo>
                  <a:close/>
                </a:path>
              </a:pathLst>
            </a:custGeom>
            <a:solidFill>
              <a:srgbClr val="2EBE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3" name="Freeform 1112"/>
            <p:cNvSpPr/>
            <p:nvPr userDrawn="1"/>
          </p:nvSpPr>
          <p:spPr bwMode="auto">
            <a:xfrm>
              <a:off x="4321660" y="3581548"/>
              <a:ext cx="98856" cy="97604"/>
            </a:xfrm>
            <a:custGeom>
              <a:avLst/>
              <a:gdLst>
                <a:gd name="T0" fmla="*/ 48 w 79"/>
                <a:gd name="T1" fmla="*/ 9 h 78"/>
                <a:gd name="T2" fmla="*/ 28 w 79"/>
                <a:gd name="T3" fmla="*/ 0 h 78"/>
                <a:gd name="T4" fmla="*/ 7 w 79"/>
                <a:gd name="T5" fmla="*/ 52 h 78"/>
                <a:gd name="T6" fmla="*/ 9 w 79"/>
                <a:gd name="T7" fmla="*/ 74 h 78"/>
                <a:gd name="T8" fmla="*/ 37 w 79"/>
                <a:gd name="T9" fmla="*/ 78 h 78"/>
                <a:gd name="T10" fmla="*/ 59 w 79"/>
                <a:gd name="T11" fmla="*/ 59 h 78"/>
                <a:gd name="T12" fmla="*/ 79 w 79"/>
                <a:gd name="T13" fmla="*/ 28 h 78"/>
                <a:gd name="T14" fmla="*/ 48 w 79"/>
                <a:gd name="T15" fmla="*/ 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8">
                  <a:moveTo>
                    <a:pt x="48" y="9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0" y="66"/>
                    <a:pt x="5" y="71"/>
                    <a:pt x="9" y="74"/>
                  </a:cubicBezTo>
                  <a:cubicBezTo>
                    <a:pt x="18" y="78"/>
                    <a:pt x="31" y="78"/>
                    <a:pt x="37" y="78"/>
                  </a:cubicBezTo>
                  <a:cubicBezTo>
                    <a:pt x="50" y="77"/>
                    <a:pt x="58" y="61"/>
                    <a:pt x="59" y="59"/>
                  </a:cubicBezTo>
                  <a:cubicBezTo>
                    <a:pt x="79" y="28"/>
                    <a:pt x="79" y="28"/>
                    <a:pt x="79" y="28"/>
                  </a:cubicBezTo>
                  <a:lnTo>
                    <a:pt x="48" y="9"/>
                  </a:ln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4" name="Freeform 1113"/>
            <p:cNvSpPr/>
            <p:nvPr userDrawn="1"/>
          </p:nvSpPr>
          <p:spPr bwMode="auto">
            <a:xfrm>
              <a:off x="4344184" y="3570286"/>
              <a:ext cx="91348" cy="110118"/>
            </a:xfrm>
            <a:custGeom>
              <a:avLst/>
              <a:gdLst>
                <a:gd name="T0" fmla="*/ 19 w 73"/>
                <a:gd name="T1" fmla="*/ 3 h 88"/>
                <a:gd name="T2" fmla="*/ 7 w 73"/>
                <a:gd name="T3" fmla="*/ 16 h 88"/>
                <a:gd name="T4" fmla="*/ 3 w 73"/>
                <a:gd name="T5" fmla="*/ 43 h 88"/>
                <a:gd name="T6" fmla="*/ 1 w 73"/>
                <a:gd name="T7" fmla="*/ 49 h 88"/>
                <a:gd name="T8" fmla="*/ 4 w 73"/>
                <a:gd name="T9" fmla="*/ 53 h 88"/>
                <a:gd name="T10" fmla="*/ 8 w 73"/>
                <a:gd name="T11" fmla="*/ 46 h 88"/>
                <a:gd name="T12" fmla="*/ 12 w 73"/>
                <a:gd name="T13" fmla="*/ 59 h 88"/>
                <a:gd name="T14" fmla="*/ 13 w 73"/>
                <a:gd name="T15" fmla="*/ 70 h 88"/>
                <a:gd name="T16" fmla="*/ 28 w 73"/>
                <a:gd name="T17" fmla="*/ 87 h 88"/>
                <a:gd name="T18" fmla="*/ 36 w 73"/>
                <a:gd name="T19" fmla="*/ 87 h 88"/>
                <a:gd name="T20" fmla="*/ 54 w 73"/>
                <a:gd name="T21" fmla="*/ 73 h 88"/>
                <a:gd name="T22" fmla="*/ 70 w 73"/>
                <a:gd name="T23" fmla="*/ 31 h 88"/>
                <a:gd name="T24" fmla="*/ 60 w 73"/>
                <a:gd name="T25" fmla="*/ 18 h 88"/>
                <a:gd name="T26" fmla="*/ 57 w 73"/>
                <a:gd name="T27" fmla="*/ 10 h 88"/>
                <a:gd name="T28" fmla="*/ 47 w 73"/>
                <a:gd name="T29" fmla="*/ 9 h 88"/>
                <a:gd name="T30" fmla="*/ 47 w 73"/>
                <a:gd name="T31" fmla="*/ 4 h 88"/>
                <a:gd name="T32" fmla="*/ 40 w 73"/>
                <a:gd name="T33" fmla="*/ 3 h 88"/>
                <a:gd name="T34" fmla="*/ 32 w 73"/>
                <a:gd name="T35" fmla="*/ 5 h 88"/>
                <a:gd name="T36" fmla="*/ 31 w 73"/>
                <a:gd name="T37" fmla="*/ 0 h 88"/>
                <a:gd name="T38" fmla="*/ 19 w 73"/>
                <a:gd name="T39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3" h="88">
                  <a:moveTo>
                    <a:pt x="19" y="3"/>
                  </a:moveTo>
                  <a:cubicBezTo>
                    <a:pt x="10" y="6"/>
                    <a:pt x="7" y="15"/>
                    <a:pt x="7" y="16"/>
                  </a:cubicBezTo>
                  <a:cubicBezTo>
                    <a:pt x="10" y="22"/>
                    <a:pt x="5" y="38"/>
                    <a:pt x="3" y="43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0" y="51"/>
                    <a:pt x="1" y="55"/>
                    <a:pt x="4" y="53"/>
                  </a:cubicBezTo>
                  <a:cubicBezTo>
                    <a:pt x="7" y="51"/>
                    <a:pt x="6" y="47"/>
                    <a:pt x="8" y="46"/>
                  </a:cubicBezTo>
                  <a:cubicBezTo>
                    <a:pt x="10" y="45"/>
                    <a:pt x="14" y="47"/>
                    <a:pt x="12" y="59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4" y="79"/>
                    <a:pt x="21" y="85"/>
                    <a:pt x="28" y="87"/>
                  </a:cubicBezTo>
                  <a:cubicBezTo>
                    <a:pt x="28" y="87"/>
                    <a:pt x="33" y="88"/>
                    <a:pt x="36" y="87"/>
                  </a:cubicBezTo>
                  <a:cubicBezTo>
                    <a:pt x="38" y="86"/>
                    <a:pt x="50" y="76"/>
                    <a:pt x="54" y="73"/>
                  </a:cubicBezTo>
                  <a:cubicBezTo>
                    <a:pt x="68" y="60"/>
                    <a:pt x="73" y="45"/>
                    <a:pt x="70" y="31"/>
                  </a:cubicBezTo>
                  <a:cubicBezTo>
                    <a:pt x="68" y="25"/>
                    <a:pt x="62" y="19"/>
                    <a:pt x="60" y="18"/>
                  </a:cubicBezTo>
                  <a:cubicBezTo>
                    <a:pt x="51" y="11"/>
                    <a:pt x="57" y="10"/>
                    <a:pt x="57" y="10"/>
                  </a:cubicBezTo>
                  <a:cubicBezTo>
                    <a:pt x="54" y="7"/>
                    <a:pt x="49" y="9"/>
                    <a:pt x="47" y="9"/>
                  </a:cubicBezTo>
                  <a:cubicBezTo>
                    <a:pt x="39" y="9"/>
                    <a:pt x="47" y="5"/>
                    <a:pt x="47" y="4"/>
                  </a:cubicBezTo>
                  <a:cubicBezTo>
                    <a:pt x="47" y="4"/>
                    <a:pt x="45" y="2"/>
                    <a:pt x="40" y="3"/>
                  </a:cubicBezTo>
                  <a:cubicBezTo>
                    <a:pt x="38" y="4"/>
                    <a:pt x="35" y="6"/>
                    <a:pt x="32" y="5"/>
                  </a:cubicBezTo>
                  <a:cubicBezTo>
                    <a:pt x="27" y="4"/>
                    <a:pt x="31" y="0"/>
                    <a:pt x="31" y="0"/>
                  </a:cubicBezTo>
                  <a:cubicBezTo>
                    <a:pt x="28" y="0"/>
                    <a:pt x="19" y="3"/>
                    <a:pt x="19" y="3"/>
                  </a:cubicBezTo>
                  <a:close/>
                </a:path>
              </a:pathLst>
            </a:custGeom>
            <a:solidFill>
              <a:srgbClr val="633A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5" name="Freeform 1114"/>
            <p:cNvSpPr/>
            <p:nvPr userDrawn="1"/>
          </p:nvSpPr>
          <p:spPr bwMode="auto">
            <a:xfrm>
              <a:off x="4345436" y="3627848"/>
              <a:ext cx="13765" cy="18770"/>
            </a:xfrm>
            <a:custGeom>
              <a:avLst/>
              <a:gdLst>
                <a:gd name="T0" fmla="*/ 7 w 11"/>
                <a:gd name="T1" fmla="*/ 0 h 15"/>
                <a:gd name="T2" fmla="*/ 10 w 11"/>
                <a:gd name="T3" fmla="*/ 8 h 15"/>
                <a:gd name="T4" fmla="*/ 5 w 11"/>
                <a:gd name="T5" fmla="*/ 14 h 15"/>
                <a:gd name="T6" fmla="*/ 0 w 11"/>
                <a:gd name="T7" fmla="*/ 15 h 15"/>
                <a:gd name="T8" fmla="*/ 5 w 11"/>
                <a:gd name="T9" fmla="*/ 6 h 15"/>
                <a:gd name="T10" fmla="*/ 7 w 11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5">
                  <a:moveTo>
                    <a:pt x="7" y="0"/>
                  </a:moveTo>
                  <a:cubicBezTo>
                    <a:pt x="7" y="0"/>
                    <a:pt x="11" y="3"/>
                    <a:pt x="10" y="8"/>
                  </a:cubicBezTo>
                  <a:cubicBezTo>
                    <a:pt x="9" y="12"/>
                    <a:pt x="6" y="14"/>
                    <a:pt x="5" y="14"/>
                  </a:cubicBezTo>
                  <a:cubicBezTo>
                    <a:pt x="2" y="15"/>
                    <a:pt x="0" y="15"/>
                    <a:pt x="0" y="15"/>
                  </a:cubicBezTo>
                  <a:cubicBezTo>
                    <a:pt x="0" y="15"/>
                    <a:pt x="5" y="7"/>
                    <a:pt x="5" y="6"/>
                  </a:cubicBezTo>
                  <a:cubicBezTo>
                    <a:pt x="6" y="4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EFCF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6" name="Freeform 1115"/>
            <p:cNvSpPr/>
            <p:nvPr userDrawn="1"/>
          </p:nvSpPr>
          <p:spPr bwMode="auto">
            <a:xfrm>
              <a:off x="4342933" y="3622842"/>
              <a:ext cx="13765" cy="27529"/>
            </a:xfrm>
            <a:custGeom>
              <a:avLst/>
              <a:gdLst>
                <a:gd name="T0" fmla="*/ 9 w 11"/>
                <a:gd name="T1" fmla="*/ 1 h 22"/>
                <a:gd name="T2" fmla="*/ 6 w 11"/>
                <a:gd name="T3" fmla="*/ 4 h 22"/>
                <a:gd name="T4" fmla="*/ 4 w 11"/>
                <a:gd name="T5" fmla="*/ 12 h 22"/>
                <a:gd name="T6" fmla="*/ 0 w 11"/>
                <a:gd name="T7" fmla="*/ 18 h 22"/>
                <a:gd name="T8" fmla="*/ 3 w 11"/>
                <a:gd name="T9" fmla="*/ 19 h 22"/>
                <a:gd name="T10" fmla="*/ 9 w 11"/>
                <a:gd name="T11" fmla="*/ 12 h 22"/>
                <a:gd name="T12" fmla="*/ 9 w 11"/>
                <a:gd name="T13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2">
                  <a:moveTo>
                    <a:pt x="9" y="1"/>
                  </a:moveTo>
                  <a:cubicBezTo>
                    <a:pt x="9" y="1"/>
                    <a:pt x="6" y="0"/>
                    <a:pt x="6" y="4"/>
                  </a:cubicBezTo>
                  <a:cubicBezTo>
                    <a:pt x="6" y="8"/>
                    <a:pt x="5" y="10"/>
                    <a:pt x="4" y="12"/>
                  </a:cubicBezTo>
                  <a:cubicBezTo>
                    <a:pt x="3" y="13"/>
                    <a:pt x="0" y="18"/>
                    <a:pt x="0" y="18"/>
                  </a:cubicBezTo>
                  <a:cubicBezTo>
                    <a:pt x="0" y="18"/>
                    <a:pt x="0" y="22"/>
                    <a:pt x="3" y="19"/>
                  </a:cubicBezTo>
                  <a:cubicBezTo>
                    <a:pt x="5" y="18"/>
                    <a:pt x="7" y="15"/>
                    <a:pt x="9" y="12"/>
                  </a:cubicBezTo>
                  <a:cubicBezTo>
                    <a:pt x="10" y="10"/>
                    <a:pt x="11" y="2"/>
                    <a:pt x="9" y="1"/>
                  </a:cubicBezTo>
                  <a:close/>
                </a:path>
              </a:pathLst>
            </a:custGeom>
            <a:solidFill>
              <a:srgbClr val="FFE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7" name="Freeform 1116"/>
            <p:cNvSpPr/>
            <p:nvPr userDrawn="1"/>
          </p:nvSpPr>
          <p:spPr bwMode="auto">
            <a:xfrm>
              <a:off x="4216548" y="3569035"/>
              <a:ext cx="21273" cy="45048"/>
            </a:xfrm>
            <a:custGeom>
              <a:avLst/>
              <a:gdLst>
                <a:gd name="T0" fmla="*/ 2 w 17"/>
                <a:gd name="T1" fmla="*/ 27 h 36"/>
                <a:gd name="T2" fmla="*/ 9 w 17"/>
                <a:gd name="T3" fmla="*/ 16 h 36"/>
                <a:gd name="T4" fmla="*/ 9 w 17"/>
                <a:gd name="T5" fmla="*/ 4 h 36"/>
                <a:gd name="T6" fmla="*/ 15 w 17"/>
                <a:gd name="T7" fmla="*/ 1 h 36"/>
                <a:gd name="T8" fmla="*/ 17 w 17"/>
                <a:gd name="T9" fmla="*/ 18 h 36"/>
                <a:gd name="T10" fmla="*/ 8 w 17"/>
                <a:gd name="T11" fmla="*/ 35 h 36"/>
                <a:gd name="T12" fmla="*/ 2 w 17"/>
                <a:gd name="T13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6">
                  <a:moveTo>
                    <a:pt x="2" y="27"/>
                  </a:moveTo>
                  <a:cubicBezTo>
                    <a:pt x="0" y="23"/>
                    <a:pt x="5" y="18"/>
                    <a:pt x="9" y="16"/>
                  </a:cubicBezTo>
                  <a:cubicBezTo>
                    <a:pt x="10" y="16"/>
                    <a:pt x="8" y="7"/>
                    <a:pt x="9" y="4"/>
                  </a:cubicBezTo>
                  <a:cubicBezTo>
                    <a:pt x="10" y="0"/>
                    <a:pt x="14" y="0"/>
                    <a:pt x="15" y="1"/>
                  </a:cubicBezTo>
                  <a:cubicBezTo>
                    <a:pt x="16" y="2"/>
                    <a:pt x="17" y="15"/>
                    <a:pt x="17" y="18"/>
                  </a:cubicBezTo>
                  <a:cubicBezTo>
                    <a:pt x="17" y="27"/>
                    <a:pt x="12" y="33"/>
                    <a:pt x="8" y="35"/>
                  </a:cubicBezTo>
                  <a:cubicBezTo>
                    <a:pt x="4" y="36"/>
                    <a:pt x="3" y="32"/>
                    <a:pt x="2" y="27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8" name="Freeform 1117"/>
            <p:cNvSpPr/>
            <p:nvPr userDrawn="1"/>
          </p:nvSpPr>
          <p:spPr bwMode="auto">
            <a:xfrm>
              <a:off x="4194024" y="3554019"/>
              <a:ext cx="36289" cy="67572"/>
            </a:xfrm>
            <a:custGeom>
              <a:avLst/>
              <a:gdLst>
                <a:gd name="T0" fmla="*/ 21 w 29"/>
                <a:gd name="T1" fmla="*/ 52 h 54"/>
                <a:gd name="T2" fmla="*/ 29 w 29"/>
                <a:gd name="T3" fmla="*/ 44 h 54"/>
                <a:gd name="T4" fmla="*/ 28 w 29"/>
                <a:gd name="T5" fmla="*/ 29 h 54"/>
                <a:gd name="T6" fmla="*/ 28 w 29"/>
                <a:gd name="T7" fmla="*/ 27 h 54"/>
                <a:gd name="T8" fmla="*/ 19 w 29"/>
                <a:gd name="T9" fmla="*/ 10 h 54"/>
                <a:gd name="T10" fmla="*/ 10 w 29"/>
                <a:gd name="T11" fmla="*/ 4 h 54"/>
                <a:gd name="T12" fmla="*/ 8 w 29"/>
                <a:gd name="T13" fmla="*/ 8 h 54"/>
                <a:gd name="T14" fmla="*/ 1 w 29"/>
                <a:gd name="T15" fmla="*/ 19 h 54"/>
                <a:gd name="T16" fmla="*/ 5 w 29"/>
                <a:gd name="T17" fmla="*/ 36 h 54"/>
                <a:gd name="T18" fmla="*/ 21 w 29"/>
                <a:gd name="T1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54">
                  <a:moveTo>
                    <a:pt x="21" y="52"/>
                  </a:moveTo>
                  <a:cubicBezTo>
                    <a:pt x="29" y="44"/>
                    <a:pt x="29" y="44"/>
                    <a:pt x="29" y="44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6" y="0"/>
                    <a:pt x="10" y="4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0" y="11"/>
                    <a:pt x="1" y="19"/>
                    <a:pt x="1" y="19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7" y="41"/>
                    <a:pt x="15" y="54"/>
                    <a:pt x="21" y="52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9" name="Freeform 1118"/>
            <p:cNvSpPr/>
            <p:nvPr userDrawn="1"/>
          </p:nvSpPr>
          <p:spPr bwMode="auto">
            <a:xfrm>
              <a:off x="4210292" y="3600318"/>
              <a:ext cx="147658" cy="156417"/>
            </a:xfrm>
            <a:custGeom>
              <a:avLst/>
              <a:gdLst>
                <a:gd name="T0" fmla="*/ 0 w 118"/>
                <a:gd name="T1" fmla="*/ 10 h 125"/>
                <a:gd name="T2" fmla="*/ 31 w 118"/>
                <a:gd name="T3" fmla="*/ 91 h 125"/>
                <a:gd name="T4" fmla="*/ 89 w 118"/>
                <a:gd name="T5" fmla="*/ 119 h 125"/>
                <a:gd name="T6" fmla="*/ 116 w 118"/>
                <a:gd name="T7" fmla="*/ 111 h 125"/>
                <a:gd name="T8" fmla="*/ 101 w 118"/>
                <a:gd name="T9" fmla="*/ 91 h 125"/>
                <a:gd name="T10" fmla="*/ 48 w 118"/>
                <a:gd name="T11" fmla="*/ 70 h 125"/>
                <a:gd name="T12" fmla="*/ 15 w 118"/>
                <a:gd name="T13" fmla="*/ 4 h 125"/>
                <a:gd name="T14" fmla="*/ 0 w 118"/>
                <a:gd name="T15" fmla="*/ 1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125">
                  <a:moveTo>
                    <a:pt x="0" y="10"/>
                  </a:moveTo>
                  <a:cubicBezTo>
                    <a:pt x="0" y="10"/>
                    <a:pt x="15" y="75"/>
                    <a:pt x="31" y="91"/>
                  </a:cubicBezTo>
                  <a:cubicBezTo>
                    <a:pt x="40" y="100"/>
                    <a:pt x="89" y="119"/>
                    <a:pt x="89" y="119"/>
                  </a:cubicBezTo>
                  <a:cubicBezTo>
                    <a:pt x="89" y="119"/>
                    <a:pt x="112" y="125"/>
                    <a:pt x="116" y="111"/>
                  </a:cubicBezTo>
                  <a:cubicBezTo>
                    <a:pt x="118" y="103"/>
                    <a:pt x="115" y="95"/>
                    <a:pt x="101" y="91"/>
                  </a:cubicBezTo>
                  <a:cubicBezTo>
                    <a:pt x="92" y="88"/>
                    <a:pt x="48" y="70"/>
                    <a:pt x="48" y="70"/>
                  </a:cubicBezTo>
                  <a:cubicBezTo>
                    <a:pt x="48" y="70"/>
                    <a:pt x="21" y="26"/>
                    <a:pt x="15" y="4"/>
                  </a:cubicBezTo>
                  <a:cubicBezTo>
                    <a:pt x="15" y="0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0" name="Freeform 1119"/>
            <p:cNvSpPr/>
            <p:nvPr userDrawn="1"/>
          </p:nvSpPr>
          <p:spPr bwMode="auto">
            <a:xfrm>
              <a:off x="4276612" y="3691666"/>
              <a:ext cx="86343" cy="65069"/>
            </a:xfrm>
            <a:custGeom>
              <a:avLst/>
              <a:gdLst>
                <a:gd name="T0" fmla="*/ 66 w 69"/>
                <a:gd name="T1" fmla="*/ 38 h 52"/>
                <a:gd name="T2" fmla="*/ 32 w 69"/>
                <a:gd name="T3" fmla="*/ 48 h 52"/>
                <a:gd name="T4" fmla="*/ 4 w 69"/>
                <a:gd name="T5" fmla="*/ 42 h 52"/>
                <a:gd name="T6" fmla="*/ 1 w 69"/>
                <a:gd name="T7" fmla="*/ 23 h 52"/>
                <a:gd name="T8" fmla="*/ 7 w 69"/>
                <a:gd name="T9" fmla="*/ 0 h 52"/>
                <a:gd name="T10" fmla="*/ 49 w 69"/>
                <a:gd name="T11" fmla="*/ 10 h 52"/>
                <a:gd name="T12" fmla="*/ 66 w 69"/>
                <a:gd name="T13" fmla="*/ 3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52">
                  <a:moveTo>
                    <a:pt x="66" y="38"/>
                  </a:moveTo>
                  <a:cubicBezTo>
                    <a:pt x="62" y="52"/>
                    <a:pt x="32" y="48"/>
                    <a:pt x="32" y="48"/>
                  </a:cubicBezTo>
                  <a:cubicBezTo>
                    <a:pt x="32" y="48"/>
                    <a:pt x="10" y="44"/>
                    <a:pt x="4" y="42"/>
                  </a:cubicBezTo>
                  <a:cubicBezTo>
                    <a:pt x="4" y="42"/>
                    <a:pt x="0" y="33"/>
                    <a:pt x="1" y="23"/>
                  </a:cubicBezTo>
                  <a:cubicBezTo>
                    <a:pt x="3" y="10"/>
                    <a:pt x="7" y="0"/>
                    <a:pt x="7" y="0"/>
                  </a:cubicBezTo>
                  <a:cubicBezTo>
                    <a:pt x="16" y="2"/>
                    <a:pt x="45" y="9"/>
                    <a:pt x="49" y="10"/>
                  </a:cubicBezTo>
                  <a:cubicBezTo>
                    <a:pt x="61" y="13"/>
                    <a:pt x="69" y="26"/>
                    <a:pt x="66" y="38"/>
                  </a:cubicBezTo>
                  <a:close/>
                </a:path>
              </a:pathLst>
            </a:custGeom>
            <a:solidFill>
              <a:srgbClr val="43C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1" name="Freeform 1120"/>
            <p:cNvSpPr/>
            <p:nvPr userDrawn="1"/>
          </p:nvSpPr>
          <p:spPr bwMode="auto">
            <a:xfrm>
              <a:off x="4280366" y="4159666"/>
              <a:ext cx="6257" cy="18770"/>
            </a:xfrm>
            <a:custGeom>
              <a:avLst/>
              <a:gdLst>
                <a:gd name="T0" fmla="*/ 2 w 5"/>
                <a:gd name="T1" fmla="*/ 15 h 15"/>
                <a:gd name="T2" fmla="*/ 1 w 5"/>
                <a:gd name="T3" fmla="*/ 14 h 15"/>
                <a:gd name="T4" fmla="*/ 1 w 5"/>
                <a:gd name="T5" fmla="*/ 4 h 15"/>
                <a:gd name="T6" fmla="*/ 3 w 5"/>
                <a:gd name="T7" fmla="*/ 0 h 15"/>
                <a:gd name="T8" fmla="*/ 5 w 5"/>
                <a:gd name="T9" fmla="*/ 1 h 15"/>
                <a:gd name="T10" fmla="*/ 4 w 5"/>
                <a:gd name="T11" fmla="*/ 3 h 15"/>
                <a:gd name="T12" fmla="*/ 3 w 5"/>
                <a:gd name="T13" fmla="*/ 5 h 15"/>
                <a:gd name="T14" fmla="*/ 3 w 5"/>
                <a:gd name="T15" fmla="*/ 13 h 15"/>
                <a:gd name="T16" fmla="*/ 2 w 5"/>
                <a:gd name="T1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15">
                  <a:moveTo>
                    <a:pt x="2" y="15"/>
                  </a:moveTo>
                  <a:cubicBezTo>
                    <a:pt x="1" y="15"/>
                    <a:pt x="1" y="14"/>
                    <a:pt x="1" y="14"/>
                  </a:cubicBezTo>
                  <a:cubicBezTo>
                    <a:pt x="0" y="12"/>
                    <a:pt x="0" y="9"/>
                    <a:pt x="1" y="4"/>
                  </a:cubicBezTo>
                  <a:cubicBezTo>
                    <a:pt x="2" y="2"/>
                    <a:pt x="3" y="1"/>
                    <a:pt x="3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1"/>
                    <a:pt x="5" y="2"/>
                    <a:pt x="4" y="3"/>
                  </a:cubicBezTo>
                  <a:cubicBezTo>
                    <a:pt x="4" y="3"/>
                    <a:pt x="3" y="4"/>
                    <a:pt x="3" y="5"/>
                  </a:cubicBezTo>
                  <a:cubicBezTo>
                    <a:pt x="2" y="8"/>
                    <a:pt x="2" y="11"/>
                    <a:pt x="3" y="13"/>
                  </a:cubicBezTo>
                  <a:cubicBezTo>
                    <a:pt x="3" y="14"/>
                    <a:pt x="3" y="14"/>
                    <a:pt x="2" y="15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2" name="Freeform 1121"/>
            <p:cNvSpPr/>
            <p:nvPr userDrawn="1"/>
          </p:nvSpPr>
          <p:spPr bwMode="auto">
            <a:xfrm>
              <a:off x="4272858" y="4160917"/>
              <a:ext cx="8760" cy="16268"/>
            </a:xfrm>
            <a:custGeom>
              <a:avLst/>
              <a:gdLst>
                <a:gd name="T0" fmla="*/ 1 w 7"/>
                <a:gd name="T1" fmla="*/ 13 h 13"/>
                <a:gd name="T2" fmla="*/ 0 w 7"/>
                <a:gd name="T3" fmla="*/ 12 h 13"/>
                <a:gd name="T4" fmla="*/ 3 w 7"/>
                <a:gd name="T5" fmla="*/ 3 h 13"/>
                <a:gd name="T6" fmla="*/ 6 w 7"/>
                <a:gd name="T7" fmla="*/ 0 h 13"/>
                <a:gd name="T8" fmla="*/ 7 w 7"/>
                <a:gd name="T9" fmla="*/ 1 h 13"/>
                <a:gd name="T10" fmla="*/ 6 w 7"/>
                <a:gd name="T11" fmla="*/ 3 h 13"/>
                <a:gd name="T12" fmla="*/ 4 w 7"/>
                <a:gd name="T13" fmla="*/ 4 h 13"/>
                <a:gd name="T14" fmla="*/ 2 w 7"/>
                <a:gd name="T15" fmla="*/ 12 h 13"/>
                <a:gd name="T16" fmla="*/ 1 w 7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3">
                  <a:moveTo>
                    <a:pt x="1" y="13"/>
                  </a:moveTo>
                  <a:cubicBezTo>
                    <a:pt x="0" y="13"/>
                    <a:pt x="0" y="13"/>
                    <a:pt x="0" y="12"/>
                  </a:cubicBezTo>
                  <a:cubicBezTo>
                    <a:pt x="0" y="11"/>
                    <a:pt x="0" y="7"/>
                    <a:pt x="3" y="3"/>
                  </a:cubicBezTo>
                  <a:cubicBezTo>
                    <a:pt x="4" y="2"/>
                    <a:pt x="5" y="1"/>
                    <a:pt x="6" y="0"/>
                  </a:cubicBezTo>
                  <a:cubicBezTo>
                    <a:pt x="6" y="0"/>
                    <a:pt x="7" y="1"/>
                    <a:pt x="7" y="1"/>
                  </a:cubicBezTo>
                  <a:cubicBezTo>
                    <a:pt x="7" y="2"/>
                    <a:pt x="7" y="2"/>
                    <a:pt x="6" y="3"/>
                  </a:cubicBezTo>
                  <a:cubicBezTo>
                    <a:pt x="6" y="3"/>
                    <a:pt x="5" y="3"/>
                    <a:pt x="4" y="4"/>
                  </a:cubicBezTo>
                  <a:cubicBezTo>
                    <a:pt x="3" y="7"/>
                    <a:pt x="2" y="10"/>
                    <a:pt x="2" y="12"/>
                  </a:cubicBezTo>
                  <a:cubicBezTo>
                    <a:pt x="2" y="13"/>
                    <a:pt x="2" y="13"/>
                    <a:pt x="1" y="13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3" name="Freeform 1122"/>
            <p:cNvSpPr/>
            <p:nvPr userDrawn="1"/>
          </p:nvSpPr>
          <p:spPr bwMode="auto">
            <a:xfrm>
              <a:off x="4265350" y="4162168"/>
              <a:ext cx="8760" cy="15016"/>
            </a:xfrm>
            <a:custGeom>
              <a:avLst/>
              <a:gdLst>
                <a:gd name="T0" fmla="*/ 1 w 7"/>
                <a:gd name="T1" fmla="*/ 12 h 12"/>
                <a:gd name="T2" fmla="*/ 0 w 7"/>
                <a:gd name="T3" fmla="*/ 11 h 12"/>
                <a:gd name="T4" fmla="*/ 3 w 7"/>
                <a:gd name="T5" fmla="*/ 3 h 12"/>
                <a:gd name="T6" fmla="*/ 6 w 7"/>
                <a:gd name="T7" fmla="*/ 0 h 12"/>
                <a:gd name="T8" fmla="*/ 7 w 7"/>
                <a:gd name="T9" fmla="*/ 1 h 12"/>
                <a:gd name="T10" fmla="*/ 6 w 7"/>
                <a:gd name="T11" fmla="*/ 2 h 12"/>
                <a:gd name="T12" fmla="*/ 5 w 7"/>
                <a:gd name="T13" fmla="*/ 4 h 12"/>
                <a:gd name="T14" fmla="*/ 2 w 7"/>
                <a:gd name="T15" fmla="*/ 11 h 12"/>
                <a:gd name="T16" fmla="*/ 1 w 7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2">
                  <a:moveTo>
                    <a:pt x="1" y="12"/>
                  </a:moveTo>
                  <a:cubicBezTo>
                    <a:pt x="1" y="12"/>
                    <a:pt x="0" y="12"/>
                    <a:pt x="0" y="11"/>
                  </a:cubicBezTo>
                  <a:cubicBezTo>
                    <a:pt x="0" y="10"/>
                    <a:pt x="0" y="6"/>
                    <a:pt x="3" y="3"/>
                  </a:cubicBezTo>
                  <a:cubicBezTo>
                    <a:pt x="4" y="1"/>
                    <a:pt x="5" y="0"/>
                    <a:pt x="6" y="0"/>
                  </a:cubicBezTo>
                  <a:cubicBezTo>
                    <a:pt x="6" y="0"/>
                    <a:pt x="7" y="0"/>
                    <a:pt x="7" y="1"/>
                  </a:cubicBezTo>
                  <a:cubicBezTo>
                    <a:pt x="7" y="1"/>
                    <a:pt x="7" y="2"/>
                    <a:pt x="6" y="2"/>
                  </a:cubicBezTo>
                  <a:cubicBezTo>
                    <a:pt x="6" y="2"/>
                    <a:pt x="5" y="3"/>
                    <a:pt x="5" y="4"/>
                  </a:cubicBezTo>
                  <a:cubicBezTo>
                    <a:pt x="3" y="7"/>
                    <a:pt x="2" y="10"/>
                    <a:pt x="2" y="11"/>
                  </a:cubicBezTo>
                  <a:cubicBezTo>
                    <a:pt x="2" y="12"/>
                    <a:pt x="2" y="12"/>
                    <a:pt x="1" y="12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4" name="Freeform 1123"/>
            <p:cNvSpPr/>
            <p:nvPr userDrawn="1"/>
          </p:nvSpPr>
          <p:spPr bwMode="auto">
            <a:xfrm>
              <a:off x="4240324" y="4164671"/>
              <a:ext cx="23776" cy="26278"/>
            </a:xfrm>
            <a:custGeom>
              <a:avLst/>
              <a:gdLst>
                <a:gd name="T0" fmla="*/ 16 w 19"/>
                <a:gd name="T1" fmla="*/ 1 h 21"/>
                <a:gd name="T2" fmla="*/ 0 w 19"/>
                <a:gd name="T3" fmla="*/ 11 h 21"/>
                <a:gd name="T4" fmla="*/ 0 w 19"/>
                <a:gd name="T5" fmla="*/ 15 h 21"/>
                <a:gd name="T6" fmla="*/ 7 w 19"/>
                <a:gd name="T7" fmla="*/ 21 h 21"/>
                <a:gd name="T8" fmla="*/ 9 w 19"/>
                <a:gd name="T9" fmla="*/ 20 h 21"/>
                <a:gd name="T10" fmla="*/ 11 w 19"/>
                <a:gd name="T11" fmla="*/ 9 h 21"/>
                <a:gd name="T12" fmla="*/ 19 w 19"/>
                <a:gd name="T13" fmla="*/ 0 h 21"/>
                <a:gd name="T14" fmla="*/ 16 w 19"/>
                <a:gd name="T15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">
                  <a:moveTo>
                    <a:pt x="16" y="1"/>
                  </a:moveTo>
                  <a:cubicBezTo>
                    <a:pt x="9" y="1"/>
                    <a:pt x="2" y="5"/>
                    <a:pt x="0" y="11"/>
                  </a:cubicBezTo>
                  <a:cubicBezTo>
                    <a:pt x="0" y="11"/>
                    <a:pt x="0" y="14"/>
                    <a:pt x="0" y="15"/>
                  </a:cubicBezTo>
                  <a:cubicBezTo>
                    <a:pt x="1" y="18"/>
                    <a:pt x="3" y="20"/>
                    <a:pt x="7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10" y="13"/>
                    <a:pt x="11" y="9"/>
                  </a:cubicBezTo>
                  <a:cubicBezTo>
                    <a:pt x="14" y="3"/>
                    <a:pt x="17" y="1"/>
                    <a:pt x="19" y="0"/>
                  </a:cubicBezTo>
                  <a:cubicBezTo>
                    <a:pt x="17" y="1"/>
                    <a:pt x="16" y="1"/>
                    <a:pt x="16" y="1"/>
                  </a:cubicBezTo>
                  <a:close/>
                </a:path>
              </a:pathLst>
            </a:custGeom>
            <a:solidFill>
              <a:srgbClr val="4973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5" name="Freeform 1124"/>
            <p:cNvSpPr/>
            <p:nvPr userDrawn="1"/>
          </p:nvSpPr>
          <p:spPr bwMode="auto">
            <a:xfrm>
              <a:off x="4240324" y="4180938"/>
              <a:ext cx="103861" cy="25027"/>
            </a:xfrm>
            <a:custGeom>
              <a:avLst/>
              <a:gdLst>
                <a:gd name="T0" fmla="*/ 83 w 83"/>
                <a:gd name="T1" fmla="*/ 6 h 20"/>
                <a:gd name="T2" fmla="*/ 66 w 83"/>
                <a:gd name="T3" fmla="*/ 14 h 20"/>
                <a:gd name="T4" fmla="*/ 58 w 83"/>
                <a:gd name="T5" fmla="*/ 13 h 20"/>
                <a:gd name="T6" fmla="*/ 28 w 83"/>
                <a:gd name="T7" fmla="*/ 10 h 20"/>
                <a:gd name="T8" fmla="*/ 7 w 83"/>
                <a:gd name="T9" fmla="*/ 5 h 20"/>
                <a:gd name="T10" fmla="*/ 0 w 83"/>
                <a:gd name="T11" fmla="*/ 0 h 20"/>
                <a:gd name="T12" fmla="*/ 0 w 83"/>
                <a:gd name="T13" fmla="*/ 6 h 20"/>
                <a:gd name="T14" fmla="*/ 8 w 83"/>
                <a:gd name="T15" fmla="*/ 12 h 20"/>
                <a:gd name="T16" fmla="*/ 51 w 83"/>
                <a:gd name="T17" fmla="*/ 18 h 20"/>
                <a:gd name="T18" fmla="*/ 66 w 83"/>
                <a:gd name="T19" fmla="*/ 19 h 20"/>
                <a:gd name="T20" fmla="*/ 83 w 83"/>
                <a:gd name="T21" fmla="*/ 12 h 20"/>
                <a:gd name="T22" fmla="*/ 83 w 83"/>
                <a:gd name="T23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20">
                  <a:moveTo>
                    <a:pt x="83" y="6"/>
                  </a:moveTo>
                  <a:cubicBezTo>
                    <a:pt x="83" y="7"/>
                    <a:pt x="82" y="15"/>
                    <a:pt x="66" y="14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15" y="8"/>
                    <a:pt x="7" y="5"/>
                    <a:pt x="7" y="5"/>
                  </a:cubicBezTo>
                  <a:cubicBezTo>
                    <a:pt x="3" y="4"/>
                    <a:pt x="0" y="2"/>
                    <a:pt x="0" y="0"/>
                  </a:cubicBezTo>
                  <a:cubicBezTo>
                    <a:pt x="0" y="1"/>
                    <a:pt x="0" y="5"/>
                    <a:pt x="0" y="6"/>
                  </a:cubicBezTo>
                  <a:cubicBezTo>
                    <a:pt x="0" y="7"/>
                    <a:pt x="2" y="10"/>
                    <a:pt x="8" y="12"/>
                  </a:cubicBezTo>
                  <a:cubicBezTo>
                    <a:pt x="20" y="15"/>
                    <a:pt x="32" y="16"/>
                    <a:pt x="51" y="18"/>
                  </a:cubicBezTo>
                  <a:cubicBezTo>
                    <a:pt x="51" y="18"/>
                    <a:pt x="60" y="19"/>
                    <a:pt x="66" y="19"/>
                  </a:cubicBezTo>
                  <a:cubicBezTo>
                    <a:pt x="80" y="20"/>
                    <a:pt x="83" y="14"/>
                    <a:pt x="83" y="12"/>
                  </a:cubicBezTo>
                  <a:lnTo>
                    <a:pt x="83" y="6"/>
                  </a:ln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6" name="Freeform 1125"/>
            <p:cNvSpPr/>
            <p:nvPr userDrawn="1"/>
          </p:nvSpPr>
          <p:spPr bwMode="auto">
            <a:xfrm>
              <a:off x="2637362" y="3594062"/>
              <a:ext cx="108867" cy="148909"/>
            </a:xfrm>
            <a:custGeom>
              <a:avLst/>
              <a:gdLst>
                <a:gd name="T0" fmla="*/ 46 w 87"/>
                <a:gd name="T1" fmla="*/ 17 h 119"/>
                <a:gd name="T2" fmla="*/ 4 w 87"/>
                <a:gd name="T3" fmla="*/ 79 h 119"/>
                <a:gd name="T4" fmla="*/ 13 w 87"/>
                <a:gd name="T5" fmla="*/ 104 h 119"/>
                <a:gd name="T6" fmla="*/ 87 w 87"/>
                <a:gd name="T7" fmla="*/ 119 h 119"/>
                <a:gd name="T8" fmla="*/ 81 w 87"/>
                <a:gd name="T9" fmla="*/ 101 h 119"/>
                <a:gd name="T10" fmla="*/ 37 w 87"/>
                <a:gd name="T11" fmla="*/ 81 h 119"/>
                <a:gd name="T12" fmla="*/ 64 w 87"/>
                <a:gd name="T13" fmla="*/ 48 h 119"/>
                <a:gd name="T14" fmla="*/ 46 w 87"/>
                <a:gd name="T15" fmla="*/ 1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" h="119">
                  <a:moveTo>
                    <a:pt x="46" y="17"/>
                  </a:moveTo>
                  <a:cubicBezTo>
                    <a:pt x="46" y="17"/>
                    <a:pt x="8" y="72"/>
                    <a:pt x="4" y="79"/>
                  </a:cubicBezTo>
                  <a:cubicBezTo>
                    <a:pt x="0" y="87"/>
                    <a:pt x="2" y="100"/>
                    <a:pt x="13" y="104"/>
                  </a:cubicBezTo>
                  <a:cubicBezTo>
                    <a:pt x="25" y="108"/>
                    <a:pt x="87" y="119"/>
                    <a:pt x="87" y="119"/>
                  </a:cubicBezTo>
                  <a:cubicBezTo>
                    <a:pt x="81" y="101"/>
                    <a:pt x="81" y="101"/>
                    <a:pt x="81" y="101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8"/>
                    <a:pt x="65" y="0"/>
                    <a:pt x="46" y="17"/>
                  </a:cubicBezTo>
                  <a:close/>
                </a:path>
              </a:pathLst>
            </a:custGeom>
            <a:solidFill>
              <a:srgbClr val="5B3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7" name="Freeform 1126"/>
            <p:cNvSpPr/>
            <p:nvPr userDrawn="1"/>
          </p:nvSpPr>
          <p:spPr bwMode="auto">
            <a:xfrm>
              <a:off x="2662388" y="4024521"/>
              <a:ext cx="297818" cy="95102"/>
            </a:xfrm>
            <a:custGeom>
              <a:avLst/>
              <a:gdLst>
                <a:gd name="T0" fmla="*/ 104 w 238"/>
                <a:gd name="T1" fmla="*/ 0 h 76"/>
                <a:gd name="T2" fmla="*/ 96 w 238"/>
                <a:gd name="T3" fmla="*/ 0 h 76"/>
                <a:gd name="T4" fmla="*/ 8 w 238"/>
                <a:gd name="T5" fmla="*/ 44 h 76"/>
                <a:gd name="T6" fmla="*/ 106 w 238"/>
                <a:gd name="T7" fmla="*/ 76 h 76"/>
                <a:gd name="T8" fmla="*/ 120 w 238"/>
                <a:gd name="T9" fmla="*/ 76 h 76"/>
                <a:gd name="T10" fmla="*/ 219 w 238"/>
                <a:gd name="T11" fmla="*/ 54 h 76"/>
                <a:gd name="T12" fmla="*/ 200 w 238"/>
                <a:gd name="T13" fmla="*/ 32 h 76"/>
                <a:gd name="T14" fmla="*/ 142 w 238"/>
                <a:gd name="T15" fmla="*/ 18 h 76"/>
                <a:gd name="T16" fmla="*/ 104 w 238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8" h="76">
                  <a:moveTo>
                    <a:pt x="104" y="0"/>
                  </a:moveTo>
                  <a:cubicBezTo>
                    <a:pt x="101" y="0"/>
                    <a:pt x="98" y="0"/>
                    <a:pt x="96" y="0"/>
                  </a:cubicBezTo>
                  <a:cubicBezTo>
                    <a:pt x="65" y="4"/>
                    <a:pt x="0" y="12"/>
                    <a:pt x="8" y="44"/>
                  </a:cubicBezTo>
                  <a:cubicBezTo>
                    <a:pt x="14" y="62"/>
                    <a:pt x="53" y="76"/>
                    <a:pt x="106" y="76"/>
                  </a:cubicBezTo>
                  <a:cubicBezTo>
                    <a:pt x="110" y="76"/>
                    <a:pt x="115" y="76"/>
                    <a:pt x="120" y="76"/>
                  </a:cubicBezTo>
                  <a:cubicBezTo>
                    <a:pt x="162" y="74"/>
                    <a:pt x="206" y="63"/>
                    <a:pt x="219" y="54"/>
                  </a:cubicBezTo>
                  <a:cubicBezTo>
                    <a:pt x="238" y="41"/>
                    <a:pt x="207" y="35"/>
                    <a:pt x="200" y="32"/>
                  </a:cubicBezTo>
                  <a:cubicBezTo>
                    <a:pt x="186" y="27"/>
                    <a:pt x="120" y="37"/>
                    <a:pt x="142" y="18"/>
                  </a:cubicBezTo>
                  <a:cubicBezTo>
                    <a:pt x="153" y="7"/>
                    <a:pt x="126" y="0"/>
                    <a:pt x="104" y="0"/>
                  </a:cubicBezTo>
                </a:path>
              </a:pathLst>
            </a:custGeom>
            <a:solidFill>
              <a:srgbClr val="C386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8" name="Freeform 1127"/>
            <p:cNvSpPr/>
            <p:nvPr userDrawn="1"/>
          </p:nvSpPr>
          <p:spPr bwMode="auto">
            <a:xfrm>
              <a:off x="2888881" y="3711687"/>
              <a:ext cx="60064" cy="41294"/>
            </a:xfrm>
            <a:custGeom>
              <a:avLst/>
              <a:gdLst>
                <a:gd name="T0" fmla="*/ 5 w 48"/>
                <a:gd name="T1" fmla="*/ 16 h 33"/>
                <a:gd name="T2" fmla="*/ 9 w 48"/>
                <a:gd name="T3" fmla="*/ 22 h 33"/>
                <a:gd name="T4" fmla="*/ 35 w 48"/>
                <a:gd name="T5" fmla="*/ 24 h 33"/>
                <a:gd name="T6" fmla="*/ 43 w 48"/>
                <a:gd name="T7" fmla="*/ 28 h 33"/>
                <a:gd name="T8" fmla="*/ 43 w 48"/>
                <a:gd name="T9" fmla="*/ 12 h 33"/>
                <a:gd name="T10" fmla="*/ 26 w 48"/>
                <a:gd name="T11" fmla="*/ 1 h 33"/>
                <a:gd name="T12" fmla="*/ 0 w 48"/>
                <a:gd name="T13" fmla="*/ 1 h 33"/>
                <a:gd name="T14" fmla="*/ 5 w 48"/>
                <a:gd name="T15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33">
                  <a:moveTo>
                    <a:pt x="5" y="16"/>
                  </a:moveTo>
                  <a:cubicBezTo>
                    <a:pt x="5" y="16"/>
                    <a:pt x="6" y="25"/>
                    <a:pt x="9" y="22"/>
                  </a:cubicBezTo>
                  <a:cubicBezTo>
                    <a:pt x="11" y="20"/>
                    <a:pt x="34" y="20"/>
                    <a:pt x="35" y="24"/>
                  </a:cubicBezTo>
                  <a:cubicBezTo>
                    <a:pt x="38" y="33"/>
                    <a:pt x="43" y="28"/>
                    <a:pt x="43" y="28"/>
                  </a:cubicBezTo>
                  <a:cubicBezTo>
                    <a:pt x="43" y="28"/>
                    <a:pt x="48" y="19"/>
                    <a:pt x="43" y="12"/>
                  </a:cubicBezTo>
                  <a:cubicBezTo>
                    <a:pt x="36" y="2"/>
                    <a:pt x="34" y="1"/>
                    <a:pt x="26" y="1"/>
                  </a:cubicBezTo>
                  <a:cubicBezTo>
                    <a:pt x="17" y="0"/>
                    <a:pt x="0" y="1"/>
                    <a:pt x="0" y="1"/>
                  </a:cubicBezTo>
                  <a:lnTo>
                    <a:pt x="5" y="16"/>
                  </a:lnTo>
                  <a:close/>
                </a:path>
              </a:pathLst>
            </a:custGeom>
            <a:solidFill>
              <a:srgbClr val="E5B2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9" name="Freeform 1128"/>
            <p:cNvSpPr/>
            <p:nvPr userDrawn="1"/>
          </p:nvSpPr>
          <p:spPr bwMode="auto">
            <a:xfrm>
              <a:off x="2709939" y="3557773"/>
              <a:ext cx="45048" cy="71327"/>
            </a:xfrm>
            <a:custGeom>
              <a:avLst/>
              <a:gdLst>
                <a:gd name="T0" fmla="*/ 0 w 36"/>
                <a:gd name="T1" fmla="*/ 56 h 57"/>
                <a:gd name="T2" fmla="*/ 13 w 36"/>
                <a:gd name="T3" fmla="*/ 4 h 57"/>
                <a:gd name="T4" fmla="*/ 36 w 36"/>
                <a:gd name="T5" fmla="*/ 9 h 57"/>
                <a:gd name="T6" fmla="*/ 34 w 36"/>
                <a:gd name="T7" fmla="*/ 49 h 57"/>
                <a:gd name="T8" fmla="*/ 0 w 36"/>
                <a:gd name="T9" fmla="*/ 5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57">
                  <a:moveTo>
                    <a:pt x="0" y="56"/>
                  </a:moveTo>
                  <a:cubicBezTo>
                    <a:pt x="0" y="56"/>
                    <a:pt x="8" y="36"/>
                    <a:pt x="13" y="4"/>
                  </a:cubicBezTo>
                  <a:cubicBezTo>
                    <a:pt x="14" y="0"/>
                    <a:pt x="36" y="9"/>
                    <a:pt x="36" y="9"/>
                  </a:cubicBezTo>
                  <a:cubicBezTo>
                    <a:pt x="36" y="9"/>
                    <a:pt x="33" y="39"/>
                    <a:pt x="34" y="49"/>
                  </a:cubicBezTo>
                  <a:cubicBezTo>
                    <a:pt x="35" y="57"/>
                    <a:pt x="0" y="56"/>
                    <a:pt x="0" y="56"/>
                  </a:cubicBezTo>
                  <a:close/>
                </a:path>
              </a:pathLst>
            </a:custGeom>
            <a:solidFill>
              <a:srgbClr val="F7CB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0" name="Freeform 1129"/>
            <p:cNvSpPr/>
            <p:nvPr userDrawn="1"/>
          </p:nvSpPr>
          <p:spPr bwMode="auto">
            <a:xfrm>
              <a:off x="2718699" y="4000746"/>
              <a:ext cx="85091" cy="51305"/>
            </a:xfrm>
            <a:custGeom>
              <a:avLst/>
              <a:gdLst>
                <a:gd name="T0" fmla="*/ 6 w 68"/>
                <a:gd name="T1" fmla="*/ 12 h 41"/>
                <a:gd name="T2" fmla="*/ 0 w 68"/>
                <a:gd name="T3" fmla="*/ 25 h 41"/>
                <a:gd name="T4" fmla="*/ 3 w 68"/>
                <a:gd name="T5" fmla="*/ 37 h 41"/>
                <a:gd name="T6" fmla="*/ 17 w 68"/>
                <a:gd name="T7" fmla="*/ 40 h 41"/>
                <a:gd name="T8" fmla="*/ 33 w 68"/>
                <a:gd name="T9" fmla="*/ 33 h 41"/>
                <a:gd name="T10" fmla="*/ 46 w 68"/>
                <a:gd name="T11" fmla="*/ 29 h 41"/>
                <a:gd name="T12" fmla="*/ 66 w 68"/>
                <a:gd name="T13" fmla="*/ 16 h 41"/>
                <a:gd name="T14" fmla="*/ 66 w 68"/>
                <a:gd name="T15" fmla="*/ 7 h 41"/>
                <a:gd name="T16" fmla="*/ 30 w 68"/>
                <a:gd name="T17" fmla="*/ 8 h 41"/>
                <a:gd name="T18" fmla="*/ 6 w 68"/>
                <a:gd name="T19" fmla="*/ 1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41">
                  <a:moveTo>
                    <a:pt x="6" y="12"/>
                  </a:moveTo>
                  <a:cubicBezTo>
                    <a:pt x="6" y="12"/>
                    <a:pt x="0" y="16"/>
                    <a:pt x="0" y="25"/>
                  </a:cubicBezTo>
                  <a:cubicBezTo>
                    <a:pt x="1" y="33"/>
                    <a:pt x="1" y="35"/>
                    <a:pt x="3" y="37"/>
                  </a:cubicBezTo>
                  <a:cubicBezTo>
                    <a:pt x="5" y="38"/>
                    <a:pt x="12" y="41"/>
                    <a:pt x="17" y="40"/>
                  </a:cubicBezTo>
                  <a:cubicBezTo>
                    <a:pt x="22" y="39"/>
                    <a:pt x="30" y="34"/>
                    <a:pt x="33" y="33"/>
                  </a:cubicBezTo>
                  <a:cubicBezTo>
                    <a:pt x="36" y="32"/>
                    <a:pt x="35" y="32"/>
                    <a:pt x="46" y="29"/>
                  </a:cubicBezTo>
                  <a:cubicBezTo>
                    <a:pt x="62" y="24"/>
                    <a:pt x="65" y="20"/>
                    <a:pt x="66" y="16"/>
                  </a:cubicBezTo>
                  <a:cubicBezTo>
                    <a:pt x="67" y="12"/>
                    <a:pt x="68" y="8"/>
                    <a:pt x="66" y="7"/>
                  </a:cubicBezTo>
                  <a:cubicBezTo>
                    <a:pt x="55" y="0"/>
                    <a:pt x="35" y="13"/>
                    <a:pt x="30" y="8"/>
                  </a:cubicBezTo>
                  <a:cubicBezTo>
                    <a:pt x="25" y="3"/>
                    <a:pt x="6" y="12"/>
                    <a:pt x="6" y="12"/>
                  </a:cubicBezTo>
                  <a:close/>
                </a:path>
              </a:pathLst>
            </a:custGeom>
            <a:solidFill>
              <a:srgbClr val="FA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1" name="Freeform 1130"/>
            <p:cNvSpPr/>
            <p:nvPr userDrawn="1"/>
          </p:nvSpPr>
          <p:spPr bwMode="auto">
            <a:xfrm>
              <a:off x="2717447" y="4000746"/>
              <a:ext cx="85091" cy="45048"/>
            </a:xfrm>
            <a:custGeom>
              <a:avLst/>
              <a:gdLst>
                <a:gd name="T0" fmla="*/ 5 w 68"/>
                <a:gd name="T1" fmla="*/ 7 h 36"/>
                <a:gd name="T2" fmla="*/ 1 w 68"/>
                <a:gd name="T3" fmla="*/ 19 h 36"/>
                <a:gd name="T4" fmla="*/ 3 w 68"/>
                <a:gd name="T5" fmla="*/ 32 h 36"/>
                <a:gd name="T6" fmla="*/ 18 w 68"/>
                <a:gd name="T7" fmla="*/ 36 h 36"/>
                <a:gd name="T8" fmla="*/ 28 w 68"/>
                <a:gd name="T9" fmla="*/ 32 h 36"/>
                <a:gd name="T10" fmla="*/ 45 w 68"/>
                <a:gd name="T11" fmla="*/ 27 h 36"/>
                <a:gd name="T12" fmla="*/ 67 w 68"/>
                <a:gd name="T13" fmla="*/ 10 h 36"/>
                <a:gd name="T14" fmla="*/ 54 w 68"/>
                <a:gd name="T15" fmla="*/ 2 h 36"/>
                <a:gd name="T16" fmla="*/ 30 w 68"/>
                <a:gd name="T17" fmla="*/ 4 h 36"/>
                <a:gd name="T18" fmla="*/ 5 w 68"/>
                <a:gd name="T19" fmla="*/ 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36">
                  <a:moveTo>
                    <a:pt x="5" y="7"/>
                  </a:moveTo>
                  <a:cubicBezTo>
                    <a:pt x="5" y="7"/>
                    <a:pt x="3" y="10"/>
                    <a:pt x="1" y="19"/>
                  </a:cubicBezTo>
                  <a:cubicBezTo>
                    <a:pt x="0" y="28"/>
                    <a:pt x="2" y="31"/>
                    <a:pt x="3" y="32"/>
                  </a:cubicBezTo>
                  <a:cubicBezTo>
                    <a:pt x="5" y="35"/>
                    <a:pt x="13" y="36"/>
                    <a:pt x="18" y="36"/>
                  </a:cubicBezTo>
                  <a:cubicBezTo>
                    <a:pt x="22" y="35"/>
                    <a:pt x="25" y="33"/>
                    <a:pt x="28" y="32"/>
                  </a:cubicBezTo>
                  <a:cubicBezTo>
                    <a:pt x="33" y="30"/>
                    <a:pt x="36" y="29"/>
                    <a:pt x="45" y="27"/>
                  </a:cubicBezTo>
                  <a:cubicBezTo>
                    <a:pt x="58" y="23"/>
                    <a:pt x="66" y="14"/>
                    <a:pt x="67" y="10"/>
                  </a:cubicBezTo>
                  <a:cubicBezTo>
                    <a:pt x="68" y="6"/>
                    <a:pt x="64" y="0"/>
                    <a:pt x="54" y="2"/>
                  </a:cubicBezTo>
                  <a:cubicBezTo>
                    <a:pt x="39" y="4"/>
                    <a:pt x="34" y="5"/>
                    <a:pt x="30" y="4"/>
                  </a:cubicBezTo>
                  <a:cubicBezTo>
                    <a:pt x="23" y="2"/>
                    <a:pt x="5" y="7"/>
                    <a:pt x="5" y="7"/>
                  </a:cubicBezTo>
                  <a:close/>
                </a:path>
              </a:pathLst>
            </a:custGeom>
            <a:solidFill>
              <a:srgbClr val="9D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2" name="Freeform 1131"/>
            <p:cNvSpPr/>
            <p:nvPr userDrawn="1"/>
          </p:nvSpPr>
          <p:spPr bwMode="auto">
            <a:xfrm>
              <a:off x="2719950" y="3721698"/>
              <a:ext cx="75080" cy="324096"/>
            </a:xfrm>
            <a:custGeom>
              <a:avLst/>
              <a:gdLst>
                <a:gd name="T0" fmla="*/ 38 w 60"/>
                <a:gd name="T1" fmla="*/ 41 h 259"/>
                <a:gd name="T2" fmla="*/ 59 w 60"/>
                <a:gd name="T3" fmla="*/ 143 h 259"/>
                <a:gd name="T4" fmla="*/ 58 w 60"/>
                <a:gd name="T5" fmla="*/ 164 h 259"/>
                <a:gd name="T6" fmla="*/ 35 w 60"/>
                <a:gd name="T7" fmla="*/ 231 h 259"/>
                <a:gd name="T8" fmla="*/ 1 w 60"/>
                <a:gd name="T9" fmla="*/ 232 h 259"/>
                <a:gd name="T10" fmla="*/ 17 w 60"/>
                <a:gd name="T11" fmla="*/ 174 h 259"/>
                <a:gd name="T12" fmla="*/ 24 w 60"/>
                <a:gd name="T13" fmla="*/ 152 h 259"/>
                <a:gd name="T14" fmla="*/ 2 w 60"/>
                <a:gd name="T15" fmla="*/ 62 h 259"/>
                <a:gd name="T16" fmla="*/ 38 w 60"/>
                <a:gd name="T17" fmla="*/ 41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259">
                  <a:moveTo>
                    <a:pt x="38" y="41"/>
                  </a:moveTo>
                  <a:cubicBezTo>
                    <a:pt x="46" y="63"/>
                    <a:pt x="57" y="113"/>
                    <a:pt x="59" y="143"/>
                  </a:cubicBezTo>
                  <a:cubicBezTo>
                    <a:pt x="60" y="153"/>
                    <a:pt x="59" y="160"/>
                    <a:pt x="58" y="164"/>
                  </a:cubicBezTo>
                  <a:cubicBezTo>
                    <a:pt x="44" y="205"/>
                    <a:pt x="35" y="231"/>
                    <a:pt x="35" y="231"/>
                  </a:cubicBezTo>
                  <a:cubicBezTo>
                    <a:pt x="7" y="259"/>
                    <a:pt x="1" y="235"/>
                    <a:pt x="1" y="232"/>
                  </a:cubicBezTo>
                  <a:cubicBezTo>
                    <a:pt x="1" y="232"/>
                    <a:pt x="10" y="194"/>
                    <a:pt x="17" y="174"/>
                  </a:cubicBezTo>
                  <a:cubicBezTo>
                    <a:pt x="20" y="166"/>
                    <a:pt x="25" y="155"/>
                    <a:pt x="24" y="152"/>
                  </a:cubicBezTo>
                  <a:cubicBezTo>
                    <a:pt x="22" y="127"/>
                    <a:pt x="0" y="97"/>
                    <a:pt x="2" y="62"/>
                  </a:cubicBezTo>
                  <a:cubicBezTo>
                    <a:pt x="3" y="53"/>
                    <a:pt x="24" y="0"/>
                    <a:pt x="38" y="41"/>
                  </a:cubicBezTo>
                  <a:close/>
                </a:path>
              </a:pathLst>
            </a:custGeom>
            <a:solidFill>
              <a:srgbClr val="8597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3" name="Freeform 1132"/>
            <p:cNvSpPr/>
            <p:nvPr userDrawn="1"/>
          </p:nvSpPr>
          <p:spPr bwMode="auto">
            <a:xfrm>
              <a:off x="2711191" y="3517730"/>
              <a:ext cx="67572" cy="80086"/>
            </a:xfrm>
            <a:custGeom>
              <a:avLst/>
              <a:gdLst>
                <a:gd name="T0" fmla="*/ 30 w 54"/>
                <a:gd name="T1" fmla="*/ 3 h 65"/>
                <a:gd name="T2" fmla="*/ 54 w 54"/>
                <a:gd name="T3" fmla="*/ 0 h 65"/>
                <a:gd name="T4" fmla="*/ 52 w 54"/>
                <a:gd name="T5" fmla="*/ 48 h 65"/>
                <a:gd name="T6" fmla="*/ 41 w 54"/>
                <a:gd name="T7" fmla="*/ 64 h 65"/>
                <a:gd name="T8" fmla="*/ 19 w 54"/>
                <a:gd name="T9" fmla="*/ 60 h 65"/>
                <a:gd name="T10" fmla="*/ 7 w 54"/>
                <a:gd name="T11" fmla="*/ 39 h 65"/>
                <a:gd name="T12" fmla="*/ 0 w 54"/>
                <a:gd name="T13" fmla="*/ 9 h 65"/>
                <a:gd name="T14" fmla="*/ 30 w 54"/>
                <a:gd name="T15" fmla="*/ 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65">
                  <a:moveTo>
                    <a:pt x="30" y="3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61"/>
                    <a:pt x="45" y="64"/>
                    <a:pt x="41" y="64"/>
                  </a:cubicBezTo>
                  <a:cubicBezTo>
                    <a:pt x="33" y="65"/>
                    <a:pt x="24" y="62"/>
                    <a:pt x="19" y="60"/>
                  </a:cubicBezTo>
                  <a:cubicBezTo>
                    <a:pt x="9" y="56"/>
                    <a:pt x="7" y="40"/>
                    <a:pt x="7" y="39"/>
                  </a:cubicBezTo>
                  <a:cubicBezTo>
                    <a:pt x="0" y="9"/>
                    <a:pt x="0" y="9"/>
                    <a:pt x="0" y="9"/>
                  </a:cubicBezTo>
                  <a:lnTo>
                    <a:pt x="30" y="3"/>
                  </a:lnTo>
                  <a:close/>
                </a:path>
              </a:pathLst>
            </a:custGeom>
            <a:solidFill>
              <a:srgbClr val="F7CB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4" name="Freeform 1133"/>
            <p:cNvSpPr/>
            <p:nvPr userDrawn="1"/>
          </p:nvSpPr>
          <p:spPr bwMode="auto">
            <a:xfrm>
              <a:off x="2699928" y="3483944"/>
              <a:ext cx="81337" cy="105112"/>
            </a:xfrm>
            <a:custGeom>
              <a:avLst/>
              <a:gdLst>
                <a:gd name="T0" fmla="*/ 18 w 65"/>
                <a:gd name="T1" fmla="*/ 76 h 85"/>
                <a:gd name="T2" fmla="*/ 6 w 65"/>
                <a:gd name="T3" fmla="*/ 50 h 85"/>
                <a:gd name="T4" fmla="*/ 7 w 65"/>
                <a:gd name="T5" fmla="*/ 21 h 85"/>
                <a:gd name="T6" fmla="*/ 13 w 65"/>
                <a:gd name="T7" fmla="*/ 12 h 85"/>
                <a:gd name="T8" fmla="*/ 17 w 65"/>
                <a:gd name="T9" fmla="*/ 5 h 85"/>
                <a:gd name="T10" fmla="*/ 21 w 65"/>
                <a:gd name="T11" fmla="*/ 10 h 85"/>
                <a:gd name="T12" fmla="*/ 23 w 65"/>
                <a:gd name="T13" fmla="*/ 13 h 85"/>
                <a:gd name="T14" fmla="*/ 27 w 65"/>
                <a:gd name="T15" fmla="*/ 7 h 85"/>
                <a:gd name="T16" fmla="*/ 25 w 65"/>
                <a:gd name="T17" fmla="*/ 1 h 85"/>
                <a:gd name="T18" fmla="*/ 34 w 65"/>
                <a:gd name="T19" fmla="*/ 7 h 85"/>
                <a:gd name="T20" fmla="*/ 37 w 65"/>
                <a:gd name="T21" fmla="*/ 5 h 85"/>
                <a:gd name="T22" fmla="*/ 38 w 65"/>
                <a:gd name="T23" fmla="*/ 0 h 85"/>
                <a:gd name="T24" fmla="*/ 49 w 65"/>
                <a:gd name="T25" fmla="*/ 8 h 85"/>
                <a:gd name="T26" fmla="*/ 51 w 65"/>
                <a:gd name="T27" fmla="*/ 5 h 85"/>
                <a:gd name="T28" fmla="*/ 50 w 65"/>
                <a:gd name="T29" fmla="*/ 1 h 85"/>
                <a:gd name="T30" fmla="*/ 64 w 65"/>
                <a:gd name="T31" fmla="*/ 19 h 85"/>
                <a:gd name="T32" fmla="*/ 61 w 65"/>
                <a:gd name="T33" fmla="*/ 37 h 85"/>
                <a:gd name="T34" fmla="*/ 52 w 65"/>
                <a:gd name="T35" fmla="*/ 57 h 85"/>
                <a:gd name="T36" fmla="*/ 48 w 65"/>
                <a:gd name="T37" fmla="*/ 59 h 85"/>
                <a:gd name="T38" fmla="*/ 35 w 65"/>
                <a:gd name="T39" fmla="*/ 72 h 85"/>
                <a:gd name="T40" fmla="*/ 18 w 65"/>
                <a:gd name="T41" fmla="*/ 7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5" h="85">
                  <a:moveTo>
                    <a:pt x="18" y="76"/>
                  </a:moveTo>
                  <a:cubicBezTo>
                    <a:pt x="18" y="76"/>
                    <a:pt x="13" y="65"/>
                    <a:pt x="6" y="50"/>
                  </a:cubicBezTo>
                  <a:cubicBezTo>
                    <a:pt x="0" y="34"/>
                    <a:pt x="3" y="27"/>
                    <a:pt x="7" y="21"/>
                  </a:cubicBezTo>
                  <a:cubicBezTo>
                    <a:pt x="10" y="17"/>
                    <a:pt x="12" y="15"/>
                    <a:pt x="13" y="12"/>
                  </a:cubicBezTo>
                  <a:cubicBezTo>
                    <a:pt x="17" y="7"/>
                    <a:pt x="17" y="5"/>
                    <a:pt x="17" y="5"/>
                  </a:cubicBezTo>
                  <a:cubicBezTo>
                    <a:pt x="17" y="5"/>
                    <a:pt x="22" y="5"/>
                    <a:pt x="21" y="10"/>
                  </a:cubicBezTo>
                  <a:cubicBezTo>
                    <a:pt x="21" y="13"/>
                    <a:pt x="23" y="13"/>
                    <a:pt x="23" y="13"/>
                  </a:cubicBezTo>
                  <a:cubicBezTo>
                    <a:pt x="23" y="13"/>
                    <a:pt x="28" y="11"/>
                    <a:pt x="27" y="7"/>
                  </a:cubicBezTo>
                  <a:cubicBezTo>
                    <a:pt x="26" y="2"/>
                    <a:pt x="25" y="1"/>
                    <a:pt x="25" y="1"/>
                  </a:cubicBezTo>
                  <a:cubicBezTo>
                    <a:pt x="25" y="1"/>
                    <a:pt x="32" y="3"/>
                    <a:pt x="34" y="7"/>
                  </a:cubicBezTo>
                  <a:cubicBezTo>
                    <a:pt x="35" y="10"/>
                    <a:pt x="36" y="7"/>
                    <a:pt x="37" y="5"/>
                  </a:cubicBezTo>
                  <a:cubicBezTo>
                    <a:pt x="38" y="3"/>
                    <a:pt x="38" y="0"/>
                    <a:pt x="38" y="0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9" y="8"/>
                    <a:pt x="51" y="7"/>
                    <a:pt x="51" y="5"/>
                  </a:cubicBezTo>
                  <a:cubicBezTo>
                    <a:pt x="52" y="3"/>
                    <a:pt x="50" y="1"/>
                    <a:pt x="50" y="1"/>
                  </a:cubicBezTo>
                  <a:cubicBezTo>
                    <a:pt x="50" y="1"/>
                    <a:pt x="61" y="5"/>
                    <a:pt x="64" y="19"/>
                  </a:cubicBezTo>
                  <a:cubicBezTo>
                    <a:pt x="65" y="24"/>
                    <a:pt x="64" y="32"/>
                    <a:pt x="61" y="37"/>
                  </a:cubicBezTo>
                  <a:cubicBezTo>
                    <a:pt x="57" y="42"/>
                    <a:pt x="52" y="57"/>
                    <a:pt x="52" y="57"/>
                  </a:cubicBezTo>
                  <a:cubicBezTo>
                    <a:pt x="52" y="57"/>
                    <a:pt x="52" y="69"/>
                    <a:pt x="48" y="59"/>
                  </a:cubicBezTo>
                  <a:cubicBezTo>
                    <a:pt x="47" y="53"/>
                    <a:pt x="40" y="63"/>
                    <a:pt x="35" y="72"/>
                  </a:cubicBezTo>
                  <a:cubicBezTo>
                    <a:pt x="30" y="80"/>
                    <a:pt x="23" y="85"/>
                    <a:pt x="18" y="76"/>
                  </a:cubicBezTo>
                  <a:close/>
                </a:path>
              </a:pathLst>
            </a:custGeom>
            <a:solidFill>
              <a:srgbClr val="FFD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5" name="Freeform 1134"/>
            <p:cNvSpPr/>
            <p:nvPr userDrawn="1"/>
          </p:nvSpPr>
          <p:spPr bwMode="auto">
            <a:xfrm>
              <a:off x="2752485" y="3550265"/>
              <a:ext cx="7508" cy="17519"/>
            </a:xfrm>
            <a:custGeom>
              <a:avLst/>
              <a:gdLst>
                <a:gd name="T0" fmla="*/ 5 w 6"/>
                <a:gd name="T1" fmla="*/ 0 h 14"/>
                <a:gd name="T2" fmla="*/ 0 w 6"/>
                <a:gd name="T3" fmla="*/ 6 h 14"/>
                <a:gd name="T4" fmla="*/ 2 w 6"/>
                <a:gd name="T5" fmla="*/ 12 h 14"/>
                <a:gd name="T6" fmla="*/ 6 w 6"/>
                <a:gd name="T7" fmla="*/ 14 h 14"/>
                <a:gd name="T8" fmla="*/ 5 w 6"/>
                <a:gd name="T9" fmla="*/ 5 h 14"/>
                <a:gd name="T10" fmla="*/ 5 w 6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4">
                  <a:moveTo>
                    <a:pt x="5" y="0"/>
                  </a:moveTo>
                  <a:cubicBezTo>
                    <a:pt x="5" y="0"/>
                    <a:pt x="1" y="1"/>
                    <a:pt x="0" y="6"/>
                  </a:cubicBezTo>
                  <a:cubicBezTo>
                    <a:pt x="0" y="9"/>
                    <a:pt x="1" y="11"/>
                    <a:pt x="2" y="12"/>
                  </a:cubicBezTo>
                  <a:cubicBezTo>
                    <a:pt x="4" y="14"/>
                    <a:pt x="6" y="14"/>
                    <a:pt x="6" y="14"/>
                  </a:cubicBezTo>
                  <a:cubicBezTo>
                    <a:pt x="6" y="14"/>
                    <a:pt x="5" y="7"/>
                    <a:pt x="5" y="5"/>
                  </a:cubicBezTo>
                  <a:cubicBezTo>
                    <a:pt x="4" y="4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E5B7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6" name="Freeform 1135"/>
            <p:cNvSpPr/>
            <p:nvPr userDrawn="1"/>
          </p:nvSpPr>
          <p:spPr bwMode="auto">
            <a:xfrm>
              <a:off x="2756239" y="3547762"/>
              <a:ext cx="6257" cy="22524"/>
            </a:xfrm>
            <a:custGeom>
              <a:avLst/>
              <a:gdLst>
                <a:gd name="T0" fmla="*/ 3 w 5"/>
                <a:gd name="T1" fmla="*/ 0 h 18"/>
                <a:gd name="T2" fmla="*/ 4 w 5"/>
                <a:gd name="T3" fmla="*/ 3 h 18"/>
                <a:gd name="T4" fmla="*/ 3 w 5"/>
                <a:gd name="T5" fmla="*/ 10 h 18"/>
                <a:gd name="T6" fmla="*/ 5 w 5"/>
                <a:gd name="T7" fmla="*/ 16 h 18"/>
                <a:gd name="T8" fmla="*/ 2 w 5"/>
                <a:gd name="T9" fmla="*/ 16 h 18"/>
                <a:gd name="T10" fmla="*/ 0 w 5"/>
                <a:gd name="T11" fmla="*/ 9 h 18"/>
                <a:gd name="T12" fmla="*/ 3 w 5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8">
                  <a:moveTo>
                    <a:pt x="3" y="0"/>
                  </a:moveTo>
                  <a:cubicBezTo>
                    <a:pt x="3" y="0"/>
                    <a:pt x="5" y="0"/>
                    <a:pt x="4" y="3"/>
                  </a:cubicBezTo>
                  <a:cubicBezTo>
                    <a:pt x="3" y="6"/>
                    <a:pt x="3" y="8"/>
                    <a:pt x="3" y="10"/>
                  </a:cubicBezTo>
                  <a:cubicBezTo>
                    <a:pt x="4" y="12"/>
                    <a:pt x="5" y="16"/>
                    <a:pt x="5" y="16"/>
                  </a:cubicBezTo>
                  <a:cubicBezTo>
                    <a:pt x="5" y="16"/>
                    <a:pt x="4" y="18"/>
                    <a:pt x="2" y="16"/>
                  </a:cubicBezTo>
                  <a:cubicBezTo>
                    <a:pt x="1" y="14"/>
                    <a:pt x="0" y="12"/>
                    <a:pt x="0" y="9"/>
                  </a:cubicBezTo>
                  <a:cubicBezTo>
                    <a:pt x="0" y="7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F7DD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7" name="Freeform 1136"/>
            <p:cNvSpPr/>
            <p:nvPr userDrawn="1"/>
          </p:nvSpPr>
          <p:spPr bwMode="auto">
            <a:xfrm>
              <a:off x="2744977" y="3764244"/>
              <a:ext cx="127636" cy="294064"/>
            </a:xfrm>
            <a:custGeom>
              <a:avLst/>
              <a:gdLst>
                <a:gd name="T0" fmla="*/ 36 w 102"/>
                <a:gd name="T1" fmla="*/ 8 h 235"/>
                <a:gd name="T2" fmla="*/ 90 w 102"/>
                <a:gd name="T3" fmla="*/ 102 h 235"/>
                <a:gd name="T4" fmla="*/ 93 w 102"/>
                <a:gd name="T5" fmla="*/ 149 h 235"/>
                <a:gd name="T6" fmla="*/ 80 w 102"/>
                <a:gd name="T7" fmla="*/ 231 h 235"/>
                <a:gd name="T8" fmla="*/ 48 w 102"/>
                <a:gd name="T9" fmla="*/ 216 h 235"/>
                <a:gd name="T10" fmla="*/ 60 w 102"/>
                <a:gd name="T11" fmla="*/ 137 h 235"/>
                <a:gd name="T12" fmla="*/ 31 w 102"/>
                <a:gd name="T13" fmla="*/ 80 h 235"/>
                <a:gd name="T14" fmla="*/ 1 w 102"/>
                <a:gd name="T15" fmla="*/ 29 h 235"/>
                <a:gd name="T16" fmla="*/ 13 w 102"/>
                <a:gd name="T17" fmla="*/ 0 h 235"/>
                <a:gd name="T18" fmla="*/ 36 w 102"/>
                <a:gd name="T19" fmla="*/ 8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235">
                  <a:moveTo>
                    <a:pt x="36" y="8"/>
                  </a:moveTo>
                  <a:cubicBezTo>
                    <a:pt x="57" y="26"/>
                    <a:pt x="90" y="102"/>
                    <a:pt x="90" y="102"/>
                  </a:cubicBezTo>
                  <a:cubicBezTo>
                    <a:pt x="90" y="102"/>
                    <a:pt x="102" y="122"/>
                    <a:pt x="93" y="149"/>
                  </a:cubicBezTo>
                  <a:cubicBezTo>
                    <a:pt x="87" y="168"/>
                    <a:pt x="80" y="231"/>
                    <a:pt x="80" y="231"/>
                  </a:cubicBezTo>
                  <a:cubicBezTo>
                    <a:pt x="80" y="235"/>
                    <a:pt x="57" y="211"/>
                    <a:pt x="48" y="216"/>
                  </a:cubicBezTo>
                  <a:cubicBezTo>
                    <a:pt x="48" y="216"/>
                    <a:pt x="46" y="171"/>
                    <a:pt x="60" y="137"/>
                  </a:cubicBezTo>
                  <a:cubicBezTo>
                    <a:pt x="66" y="124"/>
                    <a:pt x="44" y="97"/>
                    <a:pt x="31" y="80"/>
                  </a:cubicBezTo>
                  <a:cubicBezTo>
                    <a:pt x="15" y="60"/>
                    <a:pt x="0" y="43"/>
                    <a:pt x="1" y="29"/>
                  </a:cubicBezTo>
                  <a:cubicBezTo>
                    <a:pt x="1" y="0"/>
                    <a:pt x="13" y="0"/>
                    <a:pt x="13" y="0"/>
                  </a:cubicBezTo>
                  <a:cubicBezTo>
                    <a:pt x="13" y="0"/>
                    <a:pt x="31" y="4"/>
                    <a:pt x="36" y="8"/>
                  </a:cubicBezTo>
                  <a:close/>
                </a:path>
              </a:pathLst>
            </a:custGeom>
            <a:solidFill>
              <a:srgbClr val="AFBB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8" name="Freeform 1137"/>
            <p:cNvSpPr/>
            <p:nvPr userDrawn="1"/>
          </p:nvSpPr>
          <p:spPr bwMode="auto">
            <a:xfrm>
              <a:off x="2686164" y="3602821"/>
              <a:ext cx="133893" cy="255273"/>
            </a:xfrm>
            <a:custGeom>
              <a:avLst/>
              <a:gdLst>
                <a:gd name="T0" fmla="*/ 29 w 107"/>
                <a:gd name="T1" fmla="*/ 180 h 204"/>
                <a:gd name="T2" fmla="*/ 15 w 107"/>
                <a:gd name="T3" fmla="*/ 128 h 204"/>
                <a:gd name="T4" fmla="*/ 1 w 107"/>
                <a:gd name="T5" fmla="*/ 35 h 204"/>
                <a:gd name="T6" fmla="*/ 20 w 107"/>
                <a:gd name="T7" fmla="*/ 1 h 204"/>
                <a:gd name="T8" fmla="*/ 67 w 107"/>
                <a:gd name="T9" fmla="*/ 18 h 204"/>
                <a:gd name="T10" fmla="*/ 88 w 107"/>
                <a:gd name="T11" fmla="*/ 70 h 204"/>
                <a:gd name="T12" fmla="*/ 89 w 107"/>
                <a:gd name="T13" fmla="*/ 113 h 204"/>
                <a:gd name="T14" fmla="*/ 96 w 107"/>
                <a:gd name="T15" fmla="*/ 146 h 204"/>
                <a:gd name="T16" fmla="*/ 106 w 107"/>
                <a:gd name="T17" fmla="*/ 168 h 204"/>
                <a:gd name="T18" fmla="*/ 29 w 107"/>
                <a:gd name="T19" fmla="*/ 18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" h="204">
                  <a:moveTo>
                    <a:pt x="29" y="180"/>
                  </a:moveTo>
                  <a:cubicBezTo>
                    <a:pt x="29" y="180"/>
                    <a:pt x="20" y="153"/>
                    <a:pt x="15" y="128"/>
                  </a:cubicBezTo>
                  <a:cubicBezTo>
                    <a:pt x="9" y="101"/>
                    <a:pt x="6" y="83"/>
                    <a:pt x="1" y="35"/>
                  </a:cubicBezTo>
                  <a:cubicBezTo>
                    <a:pt x="1" y="35"/>
                    <a:pt x="0" y="3"/>
                    <a:pt x="20" y="1"/>
                  </a:cubicBezTo>
                  <a:cubicBezTo>
                    <a:pt x="31" y="0"/>
                    <a:pt x="62" y="14"/>
                    <a:pt x="67" y="18"/>
                  </a:cubicBezTo>
                  <a:cubicBezTo>
                    <a:pt x="71" y="21"/>
                    <a:pt x="89" y="35"/>
                    <a:pt x="88" y="70"/>
                  </a:cubicBezTo>
                  <a:cubicBezTo>
                    <a:pt x="87" y="80"/>
                    <a:pt x="89" y="95"/>
                    <a:pt x="89" y="113"/>
                  </a:cubicBezTo>
                  <a:cubicBezTo>
                    <a:pt x="89" y="130"/>
                    <a:pt x="91" y="136"/>
                    <a:pt x="96" y="146"/>
                  </a:cubicBezTo>
                  <a:cubicBezTo>
                    <a:pt x="99" y="154"/>
                    <a:pt x="107" y="168"/>
                    <a:pt x="106" y="168"/>
                  </a:cubicBezTo>
                  <a:cubicBezTo>
                    <a:pt x="54" y="204"/>
                    <a:pt x="29" y="180"/>
                    <a:pt x="29" y="180"/>
                  </a:cubicBezTo>
                  <a:close/>
                </a:path>
              </a:pathLst>
            </a:custGeom>
            <a:solidFill>
              <a:srgbClr val="7650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9" name="Freeform 1138"/>
            <p:cNvSpPr/>
            <p:nvPr userDrawn="1"/>
          </p:nvSpPr>
          <p:spPr bwMode="auto">
            <a:xfrm>
              <a:off x="2733715" y="3626597"/>
              <a:ext cx="180192" cy="118877"/>
            </a:xfrm>
            <a:custGeom>
              <a:avLst/>
              <a:gdLst>
                <a:gd name="T0" fmla="*/ 21 w 144"/>
                <a:gd name="T1" fmla="*/ 6 h 95"/>
                <a:gd name="T2" fmla="*/ 13 w 144"/>
                <a:gd name="T3" fmla="*/ 34 h 95"/>
                <a:gd name="T4" fmla="*/ 60 w 144"/>
                <a:gd name="T5" fmla="*/ 85 h 95"/>
                <a:gd name="T6" fmla="*/ 142 w 144"/>
                <a:gd name="T7" fmla="*/ 95 h 95"/>
                <a:gd name="T8" fmla="*/ 132 w 144"/>
                <a:gd name="T9" fmla="*/ 69 h 95"/>
                <a:gd name="T10" fmla="*/ 71 w 144"/>
                <a:gd name="T11" fmla="*/ 54 h 95"/>
                <a:gd name="T12" fmla="*/ 21 w 144"/>
                <a:gd name="T13" fmla="*/ 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95">
                  <a:moveTo>
                    <a:pt x="21" y="6"/>
                  </a:moveTo>
                  <a:cubicBezTo>
                    <a:pt x="21" y="6"/>
                    <a:pt x="0" y="10"/>
                    <a:pt x="13" y="34"/>
                  </a:cubicBezTo>
                  <a:cubicBezTo>
                    <a:pt x="21" y="48"/>
                    <a:pt x="49" y="81"/>
                    <a:pt x="60" y="85"/>
                  </a:cubicBezTo>
                  <a:cubicBezTo>
                    <a:pt x="83" y="92"/>
                    <a:pt x="142" y="95"/>
                    <a:pt x="142" y="95"/>
                  </a:cubicBezTo>
                  <a:cubicBezTo>
                    <a:pt x="142" y="95"/>
                    <a:pt x="144" y="73"/>
                    <a:pt x="132" y="69"/>
                  </a:cubicBezTo>
                  <a:cubicBezTo>
                    <a:pt x="132" y="68"/>
                    <a:pt x="77" y="59"/>
                    <a:pt x="71" y="54"/>
                  </a:cubicBezTo>
                  <a:cubicBezTo>
                    <a:pt x="53" y="34"/>
                    <a:pt x="34" y="0"/>
                    <a:pt x="21" y="6"/>
                  </a:cubicBezTo>
                  <a:close/>
                </a:path>
              </a:pathLst>
            </a:custGeom>
            <a:solidFill>
              <a:srgbClr val="8463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0" name="Freeform 1139"/>
            <p:cNvSpPr/>
            <p:nvPr userDrawn="1"/>
          </p:nvSpPr>
          <p:spPr bwMode="auto">
            <a:xfrm>
              <a:off x="2788774" y="4013259"/>
              <a:ext cx="101359" cy="81337"/>
            </a:xfrm>
            <a:custGeom>
              <a:avLst/>
              <a:gdLst>
                <a:gd name="T0" fmla="*/ 36 w 81"/>
                <a:gd name="T1" fmla="*/ 18 h 65"/>
                <a:gd name="T2" fmla="*/ 12 w 81"/>
                <a:gd name="T3" fmla="*/ 7 h 65"/>
                <a:gd name="T4" fmla="*/ 3 w 81"/>
                <a:gd name="T5" fmla="*/ 22 h 65"/>
                <a:gd name="T6" fmla="*/ 10 w 81"/>
                <a:gd name="T7" fmla="*/ 39 h 65"/>
                <a:gd name="T8" fmla="*/ 35 w 81"/>
                <a:gd name="T9" fmla="*/ 51 h 65"/>
                <a:gd name="T10" fmla="*/ 64 w 81"/>
                <a:gd name="T11" fmla="*/ 64 h 65"/>
                <a:gd name="T12" fmla="*/ 71 w 81"/>
                <a:gd name="T13" fmla="*/ 53 h 65"/>
                <a:gd name="T14" fmla="*/ 47 w 81"/>
                <a:gd name="T15" fmla="*/ 19 h 65"/>
                <a:gd name="T16" fmla="*/ 36 w 81"/>
                <a:gd name="T17" fmla="*/ 1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65">
                  <a:moveTo>
                    <a:pt x="36" y="18"/>
                  </a:moveTo>
                  <a:cubicBezTo>
                    <a:pt x="36" y="18"/>
                    <a:pt x="22" y="0"/>
                    <a:pt x="12" y="7"/>
                  </a:cubicBezTo>
                  <a:cubicBezTo>
                    <a:pt x="10" y="9"/>
                    <a:pt x="5" y="17"/>
                    <a:pt x="3" y="22"/>
                  </a:cubicBezTo>
                  <a:cubicBezTo>
                    <a:pt x="3" y="25"/>
                    <a:pt x="0" y="34"/>
                    <a:pt x="10" y="39"/>
                  </a:cubicBezTo>
                  <a:cubicBezTo>
                    <a:pt x="15" y="41"/>
                    <a:pt x="25" y="44"/>
                    <a:pt x="35" y="51"/>
                  </a:cubicBezTo>
                  <a:cubicBezTo>
                    <a:pt x="45" y="57"/>
                    <a:pt x="60" y="64"/>
                    <a:pt x="64" y="64"/>
                  </a:cubicBezTo>
                  <a:cubicBezTo>
                    <a:pt x="73" y="65"/>
                    <a:pt x="81" y="62"/>
                    <a:pt x="71" y="53"/>
                  </a:cubicBezTo>
                  <a:cubicBezTo>
                    <a:pt x="63" y="45"/>
                    <a:pt x="45" y="29"/>
                    <a:pt x="47" y="19"/>
                  </a:cubicBezTo>
                  <a:cubicBezTo>
                    <a:pt x="49" y="12"/>
                    <a:pt x="36" y="18"/>
                    <a:pt x="36" y="18"/>
                  </a:cubicBezTo>
                  <a:close/>
                </a:path>
              </a:pathLst>
            </a:custGeom>
            <a:solidFill>
              <a:srgbClr val="D0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1" name="Freeform 1140"/>
            <p:cNvSpPr/>
            <p:nvPr userDrawn="1"/>
          </p:nvSpPr>
          <p:spPr bwMode="auto">
            <a:xfrm>
              <a:off x="2791276" y="4042040"/>
              <a:ext cx="92599" cy="52556"/>
            </a:xfrm>
            <a:custGeom>
              <a:avLst/>
              <a:gdLst>
                <a:gd name="T0" fmla="*/ 74 w 74"/>
                <a:gd name="T1" fmla="*/ 36 h 42"/>
                <a:gd name="T2" fmla="*/ 60 w 74"/>
                <a:gd name="T3" fmla="*/ 31 h 42"/>
                <a:gd name="T4" fmla="*/ 31 w 74"/>
                <a:gd name="T5" fmla="*/ 15 h 42"/>
                <a:gd name="T6" fmla="*/ 7 w 74"/>
                <a:gd name="T7" fmla="*/ 0 h 42"/>
                <a:gd name="T8" fmla="*/ 1 w 74"/>
                <a:gd name="T9" fmla="*/ 1 h 42"/>
                <a:gd name="T10" fmla="*/ 8 w 74"/>
                <a:gd name="T11" fmla="*/ 16 h 42"/>
                <a:gd name="T12" fmla="*/ 33 w 74"/>
                <a:gd name="T13" fmla="*/ 28 h 42"/>
                <a:gd name="T14" fmla="*/ 62 w 74"/>
                <a:gd name="T15" fmla="*/ 41 h 42"/>
                <a:gd name="T16" fmla="*/ 74 w 74"/>
                <a:gd name="T17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42">
                  <a:moveTo>
                    <a:pt x="74" y="36"/>
                  </a:moveTo>
                  <a:cubicBezTo>
                    <a:pt x="71" y="34"/>
                    <a:pt x="64" y="32"/>
                    <a:pt x="60" y="31"/>
                  </a:cubicBezTo>
                  <a:cubicBezTo>
                    <a:pt x="55" y="28"/>
                    <a:pt x="37" y="19"/>
                    <a:pt x="31" y="15"/>
                  </a:cubicBezTo>
                  <a:cubicBezTo>
                    <a:pt x="26" y="11"/>
                    <a:pt x="17" y="2"/>
                    <a:pt x="7" y="0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5"/>
                    <a:pt x="0" y="12"/>
                    <a:pt x="8" y="16"/>
                  </a:cubicBezTo>
                  <a:cubicBezTo>
                    <a:pt x="13" y="18"/>
                    <a:pt x="23" y="21"/>
                    <a:pt x="33" y="28"/>
                  </a:cubicBezTo>
                  <a:cubicBezTo>
                    <a:pt x="43" y="34"/>
                    <a:pt x="58" y="41"/>
                    <a:pt x="62" y="41"/>
                  </a:cubicBezTo>
                  <a:cubicBezTo>
                    <a:pt x="68" y="42"/>
                    <a:pt x="74" y="40"/>
                    <a:pt x="74" y="36"/>
                  </a:cubicBezTo>
                  <a:close/>
                </a:path>
              </a:pathLst>
            </a:custGeom>
            <a:solidFill>
              <a:srgbClr val="FA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2" name="Freeform 1141"/>
            <p:cNvSpPr/>
            <p:nvPr userDrawn="1"/>
          </p:nvSpPr>
          <p:spPr bwMode="auto">
            <a:xfrm>
              <a:off x="2792527" y="4045794"/>
              <a:ext cx="88845" cy="50053"/>
            </a:xfrm>
            <a:custGeom>
              <a:avLst/>
              <a:gdLst>
                <a:gd name="T0" fmla="*/ 71 w 71"/>
                <a:gd name="T1" fmla="*/ 37 h 40"/>
                <a:gd name="T2" fmla="*/ 70 w 71"/>
                <a:gd name="T3" fmla="*/ 36 h 40"/>
                <a:gd name="T4" fmla="*/ 29 w 71"/>
                <a:gd name="T5" fmla="*/ 17 h 40"/>
                <a:gd name="T6" fmla="*/ 2 w 71"/>
                <a:gd name="T7" fmla="*/ 2 h 40"/>
                <a:gd name="T8" fmla="*/ 0 w 71"/>
                <a:gd name="T9" fmla="*/ 3 h 40"/>
                <a:gd name="T10" fmla="*/ 7 w 71"/>
                <a:gd name="T11" fmla="*/ 13 h 40"/>
                <a:gd name="T12" fmla="*/ 33 w 71"/>
                <a:gd name="T13" fmla="*/ 31 h 40"/>
                <a:gd name="T14" fmla="*/ 52 w 71"/>
                <a:gd name="T15" fmla="*/ 39 h 40"/>
                <a:gd name="T16" fmla="*/ 71 w 71"/>
                <a:gd name="T17" fmla="*/ 3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0">
                  <a:moveTo>
                    <a:pt x="71" y="37"/>
                  </a:moveTo>
                  <a:cubicBezTo>
                    <a:pt x="70" y="36"/>
                    <a:pt x="70" y="36"/>
                    <a:pt x="70" y="36"/>
                  </a:cubicBezTo>
                  <a:cubicBezTo>
                    <a:pt x="67" y="33"/>
                    <a:pt x="42" y="26"/>
                    <a:pt x="29" y="17"/>
                  </a:cubicBezTo>
                  <a:cubicBezTo>
                    <a:pt x="17" y="8"/>
                    <a:pt x="14" y="0"/>
                    <a:pt x="2" y="2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0" y="6"/>
                    <a:pt x="1" y="10"/>
                    <a:pt x="7" y="13"/>
                  </a:cubicBezTo>
                  <a:cubicBezTo>
                    <a:pt x="12" y="15"/>
                    <a:pt x="26" y="21"/>
                    <a:pt x="33" y="31"/>
                  </a:cubicBezTo>
                  <a:cubicBezTo>
                    <a:pt x="39" y="38"/>
                    <a:pt x="48" y="39"/>
                    <a:pt x="52" y="39"/>
                  </a:cubicBezTo>
                  <a:cubicBezTo>
                    <a:pt x="57" y="40"/>
                    <a:pt x="69" y="39"/>
                    <a:pt x="71" y="37"/>
                  </a:cubicBezTo>
                  <a:close/>
                </a:path>
              </a:pathLst>
            </a:custGeom>
            <a:solidFill>
              <a:srgbClr val="819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5774803" y="3504585"/>
            <a:ext cx="57456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5774803" y="4399935"/>
            <a:ext cx="57456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Rectangle 832"/>
          <p:cNvSpPr>
            <a:spLocks noChangeArrowheads="1"/>
          </p:cNvSpPr>
          <p:nvPr userDrawn="1"/>
        </p:nvSpPr>
        <p:spPr bwMode="auto">
          <a:xfrm>
            <a:off x="0" y="2141538"/>
            <a:ext cx="12192000" cy="39290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3382962" y="2465022"/>
            <a:ext cx="5426076" cy="162150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3382962" y="4771258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382962" y="4474987"/>
            <a:ext cx="5426076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grpSp>
        <p:nvGrpSpPr>
          <p:cNvPr id="818" name="组合 817"/>
          <p:cNvGrpSpPr/>
          <p:nvPr userDrawn="1"/>
        </p:nvGrpSpPr>
        <p:grpSpPr>
          <a:xfrm>
            <a:off x="3960813" y="470483"/>
            <a:ext cx="3786188" cy="2669924"/>
            <a:chOff x="671513" y="844876"/>
            <a:chExt cx="5513387" cy="3887902"/>
          </a:xfrm>
        </p:grpSpPr>
        <p:sp>
          <p:nvSpPr>
            <p:cNvPr id="819" name="Freeform 875"/>
            <p:cNvSpPr/>
            <p:nvPr userDrawn="1"/>
          </p:nvSpPr>
          <p:spPr bwMode="auto">
            <a:xfrm>
              <a:off x="1210838" y="1902255"/>
              <a:ext cx="4893976" cy="2830523"/>
            </a:xfrm>
            <a:custGeom>
              <a:avLst/>
              <a:gdLst>
                <a:gd name="T0" fmla="*/ 0 w 3911"/>
                <a:gd name="T1" fmla="*/ 1130 h 2262"/>
                <a:gd name="T2" fmla="*/ 1948 w 3911"/>
                <a:gd name="T3" fmla="*/ 0 h 2262"/>
                <a:gd name="T4" fmla="*/ 3911 w 3911"/>
                <a:gd name="T5" fmla="*/ 1132 h 2262"/>
                <a:gd name="T6" fmla="*/ 1964 w 3911"/>
                <a:gd name="T7" fmla="*/ 2262 h 2262"/>
                <a:gd name="T8" fmla="*/ 0 w 3911"/>
                <a:gd name="T9" fmla="*/ 1130 h 2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11" h="2262">
                  <a:moveTo>
                    <a:pt x="0" y="1130"/>
                  </a:moveTo>
                  <a:lnTo>
                    <a:pt x="1948" y="0"/>
                  </a:lnTo>
                  <a:lnTo>
                    <a:pt x="3911" y="1132"/>
                  </a:lnTo>
                  <a:lnTo>
                    <a:pt x="1964" y="2262"/>
                  </a:lnTo>
                  <a:lnTo>
                    <a:pt x="0" y="1130"/>
                  </a:lnTo>
                  <a:close/>
                </a:path>
              </a:pathLst>
            </a:custGeom>
            <a:solidFill>
              <a:srgbClr val="FFB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0" name="Freeform 876"/>
            <p:cNvSpPr/>
            <p:nvPr userDrawn="1"/>
          </p:nvSpPr>
          <p:spPr bwMode="auto">
            <a:xfrm>
              <a:off x="1210838" y="1902255"/>
              <a:ext cx="4893976" cy="2830523"/>
            </a:xfrm>
            <a:custGeom>
              <a:avLst/>
              <a:gdLst>
                <a:gd name="T0" fmla="*/ 0 w 3911"/>
                <a:gd name="T1" fmla="*/ 1130 h 2262"/>
                <a:gd name="T2" fmla="*/ 1948 w 3911"/>
                <a:gd name="T3" fmla="*/ 0 h 2262"/>
                <a:gd name="T4" fmla="*/ 3911 w 3911"/>
                <a:gd name="T5" fmla="*/ 1132 h 2262"/>
                <a:gd name="T6" fmla="*/ 1964 w 3911"/>
                <a:gd name="T7" fmla="*/ 2262 h 2262"/>
                <a:gd name="T8" fmla="*/ 0 w 3911"/>
                <a:gd name="T9" fmla="*/ 1130 h 2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11" h="2262">
                  <a:moveTo>
                    <a:pt x="0" y="1130"/>
                  </a:moveTo>
                  <a:lnTo>
                    <a:pt x="1948" y="0"/>
                  </a:lnTo>
                  <a:lnTo>
                    <a:pt x="3911" y="1132"/>
                  </a:lnTo>
                  <a:lnTo>
                    <a:pt x="1964" y="2262"/>
                  </a:lnTo>
                  <a:lnTo>
                    <a:pt x="0" y="11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1" name="Freeform 878"/>
            <p:cNvSpPr/>
            <p:nvPr userDrawn="1"/>
          </p:nvSpPr>
          <p:spPr bwMode="auto">
            <a:xfrm>
              <a:off x="671513" y="1927282"/>
              <a:ext cx="1358951" cy="787091"/>
            </a:xfrm>
            <a:custGeom>
              <a:avLst/>
              <a:gdLst>
                <a:gd name="T0" fmla="*/ 0 w 1086"/>
                <a:gd name="T1" fmla="*/ 315 h 629"/>
                <a:gd name="T2" fmla="*/ 541 w 1086"/>
                <a:gd name="T3" fmla="*/ 0 h 629"/>
                <a:gd name="T4" fmla="*/ 1086 w 1086"/>
                <a:gd name="T5" fmla="*/ 315 h 629"/>
                <a:gd name="T6" fmla="*/ 545 w 1086"/>
                <a:gd name="T7" fmla="*/ 629 h 629"/>
                <a:gd name="T8" fmla="*/ 0 w 1086"/>
                <a:gd name="T9" fmla="*/ 31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629">
                  <a:moveTo>
                    <a:pt x="0" y="315"/>
                  </a:moveTo>
                  <a:lnTo>
                    <a:pt x="541" y="0"/>
                  </a:lnTo>
                  <a:lnTo>
                    <a:pt x="1086" y="315"/>
                  </a:lnTo>
                  <a:lnTo>
                    <a:pt x="545" y="629"/>
                  </a:lnTo>
                  <a:lnTo>
                    <a:pt x="0" y="315"/>
                  </a:lnTo>
                  <a:close/>
                </a:path>
              </a:pathLst>
            </a:custGeom>
            <a:solidFill>
              <a:srgbClr val="FFB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2" name="Freeform 879"/>
            <p:cNvSpPr/>
            <p:nvPr userDrawn="1"/>
          </p:nvSpPr>
          <p:spPr bwMode="auto">
            <a:xfrm>
              <a:off x="5566740" y="2102469"/>
              <a:ext cx="618160" cy="357882"/>
            </a:xfrm>
            <a:custGeom>
              <a:avLst/>
              <a:gdLst>
                <a:gd name="T0" fmla="*/ 0 w 494"/>
                <a:gd name="T1" fmla="*/ 143 h 286"/>
                <a:gd name="T2" fmla="*/ 246 w 494"/>
                <a:gd name="T3" fmla="*/ 0 h 286"/>
                <a:gd name="T4" fmla="*/ 494 w 494"/>
                <a:gd name="T5" fmla="*/ 143 h 286"/>
                <a:gd name="T6" fmla="*/ 248 w 494"/>
                <a:gd name="T7" fmla="*/ 286 h 286"/>
                <a:gd name="T8" fmla="*/ 0 w 494"/>
                <a:gd name="T9" fmla="*/ 143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4" h="286">
                  <a:moveTo>
                    <a:pt x="0" y="143"/>
                  </a:moveTo>
                  <a:lnTo>
                    <a:pt x="246" y="0"/>
                  </a:lnTo>
                  <a:lnTo>
                    <a:pt x="494" y="143"/>
                  </a:lnTo>
                  <a:lnTo>
                    <a:pt x="248" y="286"/>
                  </a:lnTo>
                  <a:lnTo>
                    <a:pt x="0" y="143"/>
                  </a:lnTo>
                  <a:close/>
                </a:path>
              </a:pathLst>
            </a:custGeom>
            <a:solidFill>
              <a:srgbClr val="FFB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3" name="Freeform 880"/>
            <p:cNvSpPr/>
            <p:nvPr userDrawn="1"/>
          </p:nvSpPr>
          <p:spPr bwMode="auto">
            <a:xfrm>
              <a:off x="1742657" y="1401721"/>
              <a:ext cx="585625" cy="339112"/>
            </a:xfrm>
            <a:custGeom>
              <a:avLst/>
              <a:gdLst>
                <a:gd name="T0" fmla="*/ 0 w 468"/>
                <a:gd name="T1" fmla="*/ 135 h 271"/>
                <a:gd name="T2" fmla="*/ 233 w 468"/>
                <a:gd name="T3" fmla="*/ 0 h 271"/>
                <a:gd name="T4" fmla="*/ 468 w 468"/>
                <a:gd name="T5" fmla="*/ 135 h 271"/>
                <a:gd name="T6" fmla="*/ 235 w 468"/>
                <a:gd name="T7" fmla="*/ 271 h 271"/>
                <a:gd name="T8" fmla="*/ 0 w 468"/>
                <a:gd name="T9" fmla="*/ 135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8" h="271">
                  <a:moveTo>
                    <a:pt x="0" y="135"/>
                  </a:moveTo>
                  <a:lnTo>
                    <a:pt x="233" y="0"/>
                  </a:lnTo>
                  <a:lnTo>
                    <a:pt x="468" y="135"/>
                  </a:lnTo>
                  <a:lnTo>
                    <a:pt x="235" y="271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FFB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4" name="Freeform 881"/>
            <p:cNvSpPr/>
            <p:nvPr userDrawn="1"/>
          </p:nvSpPr>
          <p:spPr bwMode="auto">
            <a:xfrm>
              <a:off x="5081222" y="1534363"/>
              <a:ext cx="444225" cy="256524"/>
            </a:xfrm>
            <a:custGeom>
              <a:avLst/>
              <a:gdLst>
                <a:gd name="T0" fmla="*/ 0 w 355"/>
                <a:gd name="T1" fmla="*/ 103 h 205"/>
                <a:gd name="T2" fmla="*/ 177 w 355"/>
                <a:gd name="T3" fmla="*/ 0 h 205"/>
                <a:gd name="T4" fmla="*/ 355 w 355"/>
                <a:gd name="T5" fmla="*/ 103 h 205"/>
                <a:gd name="T6" fmla="*/ 178 w 355"/>
                <a:gd name="T7" fmla="*/ 205 h 205"/>
                <a:gd name="T8" fmla="*/ 0 w 355"/>
                <a:gd name="T9" fmla="*/ 10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5" h="205">
                  <a:moveTo>
                    <a:pt x="0" y="103"/>
                  </a:moveTo>
                  <a:lnTo>
                    <a:pt x="177" y="0"/>
                  </a:lnTo>
                  <a:lnTo>
                    <a:pt x="355" y="103"/>
                  </a:lnTo>
                  <a:lnTo>
                    <a:pt x="178" y="205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B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5" name="Freeform 882"/>
            <p:cNvSpPr/>
            <p:nvPr userDrawn="1"/>
          </p:nvSpPr>
          <p:spPr bwMode="auto">
            <a:xfrm>
              <a:off x="2228175" y="3073506"/>
              <a:ext cx="31284" cy="28781"/>
            </a:xfrm>
            <a:custGeom>
              <a:avLst/>
              <a:gdLst>
                <a:gd name="T0" fmla="*/ 5 w 25"/>
                <a:gd name="T1" fmla="*/ 0 h 23"/>
                <a:gd name="T2" fmla="*/ 7 w 25"/>
                <a:gd name="T3" fmla="*/ 0 h 23"/>
                <a:gd name="T4" fmla="*/ 25 w 25"/>
                <a:gd name="T5" fmla="*/ 10 h 23"/>
                <a:gd name="T6" fmla="*/ 24 w 25"/>
                <a:gd name="T7" fmla="*/ 23 h 23"/>
                <a:gd name="T8" fmla="*/ 19 w 25"/>
                <a:gd name="T9" fmla="*/ 21 h 23"/>
                <a:gd name="T10" fmla="*/ 19 w 25"/>
                <a:gd name="T11" fmla="*/ 14 h 23"/>
                <a:gd name="T12" fmla="*/ 1 w 25"/>
                <a:gd name="T13" fmla="*/ 3 h 23"/>
                <a:gd name="T14" fmla="*/ 0 w 25"/>
                <a:gd name="T15" fmla="*/ 3 h 23"/>
                <a:gd name="T16" fmla="*/ 5 w 25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3">
                  <a:moveTo>
                    <a:pt x="5" y="0"/>
                  </a:moveTo>
                  <a:cubicBezTo>
                    <a:pt x="6" y="0"/>
                    <a:pt x="6" y="0"/>
                    <a:pt x="7" y="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94C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6" name="Freeform 883"/>
            <p:cNvSpPr/>
            <p:nvPr userDrawn="1"/>
          </p:nvSpPr>
          <p:spPr bwMode="auto">
            <a:xfrm>
              <a:off x="2244442" y="3071003"/>
              <a:ext cx="35037" cy="31284"/>
            </a:xfrm>
            <a:custGeom>
              <a:avLst/>
              <a:gdLst>
                <a:gd name="T0" fmla="*/ 22 w 28"/>
                <a:gd name="T1" fmla="*/ 0 h 25"/>
                <a:gd name="T2" fmla="*/ 21 w 28"/>
                <a:gd name="T3" fmla="*/ 1 h 25"/>
                <a:gd name="T4" fmla="*/ 0 w 28"/>
                <a:gd name="T5" fmla="*/ 12 h 25"/>
                <a:gd name="T6" fmla="*/ 0 w 28"/>
                <a:gd name="T7" fmla="*/ 25 h 25"/>
                <a:gd name="T8" fmla="*/ 6 w 28"/>
                <a:gd name="T9" fmla="*/ 23 h 25"/>
                <a:gd name="T10" fmla="*/ 6 w 28"/>
                <a:gd name="T11" fmla="*/ 16 h 25"/>
                <a:gd name="T12" fmla="*/ 26 w 28"/>
                <a:gd name="T13" fmla="*/ 4 h 25"/>
                <a:gd name="T14" fmla="*/ 28 w 28"/>
                <a:gd name="T15" fmla="*/ 4 h 25"/>
                <a:gd name="T16" fmla="*/ 22 w 28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5">
                  <a:moveTo>
                    <a:pt x="22" y="0"/>
                  </a:moveTo>
                  <a:cubicBezTo>
                    <a:pt x="22" y="0"/>
                    <a:pt x="21" y="0"/>
                    <a:pt x="21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7" y="3"/>
                    <a:pt x="27" y="3"/>
                    <a:pt x="28" y="4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F7C3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7" name="Freeform 884"/>
            <p:cNvSpPr/>
            <p:nvPr userDrawn="1"/>
          </p:nvSpPr>
          <p:spPr bwMode="auto">
            <a:xfrm>
              <a:off x="2226923" y="3074758"/>
              <a:ext cx="52556" cy="30032"/>
            </a:xfrm>
            <a:custGeom>
              <a:avLst/>
              <a:gdLst>
                <a:gd name="T0" fmla="*/ 0 w 42"/>
                <a:gd name="T1" fmla="*/ 4 h 24"/>
                <a:gd name="T2" fmla="*/ 2 w 42"/>
                <a:gd name="T3" fmla="*/ 2 h 24"/>
                <a:gd name="T4" fmla="*/ 20 w 42"/>
                <a:gd name="T5" fmla="*/ 13 h 24"/>
                <a:gd name="T6" fmla="*/ 40 w 42"/>
                <a:gd name="T7" fmla="*/ 1 h 24"/>
                <a:gd name="T8" fmla="*/ 42 w 42"/>
                <a:gd name="T9" fmla="*/ 2 h 24"/>
                <a:gd name="T10" fmla="*/ 42 w 42"/>
                <a:gd name="T11" fmla="*/ 10 h 24"/>
                <a:gd name="T12" fmla="*/ 40 w 42"/>
                <a:gd name="T13" fmla="*/ 14 h 24"/>
                <a:gd name="T14" fmla="*/ 24 w 42"/>
                <a:gd name="T15" fmla="*/ 23 h 24"/>
                <a:gd name="T16" fmla="*/ 16 w 42"/>
                <a:gd name="T17" fmla="*/ 23 h 24"/>
                <a:gd name="T18" fmla="*/ 2 w 42"/>
                <a:gd name="T19" fmla="*/ 15 h 24"/>
                <a:gd name="T20" fmla="*/ 0 w 42"/>
                <a:gd name="T21" fmla="*/ 12 h 24"/>
                <a:gd name="T22" fmla="*/ 0 w 42"/>
                <a:gd name="T23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24">
                  <a:moveTo>
                    <a:pt x="0" y="4"/>
                  </a:moveTo>
                  <a:cubicBezTo>
                    <a:pt x="0" y="2"/>
                    <a:pt x="1" y="2"/>
                    <a:pt x="2" y="2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1" y="0"/>
                    <a:pt x="42" y="1"/>
                    <a:pt x="42" y="2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1"/>
                    <a:pt x="41" y="13"/>
                    <a:pt x="40" y="14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2" y="24"/>
                    <a:pt x="18" y="24"/>
                    <a:pt x="16" y="23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0" y="13"/>
                    <a:pt x="0" y="12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E5A9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8" name="Freeform 885"/>
            <p:cNvSpPr/>
            <p:nvPr userDrawn="1"/>
          </p:nvSpPr>
          <p:spPr bwMode="auto">
            <a:xfrm>
              <a:off x="2088026" y="3076009"/>
              <a:ext cx="102610" cy="137647"/>
            </a:xfrm>
            <a:custGeom>
              <a:avLst/>
              <a:gdLst>
                <a:gd name="T0" fmla="*/ 0 w 82"/>
                <a:gd name="T1" fmla="*/ 87 h 110"/>
                <a:gd name="T2" fmla="*/ 8 w 82"/>
                <a:gd name="T3" fmla="*/ 95 h 110"/>
                <a:gd name="T4" fmla="*/ 42 w 82"/>
                <a:gd name="T5" fmla="*/ 106 h 110"/>
                <a:gd name="T6" fmla="*/ 82 w 82"/>
                <a:gd name="T7" fmla="*/ 25 h 110"/>
                <a:gd name="T8" fmla="*/ 51 w 82"/>
                <a:gd name="T9" fmla="*/ 6 h 110"/>
                <a:gd name="T10" fmla="*/ 13 w 82"/>
                <a:gd name="T11" fmla="*/ 27 h 110"/>
                <a:gd name="T12" fmla="*/ 0 w 82"/>
                <a:gd name="T13" fmla="*/ 8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110">
                  <a:moveTo>
                    <a:pt x="0" y="87"/>
                  </a:moveTo>
                  <a:cubicBezTo>
                    <a:pt x="0" y="87"/>
                    <a:pt x="3" y="91"/>
                    <a:pt x="8" y="95"/>
                  </a:cubicBezTo>
                  <a:cubicBezTo>
                    <a:pt x="17" y="102"/>
                    <a:pt x="29" y="110"/>
                    <a:pt x="42" y="106"/>
                  </a:cubicBezTo>
                  <a:cubicBezTo>
                    <a:pt x="50" y="104"/>
                    <a:pt x="82" y="25"/>
                    <a:pt x="82" y="25"/>
                  </a:cubicBezTo>
                  <a:cubicBezTo>
                    <a:pt x="82" y="25"/>
                    <a:pt x="76" y="12"/>
                    <a:pt x="51" y="6"/>
                  </a:cubicBezTo>
                  <a:cubicBezTo>
                    <a:pt x="25" y="0"/>
                    <a:pt x="13" y="27"/>
                    <a:pt x="13" y="27"/>
                  </a:cubicBezTo>
                  <a:lnTo>
                    <a:pt x="0" y="87"/>
                  </a:lnTo>
                  <a:close/>
                </a:path>
              </a:pathLst>
            </a:custGeom>
            <a:solidFill>
              <a:srgbClr val="04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9" name="Freeform 886"/>
            <p:cNvSpPr/>
            <p:nvPr userDrawn="1"/>
          </p:nvSpPr>
          <p:spPr bwMode="auto">
            <a:xfrm>
              <a:off x="2109298" y="3089774"/>
              <a:ext cx="87594" cy="121380"/>
            </a:xfrm>
            <a:custGeom>
              <a:avLst/>
              <a:gdLst>
                <a:gd name="T0" fmla="*/ 35 w 70"/>
                <a:gd name="T1" fmla="*/ 11 h 97"/>
                <a:gd name="T2" fmla="*/ 70 w 70"/>
                <a:gd name="T3" fmla="*/ 31 h 97"/>
                <a:gd name="T4" fmla="*/ 35 w 70"/>
                <a:gd name="T5" fmla="*/ 91 h 97"/>
                <a:gd name="T6" fmla="*/ 16 w 70"/>
                <a:gd name="T7" fmla="*/ 96 h 97"/>
                <a:gd name="T8" fmla="*/ 0 w 70"/>
                <a:gd name="T9" fmla="*/ 71 h 97"/>
                <a:gd name="T10" fmla="*/ 35 w 70"/>
                <a:gd name="T11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97">
                  <a:moveTo>
                    <a:pt x="35" y="11"/>
                  </a:moveTo>
                  <a:cubicBezTo>
                    <a:pt x="54" y="0"/>
                    <a:pt x="70" y="9"/>
                    <a:pt x="70" y="31"/>
                  </a:cubicBezTo>
                  <a:cubicBezTo>
                    <a:pt x="70" y="53"/>
                    <a:pt x="54" y="80"/>
                    <a:pt x="35" y="91"/>
                  </a:cubicBezTo>
                  <a:cubicBezTo>
                    <a:pt x="28" y="96"/>
                    <a:pt x="21" y="97"/>
                    <a:pt x="16" y="96"/>
                  </a:cubicBezTo>
                  <a:cubicBezTo>
                    <a:pt x="6" y="94"/>
                    <a:pt x="0" y="85"/>
                    <a:pt x="0" y="71"/>
                  </a:cubicBezTo>
                  <a:cubicBezTo>
                    <a:pt x="0" y="49"/>
                    <a:pt x="16" y="22"/>
                    <a:pt x="35" y="11"/>
                  </a:cubicBezTo>
                  <a:close/>
                </a:path>
              </a:pathLst>
            </a:custGeom>
            <a:solidFill>
              <a:srgbClr val="39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0" name="Freeform 887"/>
            <p:cNvSpPr/>
            <p:nvPr userDrawn="1"/>
          </p:nvSpPr>
          <p:spPr bwMode="auto">
            <a:xfrm>
              <a:off x="2124314" y="3117303"/>
              <a:ext cx="60064" cy="75080"/>
            </a:xfrm>
            <a:custGeom>
              <a:avLst/>
              <a:gdLst>
                <a:gd name="T0" fmla="*/ 14 w 48"/>
                <a:gd name="T1" fmla="*/ 60 h 60"/>
                <a:gd name="T2" fmla="*/ 0 w 48"/>
                <a:gd name="T3" fmla="*/ 43 h 60"/>
                <a:gd name="T4" fmla="*/ 23 w 48"/>
                <a:gd name="T5" fmla="*/ 4 h 60"/>
                <a:gd name="T6" fmla="*/ 34 w 48"/>
                <a:gd name="T7" fmla="*/ 0 h 60"/>
                <a:gd name="T8" fmla="*/ 48 w 48"/>
                <a:gd name="T9" fmla="*/ 18 h 60"/>
                <a:gd name="T10" fmla="*/ 25 w 48"/>
                <a:gd name="T11" fmla="*/ 57 h 60"/>
                <a:gd name="T12" fmla="*/ 14 w 48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60">
                  <a:moveTo>
                    <a:pt x="14" y="60"/>
                  </a:moveTo>
                  <a:cubicBezTo>
                    <a:pt x="6" y="60"/>
                    <a:pt x="0" y="53"/>
                    <a:pt x="0" y="43"/>
                  </a:cubicBezTo>
                  <a:cubicBezTo>
                    <a:pt x="0" y="28"/>
                    <a:pt x="10" y="11"/>
                    <a:pt x="23" y="4"/>
                  </a:cubicBezTo>
                  <a:cubicBezTo>
                    <a:pt x="26" y="1"/>
                    <a:pt x="30" y="0"/>
                    <a:pt x="34" y="0"/>
                  </a:cubicBezTo>
                  <a:cubicBezTo>
                    <a:pt x="42" y="0"/>
                    <a:pt x="48" y="7"/>
                    <a:pt x="48" y="18"/>
                  </a:cubicBezTo>
                  <a:cubicBezTo>
                    <a:pt x="48" y="32"/>
                    <a:pt x="37" y="50"/>
                    <a:pt x="25" y="57"/>
                  </a:cubicBezTo>
                  <a:cubicBezTo>
                    <a:pt x="21" y="59"/>
                    <a:pt x="18" y="60"/>
                    <a:pt x="14" y="60"/>
                  </a:cubicBezTo>
                  <a:close/>
                </a:path>
              </a:pathLst>
            </a:custGeom>
            <a:solidFill>
              <a:srgbClr val="9AA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1" name="Freeform 888"/>
            <p:cNvSpPr/>
            <p:nvPr userDrawn="1"/>
          </p:nvSpPr>
          <p:spPr bwMode="auto">
            <a:xfrm>
              <a:off x="2133074" y="3122309"/>
              <a:ext cx="48803" cy="68824"/>
            </a:xfrm>
            <a:custGeom>
              <a:avLst/>
              <a:gdLst>
                <a:gd name="T0" fmla="*/ 0 w 39"/>
                <a:gd name="T1" fmla="*/ 52 h 55"/>
                <a:gd name="T2" fmla="*/ 7 w 39"/>
                <a:gd name="T3" fmla="*/ 55 h 55"/>
                <a:gd name="T4" fmla="*/ 17 w 39"/>
                <a:gd name="T5" fmla="*/ 52 h 55"/>
                <a:gd name="T6" fmla="*/ 39 w 39"/>
                <a:gd name="T7" fmla="*/ 14 h 55"/>
                <a:gd name="T8" fmla="*/ 33 w 39"/>
                <a:gd name="T9" fmla="*/ 0 h 55"/>
                <a:gd name="T10" fmla="*/ 33 w 39"/>
                <a:gd name="T11" fmla="*/ 0 h 55"/>
                <a:gd name="T12" fmla="*/ 0 w 39"/>
                <a:gd name="T13" fmla="*/ 5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5">
                  <a:moveTo>
                    <a:pt x="0" y="52"/>
                  </a:moveTo>
                  <a:cubicBezTo>
                    <a:pt x="2" y="54"/>
                    <a:pt x="4" y="55"/>
                    <a:pt x="7" y="55"/>
                  </a:cubicBezTo>
                  <a:cubicBezTo>
                    <a:pt x="10" y="55"/>
                    <a:pt x="14" y="54"/>
                    <a:pt x="17" y="52"/>
                  </a:cubicBezTo>
                  <a:cubicBezTo>
                    <a:pt x="29" y="45"/>
                    <a:pt x="39" y="28"/>
                    <a:pt x="39" y="14"/>
                  </a:cubicBezTo>
                  <a:cubicBezTo>
                    <a:pt x="39" y="7"/>
                    <a:pt x="37" y="2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5" y="33"/>
                    <a:pt x="0" y="52"/>
                  </a:cubicBezTo>
                  <a:close/>
                </a:path>
              </a:pathLst>
            </a:custGeom>
            <a:solidFill>
              <a:srgbClr val="8593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2" name="Freeform 889"/>
            <p:cNvSpPr/>
            <p:nvPr userDrawn="1"/>
          </p:nvSpPr>
          <p:spPr bwMode="auto">
            <a:xfrm>
              <a:off x="2136827" y="3134822"/>
              <a:ext cx="35037" cy="45048"/>
            </a:xfrm>
            <a:custGeom>
              <a:avLst/>
              <a:gdLst>
                <a:gd name="T0" fmla="*/ 8 w 28"/>
                <a:gd name="T1" fmla="*/ 36 h 36"/>
                <a:gd name="T2" fmla="*/ 0 w 28"/>
                <a:gd name="T3" fmla="*/ 25 h 36"/>
                <a:gd name="T4" fmla="*/ 14 w 28"/>
                <a:gd name="T5" fmla="*/ 2 h 36"/>
                <a:gd name="T6" fmla="*/ 20 w 28"/>
                <a:gd name="T7" fmla="*/ 0 h 36"/>
                <a:gd name="T8" fmla="*/ 28 w 28"/>
                <a:gd name="T9" fmla="*/ 10 h 36"/>
                <a:gd name="T10" fmla="*/ 15 w 28"/>
                <a:gd name="T11" fmla="*/ 34 h 36"/>
                <a:gd name="T12" fmla="*/ 8 w 28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36">
                  <a:moveTo>
                    <a:pt x="8" y="36"/>
                  </a:moveTo>
                  <a:cubicBezTo>
                    <a:pt x="3" y="36"/>
                    <a:pt x="0" y="32"/>
                    <a:pt x="0" y="25"/>
                  </a:cubicBezTo>
                  <a:cubicBezTo>
                    <a:pt x="0" y="17"/>
                    <a:pt x="6" y="6"/>
                    <a:pt x="14" y="2"/>
                  </a:cubicBezTo>
                  <a:cubicBezTo>
                    <a:pt x="16" y="1"/>
                    <a:pt x="18" y="0"/>
                    <a:pt x="20" y="0"/>
                  </a:cubicBezTo>
                  <a:cubicBezTo>
                    <a:pt x="25" y="0"/>
                    <a:pt x="28" y="4"/>
                    <a:pt x="28" y="10"/>
                  </a:cubicBezTo>
                  <a:cubicBezTo>
                    <a:pt x="28" y="19"/>
                    <a:pt x="22" y="29"/>
                    <a:pt x="15" y="34"/>
                  </a:cubicBezTo>
                  <a:cubicBezTo>
                    <a:pt x="12" y="35"/>
                    <a:pt x="10" y="36"/>
                    <a:pt x="8" y="36"/>
                  </a:cubicBezTo>
                  <a:close/>
                </a:path>
              </a:pathLst>
            </a:custGeom>
            <a:solidFill>
              <a:srgbClr val="AEC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3" name="Freeform 890"/>
            <p:cNvSpPr/>
            <p:nvPr userDrawn="1"/>
          </p:nvSpPr>
          <p:spPr bwMode="auto">
            <a:xfrm>
              <a:off x="1677587" y="2932105"/>
              <a:ext cx="593133" cy="361637"/>
            </a:xfrm>
            <a:custGeom>
              <a:avLst/>
              <a:gdLst>
                <a:gd name="T0" fmla="*/ 5 w 474"/>
                <a:gd name="T1" fmla="*/ 168 h 289"/>
                <a:gd name="T2" fmla="*/ 290 w 474"/>
                <a:gd name="T3" fmla="*/ 1 h 289"/>
                <a:gd name="T4" fmla="*/ 294 w 474"/>
                <a:gd name="T5" fmla="*/ 0 h 289"/>
                <a:gd name="T6" fmla="*/ 474 w 474"/>
                <a:gd name="T7" fmla="*/ 106 h 289"/>
                <a:gd name="T8" fmla="*/ 471 w 474"/>
                <a:gd name="T9" fmla="*/ 106 h 289"/>
                <a:gd name="T10" fmla="*/ 185 w 474"/>
                <a:gd name="T11" fmla="*/ 274 h 289"/>
                <a:gd name="T12" fmla="*/ 180 w 474"/>
                <a:gd name="T13" fmla="*/ 283 h 289"/>
                <a:gd name="T14" fmla="*/ 180 w 474"/>
                <a:gd name="T15" fmla="*/ 285 h 289"/>
                <a:gd name="T16" fmla="*/ 181 w 474"/>
                <a:gd name="T17" fmla="*/ 289 h 289"/>
                <a:gd name="T18" fmla="*/ 1 w 474"/>
                <a:gd name="T19" fmla="*/ 183 h 289"/>
                <a:gd name="T20" fmla="*/ 0 w 474"/>
                <a:gd name="T21" fmla="*/ 179 h 289"/>
                <a:gd name="T22" fmla="*/ 0 w 474"/>
                <a:gd name="T23" fmla="*/ 177 h 289"/>
                <a:gd name="T24" fmla="*/ 5 w 474"/>
                <a:gd name="T25" fmla="*/ 16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4" h="289">
                  <a:moveTo>
                    <a:pt x="5" y="168"/>
                  </a:moveTo>
                  <a:cubicBezTo>
                    <a:pt x="290" y="1"/>
                    <a:pt x="290" y="1"/>
                    <a:pt x="290" y="1"/>
                  </a:cubicBezTo>
                  <a:cubicBezTo>
                    <a:pt x="292" y="0"/>
                    <a:pt x="293" y="0"/>
                    <a:pt x="294" y="0"/>
                  </a:cubicBezTo>
                  <a:cubicBezTo>
                    <a:pt x="357" y="37"/>
                    <a:pt x="412" y="70"/>
                    <a:pt x="474" y="106"/>
                  </a:cubicBezTo>
                  <a:cubicBezTo>
                    <a:pt x="473" y="105"/>
                    <a:pt x="472" y="105"/>
                    <a:pt x="471" y="106"/>
                  </a:cubicBezTo>
                  <a:cubicBezTo>
                    <a:pt x="185" y="274"/>
                    <a:pt x="185" y="274"/>
                    <a:pt x="185" y="274"/>
                  </a:cubicBezTo>
                  <a:cubicBezTo>
                    <a:pt x="182" y="275"/>
                    <a:pt x="180" y="279"/>
                    <a:pt x="180" y="283"/>
                  </a:cubicBezTo>
                  <a:cubicBezTo>
                    <a:pt x="180" y="285"/>
                    <a:pt x="180" y="285"/>
                    <a:pt x="180" y="285"/>
                  </a:cubicBezTo>
                  <a:cubicBezTo>
                    <a:pt x="180" y="287"/>
                    <a:pt x="180" y="288"/>
                    <a:pt x="181" y="289"/>
                  </a:cubicBezTo>
                  <a:cubicBezTo>
                    <a:pt x="1" y="183"/>
                    <a:pt x="1" y="183"/>
                    <a:pt x="1" y="183"/>
                  </a:cubicBezTo>
                  <a:cubicBezTo>
                    <a:pt x="0" y="183"/>
                    <a:pt x="0" y="181"/>
                    <a:pt x="0" y="179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4"/>
                    <a:pt x="2" y="170"/>
                    <a:pt x="5" y="168"/>
                  </a:cubicBezTo>
                </a:path>
              </a:pathLst>
            </a:custGeom>
            <a:solidFill>
              <a:srgbClr val="AD1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4" name="Freeform 891"/>
            <p:cNvSpPr/>
            <p:nvPr userDrawn="1"/>
          </p:nvSpPr>
          <p:spPr bwMode="auto">
            <a:xfrm>
              <a:off x="1902828" y="3063495"/>
              <a:ext cx="370395" cy="231498"/>
            </a:xfrm>
            <a:custGeom>
              <a:avLst/>
              <a:gdLst>
                <a:gd name="T0" fmla="*/ 5 w 296"/>
                <a:gd name="T1" fmla="*/ 169 h 185"/>
                <a:gd name="T2" fmla="*/ 0 w 296"/>
                <a:gd name="T3" fmla="*/ 178 h 185"/>
                <a:gd name="T4" fmla="*/ 0 w 296"/>
                <a:gd name="T5" fmla="*/ 180 h 185"/>
                <a:gd name="T6" fmla="*/ 5 w 296"/>
                <a:gd name="T7" fmla="*/ 183 h 185"/>
                <a:gd name="T8" fmla="*/ 291 w 296"/>
                <a:gd name="T9" fmla="*/ 16 h 185"/>
                <a:gd name="T10" fmla="*/ 296 w 296"/>
                <a:gd name="T11" fmla="*/ 7 h 185"/>
                <a:gd name="T12" fmla="*/ 296 w 296"/>
                <a:gd name="T13" fmla="*/ 4 h 185"/>
                <a:gd name="T14" fmla="*/ 291 w 296"/>
                <a:gd name="T15" fmla="*/ 1 h 185"/>
                <a:gd name="T16" fmla="*/ 5 w 296"/>
                <a:gd name="T17" fmla="*/ 169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185">
                  <a:moveTo>
                    <a:pt x="5" y="169"/>
                  </a:moveTo>
                  <a:cubicBezTo>
                    <a:pt x="2" y="170"/>
                    <a:pt x="0" y="174"/>
                    <a:pt x="0" y="178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4"/>
                    <a:pt x="2" y="185"/>
                    <a:pt x="5" y="183"/>
                  </a:cubicBezTo>
                  <a:cubicBezTo>
                    <a:pt x="291" y="16"/>
                    <a:pt x="291" y="16"/>
                    <a:pt x="291" y="16"/>
                  </a:cubicBezTo>
                  <a:cubicBezTo>
                    <a:pt x="294" y="14"/>
                    <a:pt x="296" y="10"/>
                    <a:pt x="296" y="7"/>
                  </a:cubicBezTo>
                  <a:cubicBezTo>
                    <a:pt x="296" y="4"/>
                    <a:pt x="296" y="4"/>
                    <a:pt x="296" y="4"/>
                  </a:cubicBezTo>
                  <a:cubicBezTo>
                    <a:pt x="296" y="1"/>
                    <a:pt x="293" y="0"/>
                    <a:pt x="291" y="1"/>
                  </a:cubicBezTo>
                  <a:lnTo>
                    <a:pt x="5" y="169"/>
                  </a:lnTo>
                  <a:close/>
                </a:path>
              </a:pathLst>
            </a:custGeom>
            <a:solidFill>
              <a:srgbClr val="DC2B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5" name="Freeform 892"/>
            <p:cNvSpPr/>
            <p:nvPr userDrawn="1"/>
          </p:nvSpPr>
          <p:spPr bwMode="auto">
            <a:xfrm>
              <a:off x="1670079" y="2655560"/>
              <a:ext cx="609401" cy="619412"/>
            </a:xfrm>
            <a:custGeom>
              <a:avLst/>
              <a:gdLst>
                <a:gd name="T0" fmla="*/ 206 w 487"/>
                <a:gd name="T1" fmla="*/ 274 h 495"/>
                <a:gd name="T2" fmla="*/ 483 w 487"/>
                <a:gd name="T3" fmla="*/ 120 h 495"/>
                <a:gd name="T4" fmla="*/ 483 w 487"/>
                <a:gd name="T5" fmla="*/ 112 h 495"/>
                <a:gd name="T6" fmla="*/ 292 w 487"/>
                <a:gd name="T7" fmla="*/ 3 h 495"/>
                <a:gd name="T8" fmla="*/ 280 w 487"/>
                <a:gd name="T9" fmla="*/ 4 h 495"/>
                <a:gd name="T10" fmla="*/ 11 w 487"/>
                <a:gd name="T11" fmla="*/ 162 h 495"/>
                <a:gd name="T12" fmla="*/ 0 w 487"/>
                <a:gd name="T13" fmla="*/ 182 h 495"/>
                <a:gd name="T14" fmla="*/ 20 w 487"/>
                <a:gd name="T15" fmla="*/ 414 h 495"/>
                <a:gd name="T16" fmla="*/ 195 w 487"/>
                <a:gd name="T17" fmla="*/ 495 h 495"/>
                <a:gd name="T18" fmla="*/ 195 w 487"/>
                <a:gd name="T19" fmla="*/ 294 h 495"/>
                <a:gd name="T20" fmla="*/ 206 w 487"/>
                <a:gd name="T21" fmla="*/ 27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7" h="495">
                  <a:moveTo>
                    <a:pt x="206" y="274"/>
                  </a:moveTo>
                  <a:cubicBezTo>
                    <a:pt x="483" y="120"/>
                    <a:pt x="483" y="120"/>
                    <a:pt x="483" y="120"/>
                  </a:cubicBezTo>
                  <a:cubicBezTo>
                    <a:pt x="487" y="118"/>
                    <a:pt x="485" y="114"/>
                    <a:pt x="483" y="112"/>
                  </a:cubicBezTo>
                  <a:cubicBezTo>
                    <a:pt x="483" y="112"/>
                    <a:pt x="349" y="36"/>
                    <a:pt x="292" y="3"/>
                  </a:cubicBezTo>
                  <a:cubicBezTo>
                    <a:pt x="290" y="2"/>
                    <a:pt x="286" y="0"/>
                    <a:pt x="280" y="4"/>
                  </a:cubicBezTo>
                  <a:cubicBezTo>
                    <a:pt x="11" y="162"/>
                    <a:pt x="11" y="162"/>
                    <a:pt x="11" y="162"/>
                  </a:cubicBezTo>
                  <a:cubicBezTo>
                    <a:pt x="4" y="167"/>
                    <a:pt x="0" y="175"/>
                    <a:pt x="0" y="182"/>
                  </a:cubicBezTo>
                  <a:cubicBezTo>
                    <a:pt x="20" y="414"/>
                    <a:pt x="20" y="414"/>
                    <a:pt x="20" y="414"/>
                  </a:cubicBezTo>
                  <a:cubicBezTo>
                    <a:pt x="195" y="495"/>
                    <a:pt x="195" y="495"/>
                    <a:pt x="195" y="495"/>
                  </a:cubicBezTo>
                  <a:cubicBezTo>
                    <a:pt x="195" y="294"/>
                    <a:pt x="195" y="294"/>
                    <a:pt x="195" y="294"/>
                  </a:cubicBezTo>
                  <a:cubicBezTo>
                    <a:pt x="206" y="274"/>
                    <a:pt x="206" y="274"/>
                    <a:pt x="206" y="274"/>
                  </a:cubicBezTo>
                </a:path>
              </a:pathLst>
            </a:custGeom>
            <a:solidFill>
              <a:srgbClr val="FF71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6" name="Freeform 893"/>
            <p:cNvSpPr/>
            <p:nvPr userDrawn="1"/>
          </p:nvSpPr>
          <p:spPr bwMode="auto">
            <a:xfrm>
              <a:off x="1670079" y="2878298"/>
              <a:ext cx="261530" cy="396674"/>
            </a:xfrm>
            <a:custGeom>
              <a:avLst/>
              <a:gdLst>
                <a:gd name="T0" fmla="*/ 0 w 209"/>
                <a:gd name="T1" fmla="*/ 226 h 317"/>
                <a:gd name="T2" fmla="*/ 0 w 209"/>
                <a:gd name="T3" fmla="*/ 4 h 317"/>
                <a:gd name="T4" fmla="*/ 1 w 209"/>
                <a:gd name="T5" fmla="*/ 0 h 317"/>
                <a:gd name="T6" fmla="*/ 181 w 209"/>
                <a:gd name="T7" fmla="*/ 92 h 317"/>
                <a:gd name="T8" fmla="*/ 209 w 209"/>
                <a:gd name="T9" fmla="*/ 95 h 317"/>
                <a:gd name="T10" fmla="*/ 195 w 209"/>
                <a:gd name="T11" fmla="*/ 116 h 317"/>
                <a:gd name="T12" fmla="*/ 195 w 209"/>
                <a:gd name="T13" fmla="*/ 317 h 317"/>
                <a:gd name="T14" fmla="*/ 0 w 209"/>
                <a:gd name="T15" fmla="*/ 22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9" h="317">
                  <a:moveTo>
                    <a:pt x="0" y="226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1" y="0"/>
                  </a:cubicBezTo>
                  <a:cubicBezTo>
                    <a:pt x="181" y="92"/>
                    <a:pt x="181" y="92"/>
                    <a:pt x="181" y="92"/>
                  </a:cubicBezTo>
                  <a:cubicBezTo>
                    <a:pt x="181" y="92"/>
                    <a:pt x="197" y="101"/>
                    <a:pt x="209" y="95"/>
                  </a:cubicBezTo>
                  <a:cubicBezTo>
                    <a:pt x="209" y="95"/>
                    <a:pt x="195" y="111"/>
                    <a:pt x="195" y="116"/>
                  </a:cubicBezTo>
                  <a:cubicBezTo>
                    <a:pt x="195" y="317"/>
                    <a:pt x="195" y="317"/>
                    <a:pt x="195" y="317"/>
                  </a:cubicBezTo>
                  <a:cubicBezTo>
                    <a:pt x="0" y="226"/>
                    <a:pt x="0" y="226"/>
                    <a:pt x="0" y="226"/>
                  </a:cubicBezTo>
                </a:path>
              </a:pathLst>
            </a:custGeom>
            <a:solidFill>
              <a:srgbClr val="F438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7" name="Freeform 894"/>
            <p:cNvSpPr/>
            <p:nvPr userDrawn="1"/>
          </p:nvSpPr>
          <p:spPr bwMode="auto">
            <a:xfrm>
              <a:off x="1667577" y="2864533"/>
              <a:ext cx="27529" cy="311583"/>
            </a:xfrm>
            <a:custGeom>
              <a:avLst/>
              <a:gdLst>
                <a:gd name="T0" fmla="*/ 8 w 22"/>
                <a:gd name="T1" fmla="*/ 0 h 249"/>
                <a:gd name="T2" fmla="*/ 13 w 22"/>
                <a:gd name="T3" fmla="*/ 16 h 249"/>
                <a:gd name="T4" fmla="*/ 22 w 22"/>
                <a:gd name="T5" fmla="*/ 20 h 249"/>
                <a:gd name="T6" fmla="*/ 22 w 22"/>
                <a:gd name="T7" fmla="*/ 249 h 249"/>
                <a:gd name="T8" fmla="*/ 2 w 22"/>
                <a:gd name="T9" fmla="*/ 237 h 249"/>
                <a:gd name="T10" fmla="*/ 2 w 22"/>
                <a:gd name="T11" fmla="*/ 15 h 249"/>
                <a:gd name="T12" fmla="*/ 8 w 22"/>
                <a:gd name="T1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49">
                  <a:moveTo>
                    <a:pt x="8" y="0"/>
                  </a:moveTo>
                  <a:cubicBezTo>
                    <a:pt x="7" y="1"/>
                    <a:pt x="0" y="11"/>
                    <a:pt x="13" y="16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249"/>
                    <a:pt x="22" y="249"/>
                    <a:pt x="22" y="249"/>
                  </a:cubicBezTo>
                  <a:cubicBezTo>
                    <a:pt x="2" y="237"/>
                    <a:pt x="2" y="237"/>
                    <a:pt x="2" y="237"/>
                  </a:cubicBezTo>
                  <a:cubicBezTo>
                    <a:pt x="2" y="237"/>
                    <a:pt x="2" y="16"/>
                    <a:pt x="2" y="15"/>
                  </a:cubicBezTo>
                  <a:cubicBezTo>
                    <a:pt x="2" y="4"/>
                    <a:pt x="8" y="0"/>
                    <a:pt x="8" y="0"/>
                  </a:cubicBezTo>
                </a:path>
              </a:pathLst>
            </a:custGeom>
            <a:solidFill>
              <a:srgbClr val="FF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8" name="Freeform 895"/>
            <p:cNvSpPr/>
            <p:nvPr userDrawn="1"/>
          </p:nvSpPr>
          <p:spPr bwMode="auto">
            <a:xfrm>
              <a:off x="1914089" y="2795709"/>
              <a:ext cx="367893" cy="479262"/>
            </a:xfrm>
            <a:custGeom>
              <a:avLst/>
              <a:gdLst>
                <a:gd name="T0" fmla="*/ 0 w 294"/>
                <a:gd name="T1" fmla="*/ 163 h 383"/>
                <a:gd name="T2" fmla="*/ 14 w 294"/>
                <a:gd name="T3" fmla="*/ 160 h 383"/>
                <a:gd name="T4" fmla="*/ 286 w 294"/>
                <a:gd name="T5" fmla="*/ 8 h 383"/>
                <a:gd name="T6" fmla="*/ 288 w 294"/>
                <a:gd name="T7" fmla="*/ 0 h 383"/>
                <a:gd name="T8" fmla="*/ 294 w 294"/>
                <a:gd name="T9" fmla="*/ 13 h 383"/>
                <a:gd name="T10" fmla="*/ 294 w 294"/>
                <a:gd name="T11" fmla="*/ 205 h 383"/>
                <a:gd name="T12" fmla="*/ 290 w 294"/>
                <a:gd name="T13" fmla="*/ 212 h 383"/>
                <a:gd name="T14" fmla="*/ 0 w 294"/>
                <a:gd name="T15" fmla="*/ 383 h 383"/>
                <a:gd name="T16" fmla="*/ 0 w 294"/>
                <a:gd name="T17" fmla="*/ 16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" h="383">
                  <a:moveTo>
                    <a:pt x="0" y="163"/>
                  </a:moveTo>
                  <a:cubicBezTo>
                    <a:pt x="0" y="163"/>
                    <a:pt x="8" y="164"/>
                    <a:pt x="14" y="160"/>
                  </a:cubicBezTo>
                  <a:cubicBezTo>
                    <a:pt x="286" y="8"/>
                    <a:pt x="286" y="8"/>
                    <a:pt x="286" y="8"/>
                  </a:cubicBezTo>
                  <a:cubicBezTo>
                    <a:pt x="292" y="4"/>
                    <a:pt x="288" y="0"/>
                    <a:pt x="288" y="0"/>
                  </a:cubicBezTo>
                  <a:cubicBezTo>
                    <a:pt x="294" y="4"/>
                    <a:pt x="294" y="8"/>
                    <a:pt x="294" y="13"/>
                  </a:cubicBezTo>
                  <a:cubicBezTo>
                    <a:pt x="294" y="205"/>
                    <a:pt x="294" y="205"/>
                    <a:pt x="294" y="205"/>
                  </a:cubicBezTo>
                  <a:cubicBezTo>
                    <a:pt x="294" y="208"/>
                    <a:pt x="293" y="211"/>
                    <a:pt x="290" y="212"/>
                  </a:cubicBezTo>
                  <a:cubicBezTo>
                    <a:pt x="0" y="383"/>
                    <a:pt x="0" y="383"/>
                    <a:pt x="0" y="383"/>
                  </a:cubicBezTo>
                  <a:cubicBezTo>
                    <a:pt x="0" y="163"/>
                    <a:pt x="0" y="163"/>
                    <a:pt x="0" y="163"/>
                  </a:cubicBezTo>
                  <a:close/>
                </a:path>
              </a:pathLst>
            </a:custGeom>
            <a:solidFill>
              <a:srgbClr val="E2D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9" name="Freeform 896"/>
            <p:cNvSpPr/>
            <p:nvPr userDrawn="1"/>
          </p:nvSpPr>
          <p:spPr bwMode="auto">
            <a:xfrm>
              <a:off x="1680090" y="3276222"/>
              <a:ext cx="121380" cy="77583"/>
            </a:xfrm>
            <a:custGeom>
              <a:avLst/>
              <a:gdLst>
                <a:gd name="T0" fmla="*/ 87 w 97"/>
                <a:gd name="T1" fmla="*/ 50 h 62"/>
                <a:gd name="T2" fmla="*/ 79 w 97"/>
                <a:gd name="T3" fmla="*/ 44 h 62"/>
                <a:gd name="T4" fmla="*/ 17 w 97"/>
                <a:gd name="T5" fmla="*/ 62 h 62"/>
                <a:gd name="T6" fmla="*/ 0 w 97"/>
                <a:gd name="T7" fmla="*/ 29 h 62"/>
                <a:gd name="T8" fmla="*/ 75 w 97"/>
                <a:gd name="T9" fmla="*/ 0 h 62"/>
                <a:gd name="T10" fmla="*/ 97 w 97"/>
                <a:gd name="T11" fmla="*/ 23 h 62"/>
                <a:gd name="T12" fmla="*/ 87 w 97"/>
                <a:gd name="T13" fmla="*/ 5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62">
                  <a:moveTo>
                    <a:pt x="87" y="50"/>
                  </a:moveTo>
                  <a:lnTo>
                    <a:pt x="79" y="44"/>
                  </a:lnTo>
                  <a:lnTo>
                    <a:pt x="17" y="62"/>
                  </a:lnTo>
                  <a:lnTo>
                    <a:pt x="0" y="29"/>
                  </a:lnTo>
                  <a:lnTo>
                    <a:pt x="75" y="0"/>
                  </a:lnTo>
                  <a:lnTo>
                    <a:pt x="97" y="23"/>
                  </a:lnTo>
                  <a:lnTo>
                    <a:pt x="87" y="50"/>
                  </a:lnTo>
                  <a:close/>
                </a:path>
              </a:pathLst>
            </a:custGeom>
            <a:solidFill>
              <a:srgbClr val="8B1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0" name="Freeform 897"/>
            <p:cNvSpPr/>
            <p:nvPr userDrawn="1"/>
          </p:nvSpPr>
          <p:spPr bwMode="auto">
            <a:xfrm>
              <a:off x="1673833" y="3294993"/>
              <a:ext cx="103861" cy="126385"/>
            </a:xfrm>
            <a:custGeom>
              <a:avLst/>
              <a:gdLst>
                <a:gd name="T0" fmla="*/ 0 w 83"/>
                <a:gd name="T1" fmla="*/ 77 h 101"/>
                <a:gd name="T2" fmla="*/ 8 w 83"/>
                <a:gd name="T3" fmla="*/ 85 h 101"/>
                <a:gd name="T4" fmla="*/ 42 w 83"/>
                <a:gd name="T5" fmla="*/ 97 h 101"/>
                <a:gd name="T6" fmla="*/ 83 w 83"/>
                <a:gd name="T7" fmla="*/ 16 h 101"/>
                <a:gd name="T8" fmla="*/ 57 w 83"/>
                <a:gd name="T9" fmla="*/ 1 h 101"/>
                <a:gd name="T10" fmla="*/ 13 w 83"/>
                <a:gd name="T11" fmla="*/ 17 h 101"/>
                <a:gd name="T12" fmla="*/ 0 w 83"/>
                <a:gd name="T13" fmla="*/ 7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101">
                  <a:moveTo>
                    <a:pt x="0" y="77"/>
                  </a:moveTo>
                  <a:cubicBezTo>
                    <a:pt x="0" y="77"/>
                    <a:pt x="3" y="81"/>
                    <a:pt x="8" y="85"/>
                  </a:cubicBezTo>
                  <a:cubicBezTo>
                    <a:pt x="17" y="92"/>
                    <a:pt x="29" y="101"/>
                    <a:pt x="42" y="97"/>
                  </a:cubicBezTo>
                  <a:cubicBezTo>
                    <a:pt x="50" y="94"/>
                    <a:pt x="83" y="16"/>
                    <a:pt x="83" y="16"/>
                  </a:cubicBezTo>
                  <a:cubicBezTo>
                    <a:pt x="83" y="16"/>
                    <a:pt x="78" y="3"/>
                    <a:pt x="57" y="1"/>
                  </a:cubicBezTo>
                  <a:cubicBezTo>
                    <a:pt x="37" y="0"/>
                    <a:pt x="13" y="17"/>
                    <a:pt x="13" y="17"/>
                  </a:cubicBezTo>
                  <a:lnTo>
                    <a:pt x="0" y="77"/>
                  </a:lnTo>
                  <a:close/>
                </a:path>
              </a:pathLst>
            </a:custGeom>
            <a:solidFill>
              <a:srgbClr val="04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1" name="Freeform 898"/>
            <p:cNvSpPr/>
            <p:nvPr userDrawn="1"/>
          </p:nvSpPr>
          <p:spPr bwMode="auto">
            <a:xfrm>
              <a:off x="1695106" y="3296244"/>
              <a:ext cx="87594" cy="121380"/>
            </a:xfrm>
            <a:custGeom>
              <a:avLst/>
              <a:gdLst>
                <a:gd name="T0" fmla="*/ 35 w 70"/>
                <a:gd name="T1" fmla="*/ 11 h 97"/>
                <a:gd name="T2" fmla="*/ 70 w 70"/>
                <a:gd name="T3" fmla="*/ 31 h 97"/>
                <a:gd name="T4" fmla="*/ 35 w 70"/>
                <a:gd name="T5" fmla="*/ 92 h 97"/>
                <a:gd name="T6" fmla="*/ 16 w 70"/>
                <a:gd name="T7" fmla="*/ 96 h 97"/>
                <a:gd name="T8" fmla="*/ 0 w 70"/>
                <a:gd name="T9" fmla="*/ 72 h 97"/>
                <a:gd name="T10" fmla="*/ 35 w 70"/>
                <a:gd name="T11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97">
                  <a:moveTo>
                    <a:pt x="35" y="11"/>
                  </a:moveTo>
                  <a:cubicBezTo>
                    <a:pt x="54" y="0"/>
                    <a:pt x="70" y="9"/>
                    <a:pt x="70" y="31"/>
                  </a:cubicBezTo>
                  <a:cubicBezTo>
                    <a:pt x="70" y="54"/>
                    <a:pt x="55" y="81"/>
                    <a:pt x="35" y="92"/>
                  </a:cubicBezTo>
                  <a:cubicBezTo>
                    <a:pt x="28" y="96"/>
                    <a:pt x="22" y="97"/>
                    <a:pt x="16" y="96"/>
                  </a:cubicBezTo>
                  <a:cubicBezTo>
                    <a:pt x="7" y="94"/>
                    <a:pt x="0" y="86"/>
                    <a:pt x="0" y="72"/>
                  </a:cubicBezTo>
                  <a:cubicBezTo>
                    <a:pt x="0" y="50"/>
                    <a:pt x="16" y="23"/>
                    <a:pt x="35" y="11"/>
                  </a:cubicBezTo>
                  <a:close/>
                </a:path>
              </a:pathLst>
            </a:custGeom>
            <a:solidFill>
              <a:srgbClr val="39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2" name="Freeform 899"/>
            <p:cNvSpPr/>
            <p:nvPr userDrawn="1"/>
          </p:nvSpPr>
          <p:spPr bwMode="auto">
            <a:xfrm>
              <a:off x="1710122" y="3325025"/>
              <a:ext cx="60064" cy="75080"/>
            </a:xfrm>
            <a:custGeom>
              <a:avLst/>
              <a:gdLst>
                <a:gd name="T0" fmla="*/ 14 w 48"/>
                <a:gd name="T1" fmla="*/ 60 h 60"/>
                <a:gd name="T2" fmla="*/ 0 w 48"/>
                <a:gd name="T3" fmla="*/ 42 h 60"/>
                <a:gd name="T4" fmla="*/ 23 w 48"/>
                <a:gd name="T5" fmla="*/ 3 h 60"/>
                <a:gd name="T6" fmla="*/ 34 w 48"/>
                <a:gd name="T7" fmla="*/ 0 h 60"/>
                <a:gd name="T8" fmla="*/ 48 w 48"/>
                <a:gd name="T9" fmla="*/ 17 h 60"/>
                <a:gd name="T10" fmla="*/ 25 w 48"/>
                <a:gd name="T11" fmla="*/ 56 h 60"/>
                <a:gd name="T12" fmla="*/ 14 w 48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60">
                  <a:moveTo>
                    <a:pt x="14" y="60"/>
                  </a:moveTo>
                  <a:cubicBezTo>
                    <a:pt x="6" y="60"/>
                    <a:pt x="0" y="53"/>
                    <a:pt x="0" y="42"/>
                  </a:cubicBezTo>
                  <a:cubicBezTo>
                    <a:pt x="0" y="28"/>
                    <a:pt x="10" y="10"/>
                    <a:pt x="23" y="3"/>
                  </a:cubicBezTo>
                  <a:cubicBezTo>
                    <a:pt x="27" y="1"/>
                    <a:pt x="30" y="0"/>
                    <a:pt x="34" y="0"/>
                  </a:cubicBezTo>
                  <a:cubicBezTo>
                    <a:pt x="42" y="0"/>
                    <a:pt x="48" y="6"/>
                    <a:pt x="48" y="17"/>
                  </a:cubicBezTo>
                  <a:cubicBezTo>
                    <a:pt x="48" y="31"/>
                    <a:pt x="38" y="49"/>
                    <a:pt x="25" y="56"/>
                  </a:cubicBezTo>
                  <a:cubicBezTo>
                    <a:pt x="21" y="59"/>
                    <a:pt x="18" y="60"/>
                    <a:pt x="14" y="60"/>
                  </a:cubicBezTo>
                  <a:close/>
                </a:path>
              </a:pathLst>
            </a:custGeom>
            <a:solidFill>
              <a:srgbClr val="9AA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3" name="Freeform 900"/>
            <p:cNvSpPr/>
            <p:nvPr userDrawn="1"/>
          </p:nvSpPr>
          <p:spPr bwMode="auto">
            <a:xfrm>
              <a:off x="1718881" y="3328779"/>
              <a:ext cx="48803" cy="68824"/>
            </a:xfrm>
            <a:custGeom>
              <a:avLst/>
              <a:gdLst>
                <a:gd name="T0" fmla="*/ 0 w 39"/>
                <a:gd name="T1" fmla="*/ 53 h 55"/>
                <a:gd name="T2" fmla="*/ 7 w 39"/>
                <a:gd name="T3" fmla="*/ 55 h 55"/>
                <a:gd name="T4" fmla="*/ 17 w 39"/>
                <a:gd name="T5" fmla="*/ 52 h 55"/>
                <a:gd name="T6" fmla="*/ 39 w 39"/>
                <a:gd name="T7" fmla="*/ 14 h 55"/>
                <a:gd name="T8" fmla="*/ 33 w 39"/>
                <a:gd name="T9" fmla="*/ 0 h 55"/>
                <a:gd name="T10" fmla="*/ 33 w 39"/>
                <a:gd name="T11" fmla="*/ 0 h 55"/>
                <a:gd name="T12" fmla="*/ 0 w 39"/>
                <a:gd name="T13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5">
                  <a:moveTo>
                    <a:pt x="0" y="53"/>
                  </a:moveTo>
                  <a:cubicBezTo>
                    <a:pt x="2" y="54"/>
                    <a:pt x="4" y="55"/>
                    <a:pt x="7" y="55"/>
                  </a:cubicBezTo>
                  <a:cubicBezTo>
                    <a:pt x="10" y="55"/>
                    <a:pt x="14" y="54"/>
                    <a:pt x="17" y="52"/>
                  </a:cubicBezTo>
                  <a:cubicBezTo>
                    <a:pt x="29" y="45"/>
                    <a:pt x="39" y="28"/>
                    <a:pt x="39" y="14"/>
                  </a:cubicBezTo>
                  <a:cubicBezTo>
                    <a:pt x="39" y="8"/>
                    <a:pt x="37" y="3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5" y="33"/>
                    <a:pt x="0" y="53"/>
                  </a:cubicBezTo>
                  <a:close/>
                </a:path>
              </a:pathLst>
            </a:custGeom>
            <a:solidFill>
              <a:srgbClr val="8593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4" name="Freeform 901"/>
            <p:cNvSpPr/>
            <p:nvPr userDrawn="1"/>
          </p:nvSpPr>
          <p:spPr bwMode="auto">
            <a:xfrm>
              <a:off x="1722635" y="3341292"/>
              <a:ext cx="35037" cy="45048"/>
            </a:xfrm>
            <a:custGeom>
              <a:avLst/>
              <a:gdLst>
                <a:gd name="T0" fmla="*/ 8 w 28"/>
                <a:gd name="T1" fmla="*/ 36 h 36"/>
                <a:gd name="T2" fmla="*/ 0 w 28"/>
                <a:gd name="T3" fmla="*/ 26 h 36"/>
                <a:gd name="T4" fmla="*/ 14 w 28"/>
                <a:gd name="T5" fmla="*/ 2 h 36"/>
                <a:gd name="T6" fmla="*/ 20 w 28"/>
                <a:gd name="T7" fmla="*/ 0 h 36"/>
                <a:gd name="T8" fmla="*/ 28 w 28"/>
                <a:gd name="T9" fmla="*/ 10 h 36"/>
                <a:gd name="T10" fmla="*/ 15 w 28"/>
                <a:gd name="T11" fmla="*/ 34 h 36"/>
                <a:gd name="T12" fmla="*/ 8 w 28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36">
                  <a:moveTo>
                    <a:pt x="8" y="36"/>
                  </a:moveTo>
                  <a:cubicBezTo>
                    <a:pt x="3" y="36"/>
                    <a:pt x="0" y="32"/>
                    <a:pt x="0" y="26"/>
                  </a:cubicBezTo>
                  <a:cubicBezTo>
                    <a:pt x="0" y="17"/>
                    <a:pt x="6" y="6"/>
                    <a:pt x="14" y="2"/>
                  </a:cubicBezTo>
                  <a:cubicBezTo>
                    <a:pt x="16" y="1"/>
                    <a:pt x="18" y="0"/>
                    <a:pt x="20" y="0"/>
                  </a:cubicBezTo>
                  <a:cubicBezTo>
                    <a:pt x="25" y="0"/>
                    <a:pt x="28" y="4"/>
                    <a:pt x="28" y="10"/>
                  </a:cubicBezTo>
                  <a:cubicBezTo>
                    <a:pt x="28" y="19"/>
                    <a:pt x="22" y="30"/>
                    <a:pt x="15" y="34"/>
                  </a:cubicBezTo>
                  <a:cubicBezTo>
                    <a:pt x="12" y="35"/>
                    <a:pt x="10" y="36"/>
                    <a:pt x="8" y="36"/>
                  </a:cubicBezTo>
                  <a:close/>
                </a:path>
              </a:pathLst>
            </a:custGeom>
            <a:solidFill>
              <a:srgbClr val="AEC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5" name="Freeform 902"/>
            <p:cNvSpPr/>
            <p:nvPr userDrawn="1"/>
          </p:nvSpPr>
          <p:spPr bwMode="auto">
            <a:xfrm>
              <a:off x="1559962" y="3045977"/>
              <a:ext cx="25027" cy="51305"/>
            </a:xfrm>
            <a:custGeom>
              <a:avLst/>
              <a:gdLst>
                <a:gd name="T0" fmla="*/ 4 w 20"/>
                <a:gd name="T1" fmla="*/ 3 h 41"/>
                <a:gd name="T2" fmla="*/ 8 w 20"/>
                <a:gd name="T3" fmla="*/ 1 h 41"/>
                <a:gd name="T4" fmla="*/ 17 w 20"/>
                <a:gd name="T5" fmla="*/ 6 h 41"/>
                <a:gd name="T6" fmla="*/ 20 w 20"/>
                <a:gd name="T7" fmla="*/ 13 h 41"/>
                <a:gd name="T8" fmla="*/ 15 w 20"/>
                <a:gd name="T9" fmla="*/ 39 h 41"/>
                <a:gd name="T10" fmla="*/ 11 w 20"/>
                <a:gd name="T11" fmla="*/ 40 h 41"/>
                <a:gd name="T12" fmla="*/ 3 w 20"/>
                <a:gd name="T13" fmla="*/ 35 h 41"/>
                <a:gd name="T14" fmla="*/ 1 w 20"/>
                <a:gd name="T15" fmla="*/ 29 h 41"/>
                <a:gd name="T16" fmla="*/ 4 w 20"/>
                <a:gd name="T17" fmla="*/ 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1">
                  <a:moveTo>
                    <a:pt x="4" y="3"/>
                  </a:moveTo>
                  <a:cubicBezTo>
                    <a:pt x="5" y="1"/>
                    <a:pt x="7" y="0"/>
                    <a:pt x="8" y="1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9" y="8"/>
                    <a:pt x="20" y="10"/>
                    <a:pt x="20" y="13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40"/>
                    <a:pt x="13" y="41"/>
                    <a:pt x="11" y="40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4"/>
                    <a:pt x="0" y="31"/>
                    <a:pt x="1" y="29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6" name="Freeform 903"/>
            <p:cNvSpPr/>
            <p:nvPr userDrawn="1"/>
          </p:nvSpPr>
          <p:spPr bwMode="auto">
            <a:xfrm>
              <a:off x="1557459" y="3045977"/>
              <a:ext cx="25027" cy="51305"/>
            </a:xfrm>
            <a:custGeom>
              <a:avLst/>
              <a:gdLst>
                <a:gd name="T0" fmla="*/ 0 w 20"/>
                <a:gd name="T1" fmla="*/ 5 h 41"/>
                <a:gd name="T2" fmla="*/ 9 w 20"/>
                <a:gd name="T3" fmla="*/ 0 h 41"/>
                <a:gd name="T4" fmla="*/ 20 w 20"/>
                <a:gd name="T5" fmla="*/ 10 h 41"/>
                <a:gd name="T6" fmla="*/ 14 w 20"/>
                <a:gd name="T7" fmla="*/ 41 h 41"/>
                <a:gd name="T8" fmla="*/ 6 w 20"/>
                <a:gd name="T9" fmla="*/ 39 h 41"/>
                <a:gd name="T10" fmla="*/ 0 w 20"/>
                <a:gd name="T11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41">
                  <a:moveTo>
                    <a:pt x="0" y="5"/>
                  </a:moveTo>
                  <a:cubicBezTo>
                    <a:pt x="3" y="2"/>
                    <a:pt x="9" y="0"/>
                    <a:pt x="9" y="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41"/>
                    <a:pt x="10" y="41"/>
                    <a:pt x="6" y="39"/>
                  </a:cubicBezTo>
                  <a:cubicBezTo>
                    <a:pt x="3" y="37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CDC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7" name="Freeform 904"/>
            <p:cNvSpPr/>
            <p:nvPr userDrawn="1"/>
          </p:nvSpPr>
          <p:spPr bwMode="auto">
            <a:xfrm>
              <a:off x="1552454" y="3049731"/>
              <a:ext cx="21273" cy="46300"/>
            </a:xfrm>
            <a:custGeom>
              <a:avLst/>
              <a:gdLst>
                <a:gd name="T0" fmla="*/ 4 w 17"/>
                <a:gd name="T1" fmla="*/ 3 h 37"/>
                <a:gd name="T2" fmla="*/ 7 w 17"/>
                <a:gd name="T3" fmla="*/ 1 h 37"/>
                <a:gd name="T4" fmla="*/ 15 w 17"/>
                <a:gd name="T5" fmla="*/ 6 h 37"/>
                <a:gd name="T6" fmla="*/ 17 w 17"/>
                <a:gd name="T7" fmla="*/ 12 h 37"/>
                <a:gd name="T8" fmla="*/ 13 w 17"/>
                <a:gd name="T9" fmla="*/ 34 h 37"/>
                <a:gd name="T10" fmla="*/ 10 w 17"/>
                <a:gd name="T11" fmla="*/ 36 h 37"/>
                <a:gd name="T12" fmla="*/ 3 w 17"/>
                <a:gd name="T13" fmla="*/ 31 h 37"/>
                <a:gd name="T14" fmla="*/ 0 w 17"/>
                <a:gd name="T15" fmla="*/ 26 h 37"/>
                <a:gd name="T16" fmla="*/ 4 w 17"/>
                <a:gd name="T17" fmla="*/ 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37">
                  <a:moveTo>
                    <a:pt x="4" y="3"/>
                  </a:moveTo>
                  <a:cubicBezTo>
                    <a:pt x="4" y="1"/>
                    <a:pt x="6" y="0"/>
                    <a:pt x="7" y="1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6" y="7"/>
                    <a:pt x="17" y="10"/>
                    <a:pt x="17" y="12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6"/>
                    <a:pt x="11" y="37"/>
                    <a:pt x="10" y="36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1" y="30"/>
                    <a:pt x="0" y="28"/>
                    <a:pt x="0" y="26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8" name="Freeform 905"/>
            <p:cNvSpPr/>
            <p:nvPr userDrawn="1"/>
          </p:nvSpPr>
          <p:spPr bwMode="auto">
            <a:xfrm>
              <a:off x="1468614" y="2967143"/>
              <a:ext cx="411690" cy="394171"/>
            </a:xfrm>
            <a:custGeom>
              <a:avLst/>
              <a:gdLst>
                <a:gd name="T0" fmla="*/ 324 w 329"/>
                <a:gd name="T1" fmla="*/ 70 h 315"/>
                <a:gd name="T2" fmla="*/ 181 w 329"/>
                <a:gd name="T3" fmla="*/ 3 h 315"/>
                <a:gd name="T4" fmla="*/ 122 w 329"/>
                <a:gd name="T5" fmla="*/ 34 h 315"/>
                <a:gd name="T6" fmla="*/ 66 w 329"/>
                <a:gd name="T7" fmla="*/ 116 h 315"/>
                <a:gd name="T8" fmla="*/ 2 w 329"/>
                <a:gd name="T9" fmla="*/ 181 h 315"/>
                <a:gd name="T10" fmla="*/ 1 w 329"/>
                <a:gd name="T11" fmla="*/ 222 h 315"/>
                <a:gd name="T12" fmla="*/ 2 w 329"/>
                <a:gd name="T13" fmla="*/ 234 h 315"/>
                <a:gd name="T14" fmla="*/ 136 w 329"/>
                <a:gd name="T15" fmla="*/ 315 h 315"/>
                <a:gd name="T16" fmla="*/ 180 w 329"/>
                <a:gd name="T17" fmla="*/ 293 h 315"/>
                <a:gd name="T18" fmla="*/ 182 w 329"/>
                <a:gd name="T19" fmla="*/ 274 h 315"/>
                <a:gd name="T20" fmla="*/ 229 w 329"/>
                <a:gd name="T21" fmla="*/ 251 h 315"/>
                <a:gd name="T22" fmla="*/ 232 w 329"/>
                <a:gd name="T23" fmla="*/ 250 h 315"/>
                <a:gd name="T24" fmla="*/ 256 w 329"/>
                <a:gd name="T25" fmla="*/ 297 h 315"/>
                <a:gd name="T26" fmla="*/ 319 w 329"/>
                <a:gd name="T27" fmla="*/ 261 h 315"/>
                <a:gd name="T28" fmla="*/ 324 w 329"/>
                <a:gd name="T29" fmla="*/ 7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9" h="315">
                  <a:moveTo>
                    <a:pt x="324" y="70"/>
                  </a:moveTo>
                  <a:cubicBezTo>
                    <a:pt x="250" y="26"/>
                    <a:pt x="189" y="0"/>
                    <a:pt x="181" y="3"/>
                  </a:cubicBezTo>
                  <a:cubicBezTo>
                    <a:pt x="181" y="3"/>
                    <a:pt x="151" y="10"/>
                    <a:pt x="122" y="34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5" y="172"/>
                    <a:pt x="2" y="181"/>
                  </a:cubicBezTo>
                  <a:cubicBezTo>
                    <a:pt x="2" y="181"/>
                    <a:pt x="0" y="196"/>
                    <a:pt x="1" y="222"/>
                  </a:cubicBezTo>
                  <a:cubicBezTo>
                    <a:pt x="1" y="227"/>
                    <a:pt x="0" y="229"/>
                    <a:pt x="2" y="234"/>
                  </a:cubicBezTo>
                  <a:cubicBezTo>
                    <a:pt x="11" y="250"/>
                    <a:pt x="66" y="303"/>
                    <a:pt x="136" y="315"/>
                  </a:cubicBezTo>
                  <a:cubicBezTo>
                    <a:pt x="136" y="315"/>
                    <a:pt x="148" y="315"/>
                    <a:pt x="180" y="293"/>
                  </a:cubicBezTo>
                  <a:cubicBezTo>
                    <a:pt x="180" y="293"/>
                    <a:pt x="173" y="277"/>
                    <a:pt x="182" y="274"/>
                  </a:cubicBezTo>
                  <a:cubicBezTo>
                    <a:pt x="182" y="274"/>
                    <a:pt x="177" y="276"/>
                    <a:pt x="229" y="251"/>
                  </a:cubicBezTo>
                  <a:cubicBezTo>
                    <a:pt x="228" y="252"/>
                    <a:pt x="229" y="251"/>
                    <a:pt x="232" y="250"/>
                  </a:cubicBezTo>
                  <a:cubicBezTo>
                    <a:pt x="241" y="246"/>
                    <a:pt x="263" y="243"/>
                    <a:pt x="256" y="297"/>
                  </a:cubicBezTo>
                  <a:cubicBezTo>
                    <a:pt x="319" y="261"/>
                    <a:pt x="319" y="261"/>
                    <a:pt x="319" y="261"/>
                  </a:cubicBezTo>
                  <a:cubicBezTo>
                    <a:pt x="319" y="261"/>
                    <a:pt x="329" y="72"/>
                    <a:pt x="324" y="70"/>
                  </a:cubicBezTo>
                </a:path>
              </a:pathLst>
            </a:custGeom>
            <a:solidFill>
              <a:srgbClr val="E7E3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9" name="Freeform 906"/>
            <p:cNvSpPr/>
            <p:nvPr userDrawn="1"/>
          </p:nvSpPr>
          <p:spPr bwMode="auto">
            <a:xfrm>
              <a:off x="1636293" y="3052234"/>
              <a:ext cx="255273" cy="304075"/>
            </a:xfrm>
            <a:custGeom>
              <a:avLst/>
              <a:gdLst>
                <a:gd name="T0" fmla="*/ 202 w 204"/>
                <a:gd name="T1" fmla="*/ 170 h 243"/>
                <a:gd name="T2" fmla="*/ 203 w 204"/>
                <a:gd name="T3" fmla="*/ 103 h 243"/>
                <a:gd name="T4" fmla="*/ 196 w 204"/>
                <a:gd name="T5" fmla="*/ 19 h 243"/>
                <a:gd name="T6" fmla="*/ 191 w 204"/>
                <a:gd name="T7" fmla="*/ 2 h 243"/>
                <a:gd name="T8" fmla="*/ 185 w 204"/>
                <a:gd name="T9" fmla="*/ 1 h 243"/>
                <a:gd name="T10" fmla="*/ 152 w 204"/>
                <a:gd name="T11" fmla="*/ 21 h 243"/>
                <a:gd name="T12" fmla="*/ 133 w 204"/>
                <a:gd name="T13" fmla="*/ 37 h 243"/>
                <a:gd name="T14" fmla="*/ 124 w 204"/>
                <a:gd name="T15" fmla="*/ 53 h 243"/>
                <a:gd name="T16" fmla="*/ 78 w 204"/>
                <a:gd name="T17" fmla="*/ 137 h 243"/>
                <a:gd name="T18" fmla="*/ 5 w 204"/>
                <a:gd name="T19" fmla="*/ 194 h 243"/>
                <a:gd name="T20" fmla="*/ 2 w 204"/>
                <a:gd name="T21" fmla="*/ 243 h 243"/>
                <a:gd name="T22" fmla="*/ 52 w 204"/>
                <a:gd name="T23" fmla="*/ 231 h 243"/>
                <a:gd name="T24" fmla="*/ 58 w 204"/>
                <a:gd name="T25" fmla="*/ 218 h 243"/>
                <a:gd name="T26" fmla="*/ 110 w 204"/>
                <a:gd name="T27" fmla="*/ 183 h 243"/>
                <a:gd name="T28" fmla="*/ 120 w 204"/>
                <a:gd name="T29" fmla="*/ 197 h 243"/>
                <a:gd name="T30" fmla="*/ 122 w 204"/>
                <a:gd name="T31" fmla="*/ 229 h 243"/>
                <a:gd name="T32" fmla="*/ 193 w 204"/>
                <a:gd name="T33" fmla="*/ 189 h 243"/>
                <a:gd name="T34" fmla="*/ 202 w 204"/>
                <a:gd name="T35" fmla="*/ 17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4" h="243">
                  <a:moveTo>
                    <a:pt x="202" y="170"/>
                  </a:moveTo>
                  <a:cubicBezTo>
                    <a:pt x="204" y="139"/>
                    <a:pt x="203" y="124"/>
                    <a:pt x="203" y="103"/>
                  </a:cubicBezTo>
                  <a:cubicBezTo>
                    <a:pt x="203" y="60"/>
                    <a:pt x="197" y="24"/>
                    <a:pt x="196" y="19"/>
                  </a:cubicBezTo>
                  <a:cubicBezTo>
                    <a:pt x="195" y="12"/>
                    <a:pt x="193" y="5"/>
                    <a:pt x="191" y="2"/>
                  </a:cubicBezTo>
                  <a:cubicBezTo>
                    <a:pt x="190" y="1"/>
                    <a:pt x="187" y="0"/>
                    <a:pt x="185" y="1"/>
                  </a:cubicBezTo>
                  <a:cubicBezTo>
                    <a:pt x="170" y="8"/>
                    <a:pt x="154" y="20"/>
                    <a:pt x="152" y="21"/>
                  </a:cubicBezTo>
                  <a:cubicBezTo>
                    <a:pt x="142" y="27"/>
                    <a:pt x="139" y="30"/>
                    <a:pt x="133" y="37"/>
                  </a:cubicBezTo>
                  <a:cubicBezTo>
                    <a:pt x="130" y="41"/>
                    <a:pt x="128" y="45"/>
                    <a:pt x="124" y="53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13" y="179"/>
                    <a:pt x="5" y="194"/>
                  </a:cubicBezTo>
                  <a:cubicBezTo>
                    <a:pt x="0" y="203"/>
                    <a:pt x="2" y="243"/>
                    <a:pt x="2" y="243"/>
                  </a:cubicBezTo>
                  <a:cubicBezTo>
                    <a:pt x="23" y="243"/>
                    <a:pt x="38" y="238"/>
                    <a:pt x="52" y="231"/>
                  </a:cubicBezTo>
                  <a:cubicBezTo>
                    <a:pt x="52" y="231"/>
                    <a:pt x="55" y="222"/>
                    <a:pt x="58" y="218"/>
                  </a:cubicBezTo>
                  <a:cubicBezTo>
                    <a:pt x="64" y="210"/>
                    <a:pt x="102" y="184"/>
                    <a:pt x="110" y="183"/>
                  </a:cubicBezTo>
                  <a:cubicBezTo>
                    <a:pt x="110" y="183"/>
                    <a:pt x="119" y="181"/>
                    <a:pt x="120" y="197"/>
                  </a:cubicBezTo>
                  <a:cubicBezTo>
                    <a:pt x="120" y="201"/>
                    <a:pt x="121" y="215"/>
                    <a:pt x="122" y="229"/>
                  </a:cubicBezTo>
                  <a:cubicBezTo>
                    <a:pt x="193" y="189"/>
                    <a:pt x="193" y="189"/>
                    <a:pt x="193" y="189"/>
                  </a:cubicBezTo>
                  <a:cubicBezTo>
                    <a:pt x="199" y="186"/>
                    <a:pt x="202" y="179"/>
                    <a:pt x="202" y="170"/>
                  </a:cubicBezTo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0" name="Freeform 907"/>
            <p:cNvSpPr/>
            <p:nvPr userDrawn="1"/>
          </p:nvSpPr>
          <p:spPr bwMode="auto">
            <a:xfrm>
              <a:off x="1766432" y="3057239"/>
              <a:ext cx="107615" cy="270289"/>
            </a:xfrm>
            <a:custGeom>
              <a:avLst/>
              <a:gdLst>
                <a:gd name="T0" fmla="*/ 76 w 86"/>
                <a:gd name="T1" fmla="*/ 188 h 216"/>
                <a:gd name="T2" fmla="*/ 79 w 86"/>
                <a:gd name="T3" fmla="*/ 185 h 216"/>
                <a:gd name="T4" fmla="*/ 83 w 86"/>
                <a:gd name="T5" fmla="*/ 120 h 216"/>
                <a:gd name="T6" fmla="*/ 84 w 86"/>
                <a:gd name="T7" fmla="*/ 118 h 216"/>
                <a:gd name="T8" fmla="*/ 86 w 86"/>
                <a:gd name="T9" fmla="*/ 113 h 216"/>
                <a:gd name="T10" fmla="*/ 85 w 86"/>
                <a:gd name="T11" fmla="*/ 51 h 216"/>
                <a:gd name="T12" fmla="*/ 82 w 86"/>
                <a:gd name="T13" fmla="*/ 1 h 216"/>
                <a:gd name="T14" fmla="*/ 80 w 86"/>
                <a:gd name="T15" fmla="*/ 0 h 216"/>
                <a:gd name="T16" fmla="*/ 43 w 86"/>
                <a:gd name="T17" fmla="*/ 25 h 216"/>
                <a:gd name="T18" fmla="*/ 26 w 86"/>
                <a:gd name="T19" fmla="*/ 47 h 216"/>
                <a:gd name="T20" fmla="*/ 1 w 86"/>
                <a:gd name="T21" fmla="*/ 90 h 216"/>
                <a:gd name="T22" fmla="*/ 0 w 86"/>
                <a:gd name="T23" fmla="*/ 94 h 216"/>
                <a:gd name="T24" fmla="*/ 0 w 86"/>
                <a:gd name="T25" fmla="*/ 174 h 216"/>
                <a:gd name="T26" fmla="*/ 2 w 86"/>
                <a:gd name="T27" fmla="*/ 175 h 216"/>
                <a:gd name="T28" fmla="*/ 30 w 86"/>
                <a:gd name="T29" fmla="*/ 215 h 216"/>
                <a:gd name="T30" fmla="*/ 76 w 86"/>
                <a:gd name="T31" fmla="*/ 18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216">
                  <a:moveTo>
                    <a:pt x="76" y="188"/>
                  </a:moveTo>
                  <a:cubicBezTo>
                    <a:pt x="78" y="187"/>
                    <a:pt x="79" y="186"/>
                    <a:pt x="79" y="185"/>
                  </a:cubicBezTo>
                  <a:cubicBezTo>
                    <a:pt x="84" y="166"/>
                    <a:pt x="83" y="128"/>
                    <a:pt x="83" y="120"/>
                  </a:cubicBezTo>
                  <a:cubicBezTo>
                    <a:pt x="83" y="119"/>
                    <a:pt x="84" y="119"/>
                    <a:pt x="84" y="118"/>
                  </a:cubicBezTo>
                  <a:cubicBezTo>
                    <a:pt x="85" y="116"/>
                    <a:pt x="86" y="115"/>
                    <a:pt x="86" y="113"/>
                  </a:cubicBezTo>
                  <a:cubicBezTo>
                    <a:pt x="86" y="113"/>
                    <a:pt x="86" y="75"/>
                    <a:pt x="85" y="51"/>
                  </a:cubicBezTo>
                  <a:cubicBezTo>
                    <a:pt x="83" y="27"/>
                    <a:pt x="82" y="1"/>
                    <a:pt x="82" y="1"/>
                  </a:cubicBezTo>
                  <a:cubicBezTo>
                    <a:pt x="82" y="0"/>
                    <a:pt x="81" y="0"/>
                    <a:pt x="80" y="0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33" y="31"/>
                    <a:pt x="26" y="47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0" y="92"/>
                    <a:pt x="0" y="93"/>
                    <a:pt x="0" y="9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5"/>
                    <a:pt x="1" y="175"/>
                    <a:pt x="2" y="175"/>
                  </a:cubicBezTo>
                  <a:cubicBezTo>
                    <a:pt x="36" y="182"/>
                    <a:pt x="29" y="216"/>
                    <a:pt x="30" y="215"/>
                  </a:cubicBezTo>
                  <a:lnTo>
                    <a:pt x="76" y="188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1" name="Freeform 908"/>
            <p:cNvSpPr/>
            <p:nvPr userDrawn="1"/>
          </p:nvSpPr>
          <p:spPr bwMode="auto">
            <a:xfrm>
              <a:off x="1771437" y="3072255"/>
              <a:ext cx="91348" cy="146407"/>
            </a:xfrm>
            <a:custGeom>
              <a:avLst/>
              <a:gdLst>
                <a:gd name="T0" fmla="*/ 66 w 73"/>
                <a:gd name="T1" fmla="*/ 1 h 117"/>
                <a:gd name="T2" fmla="*/ 72 w 73"/>
                <a:gd name="T3" fmla="*/ 5 h 117"/>
                <a:gd name="T4" fmla="*/ 73 w 73"/>
                <a:gd name="T5" fmla="*/ 49 h 117"/>
                <a:gd name="T6" fmla="*/ 57 w 73"/>
                <a:gd name="T7" fmla="*/ 79 h 117"/>
                <a:gd name="T8" fmla="*/ 4 w 73"/>
                <a:gd name="T9" fmla="*/ 116 h 117"/>
                <a:gd name="T10" fmla="*/ 0 w 73"/>
                <a:gd name="T11" fmla="*/ 115 h 117"/>
                <a:gd name="T12" fmla="*/ 0 w 73"/>
                <a:gd name="T13" fmla="*/ 93 h 117"/>
                <a:gd name="T14" fmla="*/ 3 w 73"/>
                <a:gd name="T15" fmla="*/ 79 h 117"/>
                <a:gd name="T16" fmla="*/ 31 w 73"/>
                <a:gd name="T17" fmla="*/ 30 h 117"/>
                <a:gd name="T18" fmla="*/ 41 w 73"/>
                <a:gd name="T19" fmla="*/ 19 h 117"/>
                <a:gd name="T20" fmla="*/ 66 w 73"/>
                <a:gd name="T21" fmla="*/ 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3" h="117">
                  <a:moveTo>
                    <a:pt x="66" y="1"/>
                  </a:moveTo>
                  <a:cubicBezTo>
                    <a:pt x="69" y="0"/>
                    <a:pt x="72" y="2"/>
                    <a:pt x="72" y="5"/>
                  </a:cubicBezTo>
                  <a:cubicBezTo>
                    <a:pt x="73" y="49"/>
                    <a:pt x="73" y="49"/>
                    <a:pt x="73" y="49"/>
                  </a:cubicBezTo>
                  <a:cubicBezTo>
                    <a:pt x="73" y="60"/>
                    <a:pt x="67" y="72"/>
                    <a:pt x="57" y="79"/>
                  </a:cubicBezTo>
                  <a:cubicBezTo>
                    <a:pt x="4" y="116"/>
                    <a:pt x="4" y="116"/>
                    <a:pt x="4" y="116"/>
                  </a:cubicBezTo>
                  <a:cubicBezTo>
                    <a:pt x="2" y="117"/>
                    <a:pt x="0" y="116"/>
                    <a:pt x="0" y="115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88"/>
                    <a:pt x="1" y="83"/>
                    <a:pt x="3" y="79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3" y="25"/>
                    <a:pt x="37" y="21"/>
                    <a:pt x="41" y="19"/>
                  </a:cubicBezTo>
                  <a:lnTo>
                    <a:pt x="66" y="1"/>
                  </a:lnTo>
                  <a:close/>
                </a:path>
              </a:pathLst>
            </a:custGeom>
            <a:solidFill>
              <a:srgbClr val="457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2" name="Freeform 909"/>
            <p:cNvSpPr/>
            <p:nvPr userDrawn="1"/>
          </p:nvSpPr>
          <p:spPr bwMode="auto">
            <a:xfrm>
              <a:off x="1771437" y="3073506"/>
              <a:ext cx="86343" cy="140150"/>
            </a:xfrm>
            <a:custGeom>
              <a:avLst/>
              <a:gdLst>
                <a:gd name="T0" fmla="*/ 69 w 69"/>
                <a:gd name="T1" fmla="*/ 46 h 112"/>
                <a:gd name="T2" fmla="*/ 68 w 69"/>
                <a:gd name="T3" fmla="*/ 2 h 112"/>
                <a:gd name="T4" fmla="*/ 67 w 69"/>
                <a:gd name="T5" fmla="*/ 0 h 112"/>
                <a:gd name="T6" fmla="*/ 66 w 69"/>
                <a:gd name="T7" fmla="*/ 0 h 112"/>
                <a:gd name="T8" fmla="*/ 41 w 69"/>
                <a:gd name="T9" fmla="*/ 18 h 112"/>
                <a:gd name="T10" fmla="*/ 31 w 69"/>
                <a:gd name="T11" fmla="*/ 29 h 112"/>
                <a:gd name="T12" fmla="*/ 3 w 69"/>
                <a:gd name="T13" fmla="*/ 78 h 112"/>
                <a:gd name="T14" fmla="*/ 0 w 69"/>
                <a:gd name="T15" fmla="*/ 92 h 112"/>
                <a:gd name="T16" fmla="*/ 0 w 69"/>
                <a:gd name="T17" fmla="*/ 112 h 112"/>
                <a:gd name="T18" fmla="*/ 53 w 69"/>
                <a:gd name="T19" fmla="*/ 75 h 112"/>
                <a:gd name="T20" fmla="*/ 69 w 69"/>
                <a:gd name="T21" fmla="*/ 4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112">
                  <a:moveTo>
                    <a:pt x="69" y="46"/>
                  </a:moveTo>
                  <a:cubicBezTo>
                    <a:pt x="68" y="2"/>
                    <a:pt x="68" y="2"/>
                    <a:pt x="68" y="2"/>
                  </a:cubicBezTo>
                  <a:cubicBezTo>
                    <a:pt x="68" y="1"/>
                    <a:pt x="67" y="0"/>
                    <a:pt x="67" y="0"/>
                  </a:cubicBezTo>
                  <a:cubicBezTo>
                    <a:pt x="67" y="0"/>
                    <a:pt x="66" y="0"/>
                    <a:pt x="66" y="0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7" y="20"/>
                    <a:pt x="33" y="24"/>
                    <a:pt x="31" y="29"/>
                  </a:cubicBezTo>
                  <a:cubicBezTo>
                    <a:pt x="3" y="78"/>
                    <a:pt x="3" y="78"/>
                    <a:pt x="3" y="78"/>
                  </a:cubicBezTo>
                  <a:cubicBezTo>
                    <a:pt x="1" y="82"/>
                    <a:pt x="0" y="87"/>
                    <a:pt x="0" y="9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53" y="75"/>
                    <a:pt x="53" y="75"/>
                    <a:pt x="53" y="75"/>
                  </a:cubicBezTo>
                  <a:cubicBezTo>
                    <a:pt x="62" y="69"/>
                    <a:pt x="68" y="57"/>
                    <a:pt x="69" y="46"/>
                  </a:cubicBezTo>
                  <a:close/>
                </a:path>
              </a:pathLst>
            </a:custGeom>
            <a:solidFill>
              <a:srgbClr val="6A98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3" name="Freeform 910"/>
            <p:cNvSpPr/>
            <p:nvPr userDrawn="1"/>
          </p:nvSpPr>
          <p:spPr bwMode="auto">
            <a:xfrm>
              <a:off x="1553705" y="3107292"/>
              <a:ext cx="181444" cy="108867"/>
            </a:xfrm>
            <a:custGeom>
              <a:avLst/>
              <a:gdLst>
                <a:gd name="T0" fmla="*/ 145 w 145"/>
                <a:gd name="T1" fmla="*/ 73 h 87"/>
                <a:gd name="T2" fmla="*/ 133 w 145"/>
                <a:gd name="T3" fmla="*/ 85 h 87"/>
                <a:gd name="T4" fmla="*/ 3 w 145"/>
                <a:gd name="T5" fmla="*/ 16 h 87"/>
                <a:gd name="T6" fmla="*/ 8 w 145"/>
                <a:gd name="T7" fmla="*/ 0 h 87"/>
                <a:gd name="T8" fmla="*/ 25 w 145"/>
                <a:gd name="T9" fmla="*/ 6 h 87"/>
                <a:gd name="T10" fmla="*/ 139 w 145"/>
                <a:gd name="T11" fmla="*/ 66 h 87"/>
                <a:gd name="T12" fmla="*/ 145 w 145"/>
                <a:gd name="T13" fmla="*/ 7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" h="87">
                  <a:moveTo>
                    <a:pt x="145" y="73"/>
                  </a:moveTo>
                  <a:cubicBezTo>
                    <a:pt x="140" y="80"/>
                    <a:pt x="138" y="87"/>
                    <a:pt x="133" y="85"/>
                  </a:cubicBezTo>
                  <a:cubicBezTo>
                    <a:pt x="66" y="69"/>
                    <a:pt x="15" y="34"/>
                    <a:pt x="3" y="16"/>
                  </a:cubicBezTo>
                  <a:cubicBezTo>
                    <a:pt x="0" y="12"/>
                    <a:pt x="4" y="7"/>
                    <a:pt x="8" y="0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39" y="66"/>
                    <a:pt x="139" y="66"/>
                    <a:pt x="139" y="66"/>
                  </a:cubicBezTo>
                  <a:cubicBezTo>
                    <a:pt x="145" y="73"/>
                    <a:pt x="145" y="73"/>
                    <a:pt x="145" y="73"/>
                  </a:cubicBezTo>
                </a:path>
              </a:pathLst>
            </a:custGeom>
            <a:solidFill>
              <a:srgbClr val="FF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4" name="Freeform 911"/>
            <p:cNvSpPr/>
            <p:nvPr userDrawn="1"/>
          </p:nvSpPr>
          <p:spPr bwMode="auto">
            <a:xfrm>
              <a:off x="1559962" y="3015945"/>
              <a:ext cx="228995" cy="193957"/>
            </a:xfrm>
            <a:custGeom>
              <a:avLst/>
              <a:gdLst>
                <a:gd name="T0" fmla="*/ 135 w 183"/>
                <a:gd name="T1" fmla="*/ 152 h 155"/>
                <a:gd name="T2" fmla="*/ 130 w 183"/>
                <a:gd name="T3" fmla="*/ 154 h 155"/>
                <a:gd name="T4" fmla="*/ 1 w 183"/>
                <a:gd name="T5" fmla="*/ 84 h 155"/>
                <a:gd name="T6" fmla="*/ 1 w 183"/>
                <a:gd name="T7" fmla="*/ 78 h 155"/>
                <a:gd name="T8" fmla="*/ 53 w 183"/>
                <a:gd name="T9" fmla="*/ 2 h 155"/>
                <a:gd name="T10" fmla="*/ 57 w 183"/>
                <a:gd name="T11" fmla="*/ 2 h 155"/>
                <a:gd name="T12" fmla="*/ 181 w 183"/>
                <a:gd name="T13" fmla="*/ 63 h 155"/>
                <a:gd name="T14" fmla="*/ 182 w 183"/>
                <a:gd name="T15" fmla="*/ 67 h 155"/>
                <a:gd name="T16" fmla="*/ 159 w 183"/>
                <a:gd name="T17" fmla="*/ 111 h 155"/>
                <a:gd name="T18" fmla="*/ 135 w 183"/>
                <a:gd name="T19" fmla="*/ 15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3" h="155">
                  <a:moveTo>
                    <a:pt x="135" y="152"/>
                  </a:moveTo>
                  <a:cubicBezTo>
                    <a:pt x="134" y="154"/>
                    <a:pt x="132" y="155"/>
                    <a:pt x="130" y="154"/>
                  </a:cubicBezTo>
                  <a:cubicBezTo>
                    <a:pt x="50" y="137"/>
                    <a:pt x="10" y="96"/>
                    <a:pt x="1" y="84"/>
                  </a:cubicBezTo>
                  <a:cubicBezTo>
                    <a:pt x="0" y="83"/>
                    <a:pt x="0" y="80"/>
                    <a:pt x="1" y="78"/>
                  </a:cubicBezTo>
                  <a:cubicBezTo>
                    <a:pt x="15" y="50"/>
                    <a:pt x="44" y="14"/>
                    <a:pt x="53" y="2"/>
                  </a:cubicBezTo>
                  <a:cubicBezTo>
                    <a:pt x="54" y="1"/>
                    <a:pt x="56" y="0"/>
                    <a:pt x="57" y="2"/>
                  </a:cubicBezTo>
                  <a:cubicBezTo>
                    <a:pt x="68" y="9"/>
                    <a:pt x="112" y="36"/>
                    <a:pt x="181" y="63"/>
                  </a:cubicBezTo>
                  <a:cubicBezTo>
                    <a:pt x="182" y="64"/>
                    <a:pt x="183" y="66"/>
                    <a:pt x="182" y="67"/>
                  </a:cubicBezTo>
                  <a:cubicBezTo>
                    <a:pt x="178" y="76"/>
                    <a:pt x="165" y="98"/>
                    <a:pt x="159" y="111"/>
                  </a:cubicBezTo>
                  <a:cubicBezTo>
                    <a:pt x="152" y="124"/>
                    <a:pt x="139" y="143"/>
                    <a:pt x="135" y="152"/>
                  </a:cubicBezTo>
                </a:path>
              </a:pathLst>
            </a:custGeom>
            <a:solidFill>
              <a:srgbClr val="6DD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5" name="Freeform 912"/>
            <p:cNvSpPr>
              <a:spLocks noEditPoints="1"/>
            </p:cNvSpPr>
            <p:nvPr userDrawn="1"/>
          </p:nvSpPr>
          <p:spPr bwMode="auto">
            <a:xfrm>
              <a:off x="1558710" y="3014694"/>
              <a:ext cx="231498" cy="195208"/>
            </a:xfrm>
            <a:custGeom>
              <a:avLst/>
              <a:gdLst>
                <a:gd name="T0" fmla="*/ 131 w 185"/>
                <a:gd name="T1" fmla="*/ 156 h 156"/>
                <a:gd name="T2" fmla="*/ 2 w 185"/>
                <a:gd name="T3" fmla="*/ 86 h 156"/>
                <a:gd name="T4" fmla="*/ 1 w 185"/>
                <a:gd name="T5" fmla="*/ 79 h 156"/>
                <a:gd name="T6" fmla="*/ 45 w 185"/>
                <a:gd name="T7" fmla="*/ 13 h 156"/>
                <a:gd name="T8" fmla="*/ 53 w 185"/>
                <a:gd name="T9" fmla="*/ 3 h 156"/>
                <a:gd name="T10" fmla="*/ 59 w 185"/>
                <a:gd name="T11" fmla="*/ 2 h 156"/>
                <a:gd name="T12" fmla="*/ 182 w 185"/>
                <a:gd name="T13" fmla="*/ 63 h 156"/>
                <a:gd name="T14" fmla="*/ 184 w 185"/>
                <a:gd name="T15" fmla="*/ 66 h 156"/>
                <a:gd name="T16" fmla="*/ 184 w 185"/>
                <a:gd name="T17" fmla="*/ 69 h 156"/>
                <a:gd name="T18" fmla="*/ 175 w 185"/>
                <a:gd name="T19" fmla="*/ 85 h 156"/>
                <a:gd name="T20" fmla="*/ 161 w 185"/>
                <a:gd name="T21" fmla="*/ 112 h 156"/>
                <a:gd name="T22" fmla="*/ 148 w 185"/>
                <a:gd name="T23" fmla="*/ 135 h 156"/>
                <a:gd name="T24" fmla="*/ 137 w 185"/>
                <a:gd name="T25" fmla="*/ 153 h 156"/>
                <a:gd name="T26" fmla="*/ 132 w 185"/>
                <a:gd name="T27" fmla="*/ 156 h 156"/>
                <a:gd name="T28" fmla="*/ 131 w 185"/>
                <a:gd name="T29" fmla="*/ 156 h 156"/>
                <a:gd name="T30" fmla="*/ 54 w 185"/>
                <a:gd name="T31" fmla="*/ 4 h 156"/>
                <a:gd name="T32" fmla="*/ 47 w 185"/>
                <a:gd name="T33" fmla="*/ 14 h 156"/>
                <a:gd name="T34" fmla="*/ 3 w 185"/>
                <a:gd name="T35" fmla="*/ 80 h 156"/>
                <a:gd name="T36" fmla="*/ 3 w 185"/>
                <a:gd name="T37" fmla="*/ 85 h 156"/>
                <a:gd name="T38" fmla="*/ 131 w 185"/>
                <a:gd name="T39" fmla="*/ 155 h 156"/>
                <a:gd name="T40" fmla="*/ 135 w 185"/>
                <a:gd name="T41" fmla="*/ 153 h 156"/>
                <a:gd name="T42" fmla="*/ 146 w 185"/>
                <a:gd name="T43" fmla="*/ 134 h 156"/>
                <a:gd name="T44" fmla="*/ 159 w 185"/>
                <a:gd name="T45" fmla="*/ 111 h 156"/>
                <a:gd name="T46" fmla="*/ 174 w 185"/>
                <a:gd name="T47" fmla="*/ 84 h 156"/>
                <a:gd name="T48" fmla="*/ 182 w 185"/>
                <a:gd name="T49" fmla="*/ 68 h 156"/>
                <a:gd name="T50" fmla="*/ 182 w 185"/>
                <a:gd name="T51" fmla="*/ 66 h 156"/>
                <a:gd name="T52" fmla="*/ 181 w 185"/>
                <a:gd name="T53" fmla="*/ 65 h 156"/>
                <a:gd name="T54" fmla="*/ 58 w 185"/>
                <a:gd name="T55" fmla="*/ 3 h 156"/>
                <a:gd name="T56" fmla="*/ 56 w 185"/>
                <a:gd name="T57" fmla="*/ 3 h 156"/>
                <a:gd name="T58" fmla="*/ 54 w 185"/>
                <a:gd name="T59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5" h="156">
                  <a:moveTo>
                    <a:pt x="131" y="156"/>
                  </a:moveTo>
                  <a:cubicBezTo>
                    <a:pt x="58" y="141"/>
                    <a:pt x="15" y="103"/>
                    <a:pt x="2" y="86"/>
                  </a:cubicBezTo>
                  <a:cubicBezTo>
                    <a:pt x="0" y="84"/>
                    <a:pt x="0" y="81"/>
                    <a:pt x="1" y="79"/>
                  </a:cubicBezTo>
                  <a:cubicBezTo>
                    <a:pt x="13" y="57"/>
                    <a:pt x="33" y="29"/>
                    <a:pt x="45" y="13"/>
                  </a:cubicBezTo>
                  <a:cubicBezTo>
                    <a:pt x="49" y="9"/>
                    <a:pt x="51" y="5"/>
                    <a:pt x="53" y="3"/>
                  </a:cubicBezTo>
                  <a:cubicBezTo>
                    <a:pt x="54" y="1"/>
                    <a:pt x="57" y="0"/>
                    <a:pt x="59" y="2"/>
                  </a:cubicBezTo>
                  <a:cubicBezTo>
                    <a:pt x="69" y="9"/>
                    <a:pt x="112" y="35"/>
                    <a:pt x="182" y="63"/>
                  </a:cubicBezTo>
                  <a:cubicBezTo>
                    <a:pt x="183" y="64"/>
                    <a:pt x="184" y="65"/>
                    <a:pt x="184" y="66"/>
                  </a:cubicBezTo>
                  <a:cubicBezTo>
                    <a:pt x="185" y="67"/>
                    <a:pt x="185" y="68"/>
                    <a:pt x="184" y="69"/>
                  </a:cubicBezTo>
                  <a:cubicBezTo>
                    <a:pt x="182" y="72"/>
                    <a:pt x="179" y="78"/>
                    <a:pt x="175" y="85"/>
                  </a:cubicBezTo>
                  <a:cubicBezTo>
                    <a:pt x="170" y="94"/>
                    <a:pt x="164" y="104"/>
                    <a:pt x="161" y="112"/>
                  </a:cubicBezTo>
                  <a:cubicBezTo>
                    <a:pt x="157" y="119"/>
                    <a:pt x="152" y="127"/>
                    <a:pt x="148" y="135"/>
                  </a:cubicBezTo>
                  <a:cubicBezTo>
                    <a:pt x="143" y="142"/>
                    <a:pt x="139" y="149"/>
                    <a:pt x="137" y="153"/>
                  </a:cubicBezTo>
                  <a:cubicBezTo>
                    <a:pt x="136" y="155"/>
                    <a:pt x="134" y="156"/>
                    <a:pt x="132" y="156"/>
                  </a:cubicBezTo>
                  <a:cubicBezTo>
                    <a:pt x="131" y="156"/>
                    <a:pt x="131" y="156"/>
                    <a:pt x="131" y="156"/>
                  </a:cubicBezTo>
                  <a:moveTo>
                    <a:pt x="54" y="4"/>
                  </a:moveTo>
                  <a:cubicBezTo>
                    <a:pt x="53" y="6"/>
                    <a:pt x="50" y="10"/>
                    <a:pt x="47" y="14"/>
                  </a:cubicBezTo>
                  <a:cubicBezTo>
                    <a:pt x="35" y="30"/>
                    <a:pt x="14" y="58"/>
                    <a:pt x="3" y="80"/>
                  </a:cubicBezTo>
                  <a:cubicBezTo>
                    <a:pt x="2" y="81"/>
                    <a:pt x="2" y="83"/>
                    <a:pt x="3" y="85"/>
                  </a:cubicBezTo>
                  <a:cubicBezTo>
                    <a:pt x="16" y="102"/>
                    <a:pt x="59" y="139"/>
                    <a:pt x="131" y="155"/>
                  </a:cubicBezTo>
                  <a:cubicBezTo>
                    <a:pt x="133" y="155"/>
                    <a:pt x="134" y="154"/>
                    <a:pt x="135" y="153"/>
                  </a:cubicBezTo>
                  <a:cubicBezTo>
                    <a:pt x="137" y="148"/>
                    <a:pt x="142" y="141"/>
                    <a:pt x="146" y="134"/>
                  </a:cubicBezTo>
                  <a:cubicBezTo>
                    <a:pt x="151" y="126"/>
                    <a:pt x="156" y="118"/>
                    <a:pt x="159" y="111"/>
                  </a:cubicBezTo>
                  <a:cubicBezTo>
                    <a:pt x="163" y="104"/>
                    <a:pt x="169" y="93"/>
                    <a:pt x="174" y="84"/>
                  </a:cubicBezTo>
                  <a:cubicBezTo>
                    <a:pt x="177" y="77"/>
                    <a:pt x="181" y="72"/>
                    <a:pt x="182" y="68"/>
                  </a:cubicBezTo>
                  <a:cubicBezTo>
                    <a:pt x="183" y="67"/>
                    <a:pt x="183" y="67"/>
                    <a:pt x="182" y="66"/>
                  </a:cubicBezTo>
                  <a:cubicBezTo>
                    <a:pt x="182" y="66"/>
                    <a:pt x="182" y="65"/>
                    <a:pt x="181" y="65"/>
                  </a:cubicBezTo>
                  <a:cubicBezTo>
                    <a:pt x="112" y="37"/>
                    <a:pt x="68" y="10"/>
                    <a:pt x="58" y="3"/>
                  </a:cubicBezTo>
                  <a:cubicBezTo>
                    <a:pt x="57" y="3"/>
                    <a:pt x="57" y="3"/>
                    <a:pt x="56" y="3"/>
                  </a:cubicBezTo>
                  <a:cubicBezTo>
                    <a:pt x="56" y="3"/>
                    <a:pt x="55" y="3"/>
                    <a:pt x="54" y="4"/>
                  </a:cubicBezTo>
                </a:path>
              </a:pathLst>
            </a:custGeom>
            <a:solidFill>
              <a:srgbClr val="6DD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6" name="Freeform 913"/>
            <p:cNvSpPr/>
            <p:nvPr userDrawn="1"/>
          </p:nvSpPr>
          <p:spPr bwMode="auto">
            <a:xfrm>
              <a:off x="1611266" y="3166105"/>
              <a:ext cx="67572" cy="28781"/>
            </a:xfrm>
            <a:custGeom>
              <a:avLst/>
              <a:gdLst>
                <a:gd name="T0" fmla="*/ 0 w 54"/>
                <a:gd name="T1" fmla="*/ 2 h 23"/>
                <a:gd name="T2" fmla="*/ 2 w 54"/>
                <a:gd name="T3" fmla="*/ 1 h 23"/>
                <a:gd name="T4" fmla="*/ 54 w 54"/>
                <a:gd name="T5" fmla="*/ 23 h 23"/>
                <a:gd name="T6" fmla="*/ 2 w 54"/>
                <a:gd name="T7" fmla="*/ 5 h 23"/>
                <a:gd name="T8" fmla="*/ 0 w 54"/>
                <a:gd name="T9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23">
                  <a:moveTo>
                    <a:pt x="0" y="2"/>
                  </a:moveTo>
                  <a:cubicBezTo>
                    <a:pt x="0" y="1"/>
                    <a:pt x="1" y="0"/>
                    <a:pt x="2" y="1"/>
                  </a:cubicBezTo>
                  <a:cubicBezTo>
                    <a:pt x="8" y="5"/>
                    <a:pt x="28" y="16"/>
                    <a:pt x="54" y="23"/>
                  </a:cubicBezTo>
                  <a:cubicBezTo>
                    <a:pt x="54" y="23"/>
                    <a:pt x="33" y="23"/>
                    <a:pt x="2" y="5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7" name="Freeform 914"/>
            <p:cNvSpPr/>
            <p:nvPr userDrawn="1"/>
          </p:nvSpPr>
          <p:spPr bwMode="auto">
            <a:xfrm>
              <a:off x="1637544" y="3174865"/>
              <a:ext cx="66321" cy="25027"/>
            </a:xfrm>
            <a:custGeom>
              <a:avLst/>
              <a:gdLst>
                <a:gd name="T0" fmla="*/ 0 w 53"/>
                <a:gd name="T1" fmla="*/ 1 h 20"/>
                <a:gd name="T2" fmla="*/ 53 w 53"/>
                <a:gd name="T3" fmla="*/ 20 h 20"/>
                <a:gd name="T4" fmla="*/ 53 w 53"/>
                <a:gd name="T5" fmla="*/ 19 h 20"/>
                <a:gd name="T6" fmla="*/ 1 w 53"/>
                <a:gd name="T7" fmla="*/ 0 h 20"/>
                <a:gd name="T8" fmla="*/ 0 w 53"/>
                <a:gd name="T9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0">
                  <a:moveTo>
                    <a:pt x="0" y="1"/>
                  </a:moveTo>
                  <a:cubicBezTo>
                    <a:pt x="21" y="16"/>
                    <a:pt x="53" y="20"/>
                    <a:pt x="53" y="20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8"/>
                    <a:pt x="22" y="15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23B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8" name="Freeform 915"/>
            <p:cNvSpPr/>
            <p:nvPr userDrawn="1"/>
          </p:nvSpPr>
          <p:spPr bwMode="auto">
            <a:xfrm>
              <a:off x="1637544" y="3176116"/>
              <a:ext cx="66321" cy="25027"/>
            </a:xfrm>
            <a:custGeom>
              <a:avLst/>
              <a:gdLst>
                <a:gd name="T0" fmla="*/ 0 w 53"/>
                <a:gd name="T1" fmla="*/ 0 h 20"/>
                <a:gd name="T2" fmla="*/ 0 w 53"/>
                <a:gd name="T3" fmla="*/ 2 h 20"/>
                <a:gd name="T4" fmla="*/ 52 w 53"/>
                <a:gd name="T5" fmla="*/ 20 h 20"/>
                <a:gd name="T6" fmla="*/ 53 w 53"/>
                <a:gd name="T7" fmla="*/ 19 h 20"/>
                <a:gd name="T8" fmla="*/ 0 w 5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0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19" y="14"/>
                    <a:pt x="45" y="19"/>
                    <a:pt x="52" y="20"/>
                  </a:cubicBezTo>
                  <a:cubicBezTo>
                    <a:pt x="52" y="20"/>
                    <a:pt x="53" y="19"/>
                    <a:pt x="53" y="19"/>
                  </a:cubicBezTo>
                  <a:cubicBezTo>
                    <a:pt x="53" y="19"/>
                    <a:pt x="21" y="15"/>
                    <a:pt x="0" y="0"/>
                  </a:cubicBezTo>
                </a:path>
              </a:pathLst>
            </a:custGeom>
            <a:solidFill>
              <a:srgbClr val="38C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9" name="Freeform 916"/>
            <p:cNvSpPr/>
            <p:nvPr userDrawn="1"/>
          </p:nvSpPr>
          <p:spPr bwMode="auto">
            <a:xfrm>
              <a:off x="1562464" y="3127314"/>
              <a:ext cx="63819" cy="37540"/>
            </a:xfrm>
            <a:custGeom>
              <a:avLst/>
              <a:gdLst>
                <a:gd name="T0" fmla="*/ 1 w 51"/>
                <a:gd name="T1" fmla="*/ 1 h 30"/>
                <a:gd name="T2" fmla="*/ 3 w 51"/>
                <a:gd name="T3" fmla="*/ 1 h 30"/>
                <a:gd name="T4" fmla="*/ 51 w 51"/>
                <a:gd name="T5" fmla="*/ 30 h 30"/>
                <a:gd name="T6" fmla="*/ 2 w 51"/>
                <a:gd name="T7" fmla="*/ 4 h 30"/>
                <a:gd name="T8" fmla="*/ 1 w 51"/>
                <a:gd name="T9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0">
                  <a:moveTo>
                    <a:pt x="1" y="1"/>
                  </a:moveTo>
                  <a:cubicBezTo>
                    <a:pt x="1" y="0"/>
                    <a:pt x="2" y="0"/>
                    <a:pt x="3" y="1"/>
                  </a:cubicBezTo>
                  <a:cubicBezTo>
                    <a:pt x="8" y="5"/>
                    <a:pt x="26" y="20"/>
                    <a:pt x="51" y="30"/>
                  </a:cubicBezTo>
                  <a:cubicBezTo>
                    <a:pt x="51" y="30"/>
                    <a:pt x="30" y="27"/>
                    <a:pt x="2" y="4"/>
                  </a:cubicBezTo>
                  <a:cubicBezTo>
                    <a:pt x="1" y="3"/>
                    <a:pt x="0" y="2"/>
                    <a:pt x="1" y="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0" name="Freeform 917"/>
            <p:cNvSpPr/>
            <p:nvPr userDrawn="1"/>
          </p:nvSpPr>
          <p:spPr bwMode="auto">
            <a:xfrm>
              <a:off x="1591245" y="3141078"/>
              <a:ext cx="61316" cy="35037"/>
            </a:xfrm>
            <a:custGeom>
              <a:avLst/>
              <a:gdLst>
                <a:gd name="T0" fmla="*/ 0 w 49"/>
                <a:gd name="T1" fmla="*/ 1 h 28"/>
                <a:gd name="T2" fmla="*/ 49 w 49"/>
                <a:gd name="T3" fmla="*/ 28 h 28"/>
                <a:gd name="T4" fmla="*/ 49 w 49"/>
                <a:gd name="T5" fmla="*/ 26 h 28"/>
                <a:gd name="T6" fmla="*/ 1 w 49"/>
                <a:gd name="T7" fmla="*/ 0 h 28"/>
                <a:gd name="T8" fmla="*/ 0 w 49"/>
                <a:gd name="T9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28">
                  <a:moveTo>
                    <a:pt x="0" y="1"/>
                  </a:moveTo>
                  <a:cubicBezTo>
                    <a:pt x="18" y="19"/>
                    <a:pt x="49" y="28"/>
                    <a:pt x="49" y="28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6"/>
                    <a:pt x="19" y="18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3B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1" name="Freeform 918"/>
            <p:cNvSpPr/>
            <p:nvPr userDrawn="1"/>
          </p:nvSpPr>
          <p:spPr bwMode="auto">
            <a:xfrm>
              <a:off x="1589994" y="3141078"/>
              <a:ext cx="62567" cy="36289"/>
            </a:xfrm>
            <a:custGeom>
              <a:avLst/>
              <a:gdLst>
                <a:gd name="T0" fmla="*/ 1 w 50"/>
                <a:gd name="T1" fmla="*/ 0 h 29"/>
                <a:gd name="T2" fmla="*/ 1 w 50"/>
                <a:gd name="T3" fmla="*/ 2 h 29"/>
                <a:gd name="T4" fmla="*/ 48 w 50"/>
                <a:gd name="T5" fmla="*/ 28 h 29"/>
                <a:gd name="T6" fmla="*/ 50 w 50"/>
                <a:gd name="T7" fmla="*/ 27 h 29"/>
                <a:gd name="T8" fmla="*/ 1 w 50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9">
                  <a:moveTo>
                    <a:pt x="1" y="0"/>
                  </a:moveTo>
                  <a:cubicBezTo>
                    <a:pt x="0" y="1"/>
                    <a:pt x="0" y="2"/>
                    <a:pt x="1" y="2"/>
                  </a:cubicBezTo>
                  <a:cubicBezTo>
                    <a:pt x="17" y="18"/>
                    <a:pt x="42" y="26"/>
                    <a:pt x="48" y="28"/>
                  </a:cubicBezTo>
                  <a:cubicBezTo>
                    <a:pt x="49" y="29"/>
                    <a:pt x="50" y="28"/>
                    <a:pt x="50" y="27"/>
                  </a:cubicBezTo>
                  <a:cubicBezTo>
                    <a:pt x="50" y="27"/>
                    <a:pt x="19" y="18"/>
                    <a:pt x="1" y="0"/>
                  </a:cubicBezTo>
                  <a:close/>
                </a:path>
              </a:pathLst>
            </a:custGeom>
            <a:solidFill>
              <a:srgbClr val="38C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2" name="Freeform 919"/>
            <p:cNvSpPr/>
            <p:nvPr userDrawn="1"/>
          </p:nvSpPr>
          <p:spPr bwMode="auto">
            <a:xfrm>
              <a:off x="1466111" y="3248693"/>
              <a:ext cx="242759" cy="151412"/>
            </a:xfrm>
            <a:custGeom>
              <a:avLst/>
              <a:gdLst>
                <a:gd name="T0" fmla="*/ 189 w 194"/>
                <a:gd name="T1" fmla="*/ 72 h 121"/>
                <a:gd name="T2" fmla="*/ 138 w 194"/>
                <a:gd name="T3" fmla="*/ 86 h 121"/>
                <a:gd name="T4" fmla="*/ 51 w 194"/>
                <a:gd name="T5" fmla="*/ 46 h 121"/>
                <a:gd name="T6" fmla="*/ 8 w 194"/>
                <a:gd name="T7" fmla="*/ 12 h 121"/>
                <a:gd name="T8" fmla="*/ 3 w 194"/>
                <a:gd name="T9" fmla="*/ 0 h 121"/>
                <a:gd name="T10" fmla="*/ 3 w 194"/>
                <a:gd name="T11" fmla="*/ 0 h 121"/>
                <a:gd name="T12" fmla="*/ 0 w 194"/>
                <a:gd name="T13" fmla="*/ 3 h 121"/>
                <a:gd name="T14" fmla="*/ 1 w 194"/>
                <a:gd name="T15" fmla="*/ 24 h 121"/>
                <a:gd name="T16" fmla="*/ 1 w 194"/>
                <a:gd name="T17" fmla="*/ 31 h 121"/>
                <a:gd name="T18" fmla="*/ 3 w 194"/>
                <a:gd name="T19" fmla="*/ 39 h 121"/>
                <a:gd name="T20" fmla="*/ 133 w 194"/>
                <a:gd name="T21" fmla="*/ 119 h 121"/>
                <a:gd name="T22" fmla="*/ 155 w 194"/>
                <a:gd name="T23" fmla="*/ 118 h 121"/>
                <a:gd name="T24" fmla="*/ 175 w 194"/>
                <a:gd name="T25" fmla="*/ 110 h 121"/>
                <a:gd name="T26" fmla="*/ 179 w 194"/>
                <a:gd name="T27" fmla="*/ 100 h 121"/>
                <a:gd name="T28" fmla="*/ 194 w 194"/>
                <a:gd name="T29" fmla="*/ 75 h 121"/>
                <a:gd name="T30" fmla="*/ 189 w 194"/>
                <a:gd name="T31" fmla="*/ 7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21">
                  <a:moveTo>
                    <a:pt x="189" y="72"/>
                  </a:moveTo>
                  <a:cubicBezTo>
                    <a:pt x="156" y="83"/>
                    <a:pt x="138" y="86"/>
                    <a:pt x="138" y="86"/>
                  </a:cubicBezTo>
                  <a:cubicBezTo>
                    <a:pt x="90" y="70"/>
                    <a:pt x="72" y="59"/>
                    <a:pt x="51" y="46"/>
                  </a:cubicBezTo>
                  <a:cubicBezTo>
                    <a:pt x="28" y="32"/>
                    <a:pt x="13" y="17"/>
                    <a:pt x="8" y="12"/>
                  </a:cubicBezTo>
                  <a:cubicBezTo>
                    <a:pt x="3" y="6"/>
                    <a:pt x="3" y="2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14"/>
                    <a:pt x="1" y="24"/>
                    <a:pt x="1" y="24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4"/>
                    <a:pt x="2" y="37"/>
                    <a:pt x="3" y="39"/>
                  </a:cubicBezTo>
                  <a:cubicBezTo>
                    <a:pt x="39" y="87"/>
                    <a:pt x="106" y="113"/>
                    <a:pt x="133" y="119"/>
                  </a:cubicBezTo>
                  <a:cubicBezTo>
                    <a:pt x="140" y="121"/>
                    <a:pt x="148" y="120"/>
                    <a:pt x="155" y="118"/>
                  </a:cubicBezTo>
                  <a:cubicBezTo>
                    <a:pt x="175" y="110"/>
                    <a:pt x="175" y="110"/>
                    <a:pt x="175" y="110"/>
                  </a:cubicBezTo>
                  <a:cubicBezTo>
                    <a:pt x="177" y="109"/>
                    <a:pt x="179" y="102"/>
                    <a:pt x="179" y="100"/>
                  </a:cubicBezTo>
                  <a:cubicBezTo>
                    <a:pt x="183" y="87"/>
                    <a:pt x="192" y="80"/>
                    <a:pt x="194" y="75"/>
                  </a:cubicBezTo>
                  <a:lnTo>
                    <a:pt x="189" y="72"/>
                  </a:lnTo>
                  <a:close/>
                </a:path>
              </a:pathLst>
            </a:custGeom>
            <a:solidFill>
              <a:srgbClr val="B21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3" name="Freeform 920"/>
            <p:cNvSpPr/>
            <p:nvPr userDrawn="1"/>
          </p:nvSpPr>
          <p:spPr bwMode="auto">
            <a:xfrm>
              <a:off x="1463608" y="3252447"/>
              <a:ext cx="245262" cy="147658"/>
            </a:xfrm>
            <a:custGeom>
              <a:avLst/>
              <a:gdLst>
                <a:gd name="T0" fmla="*/ 184 w 196"/>
                <a:gd name="T1" fmla="*/ 104 h 118"/>
                <a:gd name="T2" fmla="*/ 188 w 196"/>
                <a:gd name="T3" fmla="*/ 97 h 118"/>
                <a:gd name="T4" fmla="*/ 196 w 196"/>
                <a:gd name="T5" fmla="*/ 72 h 118"/>
                <a:gd name="T6" fmla="*/ 180 w 196"/>
                <a:gd name="T7" fmla="*/ 78 h 118"/>
                <a:gd name="T8" fmla="*/ 141 w 196"/>
                <a:gd name="T9" fmla="*/ 88 h 118"/>
                <a:gd name="T10" fmla="*/ 8 w 196"/>
                <a:gd name="T11" fmla="*/ 12 h 118"/>
                <a:gd name="T12" fmla="*/ 2 w 196"/>
                <a:gd name="T13" fmla="*/ 0 h 118"/>
                <a:gd name="T14" fmla="*/ 3 w 196"/>
                <a:gd name="T15" fmla="*/ 28 h 118"/>
                <a:gd name="T16" fmla="*/ 6 w 196"/>
                <a:gd name="T17" fmla="*/ 46 h 118"/>
                <a:gd name="T18" fmla="*/ 130 w 196"/>
                <a:gd name="T19" fmla="*/ 117 h 118"/>
                <a:gd name="T20" fmla="*/ 157 w 196"/>
                <a:gd name="T21" fmla="*/ 115 h 118"/>
                <a:gd name="T22" fmla="*/ 176 w 196"/>
                <a:gd name="T23" fmla="*/ 108 h 118"/>
                <a:gd name="T24" fmla="*/ 184 w 196"/>
                <a:gd name="T25" fmla="*/ 10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" h="118">
                  <a:moveTo>
                    <a:pt x="184" y="104"/>
                  </a:moveTo>
                  <a:cubicBezTo>
                    <a:pt x="187" y="102"/>
                    <a:pt x="188" y="97"/>
                    <a:pt x="188" y="97"/>
                  </a:cubicBezTo>
                  <a:cubicBezTo>
                    <a:pt x="194" y="82"/>
                    <a:pt x="196" y="72"/>
                    <a:pt x="196" y="72"/>
                  </a:cubicBezTo>
                  <a:cubicBezTo>
                    <a:pt x="189" y="75"/>
                    <a:pt x="184" y="77"/>
                    <a:pt x="180" y="78"/>
                  </a:cubicBezTo>
                  <a:cubicBezTo>
                    <a:pt x="163" y="84"/>
                    <a:pt x="147" y="89"/>
                    <a:pt x="141" y="88"/>
                  </a:cubicBezTo>
                  <a:cubicBezTo>
                    <a:pt x="77" y="71"/>
                    <a:pt x="18" y="28"/>
                    <a:pt x="8" y="12"/>
                  </a:cubicBezTo>
                  <a:cubicBezTo>
                    <a:pt x="5" y="9"/>
                    <a:pt x="2" y="4"/>
                    <a:pt x="2" y="0"/>
                  </a:cubicBezTo>
                  <a:cubicBezTo>
                    <a:pt x="0" y="6"/>
                    <a:pt x="3" y="28"/>
                    <a:pt x="3" y="28"/>
                  </a:cubicBezTo>
                  <a:cubicBezTo>
                    <a:pt x="3" y="31"/>
                    <a:pt x="5" y="45"/>
                    <a:pt x="6" y="46"/>
                  </a:cubicBezTo>
                  <a:cubicBezTo>
                    <a:pt x="39" y="85"/>
                    <a:pt x="96" y="109"/>
                    <a:pt x="130" y="117"/>
                  </a:cubicBezTo>
                  <a:cubicBezTo>
                    <a:pt x="138" y="118"/>
                    <a:pt x="150" y="118"/>
                    <a:pt x="157" y="115"/>
                  </a:cubicBezTo>
                  <a:cubicBezTo>
                    <a:pt x="176" y="108"/>
                    <a:pt x="176" y="108"/>
                    <a:pt x="176" y="108"/>
                  </a:cubicBezTo>
                  <a:cubicBezTo>
                    <a:pt x="179" y="107"/>
                    <a:pt x="182" y="106"/>
                    <a:pt x="184" y="104"/>
                  </a:cubicBezTo>
                  <a:close/>
                </a:path>
              </a:pathLst>
            </a:custGeom>
            <a:solidFill>
              <a:srgbClr val="DA2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4" name="Freeform 921"/>
            <p:cNvSpPr/>
            <p:nvPr userDrawn="1"/>
          </p:nvSpPr>
          <p:spPr bwMode="auto">
            <a:xfrm>
              <a:off x="1638795" y="3301249"/>
              <a:ext cx="20021" cy="38792"/>
            </a:xfrm>
            <a:custGeom>
              <a:avLst/>
              <a:gdLst>
                <a:gd name="T0" fmla="*/ 0 w 16"/>
                <a:gd name="T1" fmla="*/ 31 h 31"/>
                <a:gd name="T2" fmla="*/ 7 w 16"/>
                <a:gd name="T3" fmla="*/ 29 h 31"/>
                <a:gd name="T4" fmla="*/ 11 w 16"/>
                <a:gd name="T5" fmla="*/ 22 h 31"/>
                <a:gd name="T6" fmla="*/ 16 w 16"/>
                <a:gd name="T7" fmla="*/ 6 h 31"/>
                <a:gd name="T8" fmla="*/ 13 w 16"/>
                <a:gd name="T9" fmla="*/ 2 h 31"/>
                <a:gd name="T10" fmla="*/ 0 w 16"/>
                <a:gd name="T11" fmla="*/ 9 h 31"/>
                <a:gd name="T12" fmla="*/ 0 w 16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31">
                  <a:moveTo>
                    <a:pt x="0" y="31"/>
                  </a:moveTo>
                  <a:cubicBezTo>
                    <a:pt x="7" y="29"/>
                    <a:pt x="7" y="29"/>
                    <a:pt x="7" y="29"/>
                  </a:cubicBezTo>
                  <a:cubicBezTo>
                    <a:pt x="9" y="28"/>
                    <a:pt x="11" y="25"/>
                    <a:pt x="11" y="22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3"/>
                    <a:pt x="16" y="0"/>
                    <a:pt x="13" y="2"/>
                  </a:cubicBezTo>
                  <a:cubicBezTo>
                    <a:pt x="0" y="9"/>
                    <a:pt x="0" y="9"/>
                    <a:pt x="0" y="9"/>
                  </a:cubicBezTo>
                  <a:lnTo>
                    <a:pt x="0" y="31"/>
                  </a:lnTo>
                  <a:close/>
                </a:path>
              </a:pathLst>
            </a:custGeom>
            <a:solidFill>
              <a:srgbClr val="E071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5" name="Freeform 922"/>
            <p:cNvSpPr/>
            <p:nvPr userDrawn="1"/>
          </p:nvSpPr>
          <p:spPr bwMode="auto">
            <a:xfrm>
              <a:off x="1582486" y="3292490"/>
              <a:ext cx="56311" cy="47551"/>
            </a:xfrm>
            <a:custGeom>
              <a:avLst/>
              <a:gdLst>
                <a:gd name="T0" fmla="*/ 8 w 45"/>
                <a:gd name="T1" fmla="*/ 0 h 38"/>
                <a:gd name="T2" fmla="*/ 0 w 45"/>
                <a:gd name="T3" fmla="*/ 22 h 38"/>
                <a:gd name="T4" fmla="*/ 19 w 45"/>
                <a:gd name="T5" fmla="*/ 29 h 38"/>
                <a:gd name="T6" fmla="*/ 45 w 45"/>
                <a:gd name="T7" fmla="*/ 38 h 38"/>
                <a:gd name="T8" fmla="*/ 45 w 45"/>
                <a:gd name="T9" fmla="*/ 16 h 38"/>
                <a:gd name="T10" fmla="*/ 8 w 45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8">
                  <a:moveTo>
                    <a:pt x="8" y="0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11" y="26"/>
                    <a:pt x="19" y="29"/>
                  </a:cubicBezTo>
                  <a:cubicBezTo>
                    <a:pt x="34" y="35"/>
                    <a:pt x="45" y="38"/>
                    <a:pt x="45" y="38"/>
                  </a:cubicBezTo>
                  <a:cubicBezTo>
                    <a:pt x="45" y="16"/>
                    <a:pt x="45" y="16"/>
                    <a:pt x="45" y="16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F2E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6" name="Freeform 923"/>
            <p:cNvSpPr/>
            <p:nvPr userDrawn="1"/>
          </p:nvSpPr>
          <p:spPr bwMode="auto">
            <a:xfrm>
              <a:off x="1584988" y="3302501"/>
              <a:ext cx="73829" cy="37540"/>
            </a:xfrm>
            <a:custGeom>
              <a:avLst/>
              <a:gdLst>
                <a:gd name="T0" fmla="*/ 39 w 59"/>
                <a:gd name="T1" fmla="*/ 6 h 30"/>
                <a:gd name="T2" fmla="*/ 43 w 59"/>
                <a:gd name="T3" fmla="*/ 8 h 30"/>
                <a:gd name="T4" fmla="*/ 43 w 59"/>
                <a:gd name="T5" fmla="*/ 8 h 30"/>
                <a:gd name="T6" fmla="*/ 43 w 59"/>
                <a:gd name="T7" fmla="*/ 8 h 30"/>
                <a:gd name="T8" fmla="*/ 53 w 59"/>
                <a:gd name="T9" fmla="*/ 3 h 30"/>
                <a:gd name="T10" fmla="*/ 55 w 59"/>
                <a:gd name="T11" fmla="*/ 1 h 30"/>
                <a:gd name="T12" fmla="*/ 57 w 59"/>
                <a:gd name="T13" fmla="*/ 1 h 30"/>
                <a:gd name="T14" fmla="*/ 59 w 59"/>
                <a:gd name="T15" fmla="*/ 2 h 30"/>
                <a:gd name="T16" fmla="*/ 58 w 59"/>
                <a:gd name="T17" fmla="*/ 5 h 30"/>
                <a:gd name="T18" fmla="*/ 58 w 59"/>
                <a:gd name="T19" fmla="*/ 5 h 30"/>
                <a:gd name="T20" fmla="*/ 54 w 59"/>
                <a:gd name="T21" fmla="*/ 21 h 30"/>
                <a:gd name="T22" fmla="*/ 54 w 59"/>
                <a:gd name="T23" fmla="*/ 21 h 30"/>
                <a:gd name="T24" fmla="*/ 54 w 59"/>
                <a:gd name="T25" fmla="*/ 21 h 30"/>
                <a:gd name="T26" fmla="*/ 49 w 59"/>
                <a:gd name="T27" fmla="*/ 27 h 30"/>
                <a:gd name="T28" fmla="*/ 49 w 59"/>
                <a:gd name="T29" fmla="*/ 27 h 30"/>
                <a:gd name="T30" fmla="*/ 43 w 59"/>
                <a:gd name="T31" fmla="*/ 29 h 30"/>
                <a:gd name="T32" fmla="*/ 43 w 59"/>
                <a:gd name="T33" fmla="*/ 29 h 30"/>
                <a:gd name="T34" fmla="*/ 22 w 59"/>
                <a:gd name="T35" fmla="*/ 23 h 30"/>
                <a:gd name="T36" fmla="*/ 11 w 59"/>
                <a:gd name="T37" fmla="*/ 19 h 30"/>
                <a:gd name="T38" fmla="*/ 0 w 59"/>
                <a:gd name="T39" fmla="*/ 15 h 30"/>
                <a:gd name="T40" fmla="*/ 21 w 59"/>
                <a:gd name="T41" fmla="*/ 23 h 30"/>
                <a:gd name="T42" fmla="*/ 43 w 59"/>
                <a:gd name="T43" fmla="*/ 30 h 30"/>
                <a:gd name="T44" fmla="*/ 43 w 59"/>
                <a:gd name="T45" fmla="*/ 30 h 30"/>
                <a:gd name="T46" fmla="*/ 43 w 59"/>
                <a:gd name="T47" fmla="*/ 30 h 30"/>
                <a:gd name="T48" fmla="*/ 50 w 59"/>
                <a:gd name="T49" fmla="*/ 28 h 30"/>
                <a:gd name="T50" fmla="*/ 50 w 59"/>
                <a:gd name="T51" fmla="*/ 28 h 30"/>
                <a:gd name="T52" fmla="*/ 50 w 59"/>
                <a:gd name="T53" fmla="*/ 28 h 30"/>
                <a:gd name="T54" fmla="*/ 55 w 59"/>
                <a:gd name="T55" fmla="*/ 22 h 30"/>
                <a:gd name="T56" fmla="*/ 55 w 59"/>
                <a:gd name="T57" fmla="*/ 22 h 30"/>
                <a:gd name="T58" fmla="*/ 59 w 59"/>
                <a:gd name="T59" fmla="*/ 5 h 30"/>
                <a:gd name="T60" fmla="*/ 59 w 59"/>
                <a:gd name="T61" fmla="*/ 5 h 30"/>
                <a:gd name="T62" fmla="*/ 59 w 59"/>
                <a:gd name="T63" fmla="*/ 5 h 30"/>
                <a:gd name="T64" fmla="*/ 59 w 59"/>
                <a:gd name="T65" fmla="*/ 2 h 30"/>
                <a:gd name="T66" fmla="*/ 59 w 59"/>
                <a:gd name="T67" fmla="*/ 1 h 30"/>
                <a:gd name="T68" fmla="*/ 58 w 59"/>
                <a:gd name="T69" fmla="*/ 0 h 30"/>
                <a:gd name="T70" fmla="*/ 55 w 59"/>
                <a:gd name="T71" fmla="*/ 1 h 30"/>
                <a:gd name="T72" fmla="*/ 53 w 59"/>
                <a:gd name="T73" fmla="*/ 2 h 30"/>
                <a:gd name="T74" fmla="*/ 43 w 59"/>
                <a:gd name="T75" fmla="*/ 8 h 30"/>
                <a:gd name="T76" fmla="*/ 43 w 59"/>
                <a:gd name="T77" fmla="*/ 8 h 30"/>
                <a:gd name="T78" fmla="*/ 39 w 59"/>
                <a:gd name="T79" fmla="*/ 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9" h="30">
                  <a:moveTo>
                    <a:pt x="39" y="6"/>
                  </a:move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6" y="1"/>
                    <a:pt x="57" y="0"/>
                    <a:pt x="57" y="1"/>
                  </a:cubicBezTo>
                  <a:cubicBezTo>
                    <a:pt x="58" y="1"/>
                    <a:pt x="58" y="2"/>
                    <a:pt x="59" y="2"/>
                  </a:cubicBezTo>
                  <a:cubicBezTo>
                    <a:pt x="59" y="3"/>
                    <a:pt x="59" y="4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4"/>
                    <a:pt x="52" y="26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36" y="27"/>
                    <a:pt x="29" y="25"/>
                    <a:pt x="22" y="23"/>
                  </a:cubicBezTo>
                  <a:cubicBezTo>
                    <a:pt x="18" y="21"/>
                    <a:pt x="15" y="20"/>
                    <a:pt x="11" y="1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7" y="18"/>
                    <a:pt x="14" y="21"/>
                    <a:pt x="21" y="23"/>
                  </a:cubicBezTo>
                  <a:cubicBezTo>
                    <a:pt x="28" y="26"/>
                    <a:pt x="35" y="28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2" y="27"/>
                    <a:pt x="55" y="25"/>
                    <a:pt x="55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4"/>
                    <a:pt x="59" y="3"/>
                    <a:pt x="59" y="2"/>
                  </a:cubicBezTo>
                  <a:cubicBezTo>
                    <a:pt x="59" y="2"/>
                    <a:pt x="59" y="1"/>
                    <a:pt x="59" y="1"/>
                  </a:cubicBezTo>
                  <a:cubicBezTo>
                    <a:pt x="59" y="0"/>
                    <a:pt x="58" y="0"/>
                    <a:pt x="58" y="0"/>
                  </a:cubicBezTo>
                  <a:cubicBezTo>
                    <a:pt x="56" y="0"/>
                    <a:pt x="56" y="1"/>
                    <a:pt x="55" y="1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lnTo>
                    <a:pt x="39" y="6"/>
                  </a:lnTo>
                  <a:close/>
                </a:path>
              </a:pathLst>
            </a:custGeom>
            <a:solidFill>
              <a:srgbClr val="E0B1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7" name="Freeform 924"/>
            <p:cNvSpPr/>
            <p:nvPr userDrawn="1"/>
          </p:nvSpPr>
          <p:spPr bwMode="auto">
            <a:xfrm>
              <a:off x="1483630" y="3224918"/>
              <a:ext cx="108867" cy="100107"/>
            </a:xfrm>
            <a:custGeom>
              <a:avLst/>
              <a:gdLst>
                <a:gd name="T0" fmla="*/ 87 w 87"/>
                <a:gd name="T1" fmla="*/ 54 h 80"/>
                <a:gd name="T2" fmla="*/ 78 w 87"/>
                <a:gd name="T3" fmla="*/ 78 h 80"/>
                <a:gd name="T4" fmla="*/ 76 w 87"/>
                <a:gd name="T5" fmla="*/ 80 h 80"/>
                <a:gd name="T6" fmla="*/ 34 w 87"/>
                <a:gd name="T7" fmla="*/ 56 h 80"/>
                <a:gd name="T8" fmla="*/ 4 w 87"/>
                <a:gd name="T9" fmla="*/ 33 h 80"/>
                <a:gd name="T10" fmla="*/ 2 w 87"/>
                <a:gd name="T11" fmla="*/ 29 h 80"/>
                <a:gd name="T12" fmla="*/ 0 w 87"/>
                <a:gd name="T13" fmla="*/ 0 h 80"/>
                <a:gd name="T14" fmla="*/ 87 w 87"/>
                <a:gd name="T15" fmla="*/ 5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" h="80">
                  <a:moveTo>
                    <a:pt x="87" y="54"/>
                  </a:moveTo>
                  <a:cubicBezTo>
                    <a:pt x="78" y="78"/>
                    <a:pt x="78" y="78"/>
                    <a:pt x="78" y="78"/>
                  </a:cubicBezTo>
                  <a:cubicBezTo>
                    <a:pt x="78" y="79"/>
                    <a:pt x="77" y="80"/>
                    <a:pt x="76" y="80"/>
                  </a:cubicBezTo>
                  <a:cubicBezTo>
                    <a:pt x="70" y="77"/>
                    <a:pt x="53" y="69"/>
                    <a:pt x="34" y="56"/>
                  </a:cubicBezTo>
                  <a:cubicBezTo>
                    <a:pt x="18" y="46"/>
                    <a:pt x="8" y="36"/>
                    <a:pt x="4" y="33"/>
                  </a:cubicBezTo>
                  <a:cubicBezTo>
                    <a:pt x="3" y="32"/>
                    <a:pt x="2" y="31"/>
                    <a:pt x="2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7" y="54"/>
                    <a:pt x="87" y="54"/>
                    <a:pt x="87" y="54"/>
                  </a:cubicBezTo>
                </a:path>
              </a:pathLst>
            </a:custGeom>
            <a:solidFill>
              <a:srgbClr val="43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8" name="Freeform 925"/>
            <p:cNvSpPr/>
            <p:nvPr userDrawn="1"/>
          </p:nvSpPr>
          <p:spPr bwMode="auto">
            <a:xfrm>
              <a:off x="1483630" y="3224918"/>
              <a:ext cx="108867" cy="100107"/>
            </a:xfrm>
            <a:custGeom>
              <a:avLst/>
              <a:gdLst>
                <a:gd name="T0" fmla="*/ 38 w 87"/>
                <a:gd name="T1" fmla="*/ 29 h 80"/>
                <a:gd name="T2" fmla="*/ 87 w 87"/>
                <a:gd name="T3" fmla="*/ 54 h 80"/>
                <a:gd name="T4" fmla="*/ 78 w 87"/>
                <a:gd name="T5" fmla="*/ 78 h 80"/>
                <a:gd name="T6" fmla="*/ 76 w 87"/>
                <a:gd name="T7" fmla="*/ 80 h 80"/>
                <a:gd name="T8" fmla="*/ 34 w 87"/>
                <a:gd name="T9" fmla="*/ 56 h 80"/>
                <a:gd name="T10" fmla="*/ 4 w 87"/>
                <a:gd name="T11" fmla="*/ 33 h 80"/>
                <a:gd name="T12" fmla="*/ 2 w 87"/>
                <a:gd name="T13" fmla="*/ 29 h 80"/>
                <a:gd name="T14" fmla="*/ 0 w 87"/>
                <a:gd name="T15" fmla="*/ 0 h 80"/>
                <a:gd name="T16" fmla="*/ 38 w 87"/>
                <a:gd name="T17" fmla="*/ 2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80">
                  <a:moveTo>
                    <a:pt x="38" y="29"/>
                  </a:moveTo>
                  <a:cubicBezTo>
                    <a:pt x="50" y="37"/>
                    <a:pt x="70" y="47"/>
                    <a:pt x="87" y="54"/>
                  </a:cubicBezTo>
                  <a:cubicBezTo>
                    <a:pt x="78" y="78"/>
                    <a:pt x="78" y="78"/>
                    <a:pt x="78" y="78"/>
                  </a:cubicBezTo>
                  <a:cubicBezTo>
                    <a:pt x="78" y="79"/>
                    <a:pt x="77" y="80"/>
                    <a:pt x="76" y="80"/>
                  </a:cubicBezTo>
                  <a:cubicBezTo>
                    <a:pt x="70" y="77"/>
                    <a:pt x="53" y="69"/>
                    <a:pt x="34" y="56"/>
                  </a:cubicBezTo>
                  <a:cubicBezTo>
                    <a:pt x="18" y="46"/>
                    <a:pt x="8" y="36"/>
                    <a:pt x="4" y="33"/>
                  </a:cubicBezTo>
                  <a:cubicBezTo>
                    <a:pt x="3" y="32"/>
                    <a:pt x="2" y="31"/>
                    <a:pt x="2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7"/>
                    <a:pt x="23" y="19"/>
                    <a:pt x="38" y="29"/>
                  </a:cubicBezTo>
                  <a:close/>
                </a:path>
              </a:pathLst>
            </a:custGeom>
            <a:solidFill>
              <a:srgbClr val="43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9" name="Freeform 926"/>
            <p:cNvSpPr/>
            <p:nvPr userDrawn="1"/>
          </p:nvSpPr>
          <p:spPr bwMode="auto">
            <a:xfrm>
              <a:off x="1483630" y="3224918"/>
              <a:ext cx="108867" cy="100107"/>
            </a:xfrm>
            <a:custGeom>
              <a:avLst/>
              <a:gdLst>
                <a:gd name="T0" fmla="*/ 38 w 87"/>
                <a:gd name="T1" fmla="*/ 29 h 80"/>
                <a:gd name="T2" fmla="*/ 87 w 87"/>
                <a:gd name="T3" fmla="*/ 54 h 80"/>
                <a:gd name="T4" fmla="*/ 78 w 87"/>
                <a:gd name="T5" fmla="*/ 78 h 80"/>
                <a:gd name="T6" fmla="*/ 76 w 87"/>
                <a:gd name="T7" fmla="*/ 80 h 80"/>
                <a:gd name="T8" fmla="*/ 34 w 87"/>
                <a:gd name="T9" fmla="*/ 56 h 80"/>
                <a:gd name="T10" fmla="*/ 4 w 87"/>
                <a:gd name="T11" fmla="*/ 33 h 80"/>
                <a:gd name="T12" fmla="*/ 2 w 87"/>
                <a:gd name="T13" fmla="*/ 29 h 80"/>
                <a:gd name="T14" fmla="*/ 0 w 87"/>
                <a:gd name="T15" fmla="*/ 0 h 80"/>
                <a:gd name="T16" fmla="*/ 38 w 87"/>
                <a:gd name="T17" fmla="*/ 2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80">
                  <a:moveTo>
                    <a:pt x="38" y="29"/>
                  </a:moveTo>
                  <a:cubicBezTo>
                    <a:pt x="50" y="37"/>
                    <a:pt x="70" y="47"/>
                    <a:pt x="87" y="54"/>
                  </a:cubicBezTo>
                  <a:cubicBezTo>
                    <a:pt x="78" y="78"/>
                    <a:pt x="78" y="78"/>
                    <a:pt x="78" y="78"/>
                  </a:cubicBezTo>
                  <a:cubicBezTo>
                    <a:pt x="78" y="79"/>
                    <a:pt x="77" y="80"/>
                    <a:pt x="76" y="80"/>
                  </a:cubicBezTo>
                  <a:cubicBezTo>
                    <a:pt x="70" y="77"/>
                    <a:pt x="53" y="69"/>
                    <a:pt x="34" y="56"/>
                  </a:cubicBezTo>
                  <a:cubicBezTo>
                    <a:pt x="18" y="46"/>
                    <a:pt x="8" y="36"/>
                    <a:pt x="4" y="33"/>
                  </a:cubicBezTo>
                  <a:cubicBezTo>
                    <a:pt x="3" y="32"/>
                    <a:pt x="2" y="31"/>
                    <a:pt x="2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7"/>
                    <a:pt x="23" y="19"/>
                    <a:pt x="38" y="29"/>
                  </a:cubicBezTo>
                  <a:close/>
                </a:path>
              </a:pathLst>
            </a:custGeom>
            <a:solidFill>
              <a:srgbClr val="8B1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0" name="Freeform 927"/>
            <p:cNvSpPr/>
            <p:nvPr userDrawn="1"/>
          </p:nvSpPr>
          <p:spPr bwMode="auto">
            <a:xfrm>
              <a:off x="1488635" y="3228672"/>
              <a:ext cx="103861" cy="91348"/>
            </a:xfrm>
            <a:custGeom>
              <a:avLst/>
              <a:gdLst>
                <a:gd name="T0" fmla="*/ 34 w 83"/>
                <a:gd name="T1" fmla="*/ 26 h 73"/>
                <a:gd name="T2" fmla="*/ 83 w 83"/>
                <a:gd name="T3" fmla="*/ 51 h 73"/>
                <a:gd name="T4" fmla="*/ 75 w 83"/>
                <a:gd name="T5" fmla="*/ 73 h 73"/>
                <a:gd name="T6" fmla="*/ 34 w 83"/>
                <a:gd name="T7" fmla="*/ 52 h 73"/>
                <a:gd name="T8" fmla="*/ 3 w 83"/>
                <a:gd name="T9" fmla="*/ 28 h 73"/>
                <a:gd name="T10" fmla="*/ 2 w 83"/>
                <a:gd name="T11" fmla="*/ 25 h 73"/>
                <a:gd name="T12" fmla="*/ 0 w 83"/>
                <a:gd name="T13" fmla="*/ 0 h 73"/>
                <a:gd name="T14" fmla="*/ 34 w 83"/>
                <a:gd name="T15" fmla="*/ 2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34" y="26"/>
                  </a:moveTo>
                  <a:cubicBezTo>
                    <a:pt x="46" y="34"/>
                    <a:pt x="66" y="44"/>
                    <a:pt x="83" y="51"/>
                  </a:cubicBezTo>
                  <a:cubicBezTo>
                    <a:pt x="75" y="73"/>
                    <a:pt x="75" y="73"/>
                    <a:pt x="75" y="73"/>
                  </a:cubicBezTo>
                  <a:cubicBezTo>
                    <a:pt x="69" y="70"/>
                    <a:pt x="53" y="64"/>
                    <a:pt x="34" y="52"/>
                  </a:cubicBezTo>
                  <a:cubicBezTo>
                    <a:pt x="18" y="42"/>
                    <a:pt x="7" y="32"/>
                    <a:pt x="3" y="28"/>
                  </a:cubicBezTo>
                  <a:cubicBezTo>
                    <a:pt x="3" y="27"/>
                    <a:pt x="2" y="26"/>
                    <a:pt x="2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7"/>
                    <a:pt x="22" y="17"/>
                    <a:pt x="34" y="26"/>
                  </a:cubicBezTo>
                  <a:close/>
                </a:path>
              </a:pathLst>
            </a:custGeom>
            <a:solidFill>
              <a:srgbClr val="DA2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1" name="Freeform 928"/>
            <p:cNvSpPr/>
            <p:nvPr userDrawn="1"/>
          </p:nvSpPr>
          <p:spPr bwMode="auto">
            <a:xfrm>
              <a:off x="1469865" y="3212405"/>
              <a:ext cx="16268" cy="51305"/>
            </a:xfrm>
            <a:custGeom>
              <a:avLst/>
              <a:gdLst>
                <a:gd name="T0" fmla="*/ 11 w 13"/>
                <a:gd name="T1" fmla="*/ 10 h 41"/>
                <a:gd name="T2" fmla="*/ 0 w 13"/>
                <a:gd name="T3" fmla="*/ 0 h 41"/>
                <a:gd name="T4" fmla="*/ 0 w 13"/>
                <a:gd name="T5" fmla="*/ 8 h 41"/>
                <a:gd name="T6" fmla="*/ 0 w 13"/>
                <a:gd name="T7" fmla="*/ 25 h 41"/>
                <a:gd name="T8" fmla="*/ 1 w 13"/>
                <a:gd name="T9" fmla="*/ 27 h 41"/>
                <a:gd name="T10" fmla="*/ 5 w 13"/>
                <a:gd name="T11" fmla="*/ 32 h 41"/>
                <a:gd name="T12" fmla="*/ 8 w 13"/>
                <a:gd name="T13" fmla="*/ 37 h 41"/>
                <a:gd name="T14" fmla="*/ 13 w 13"/>
                <a:gd name="T15" fmla="*/ 41 h 41"/>
                <a:gd name="T16" fmla="*/ 11 w 13"/>
                <a:gd name="T17" fmla="*/ 1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41">
                  <a:moveTo>
                    <a:pt x="11" y="1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6"/>
                    <a:pt x="0" y="8"/>
                  </a:cubicBezTo>
                  <a:cubicBezTo>
                    <a:pt x="0" y="13"/>
                    <a:pt x="0" y="25"/>
                    <a:pt x="0" y="25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1" y="10"/>
                  </a:lnTo>
                  <a:close/>
                </a:path>
              </a:pathLst>
            </a:custGeom>
            <a:solidFill>
              <a:srgbClr val="F2E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2" name="Freeform 929"/>
            <p:cNvSpPr/>
            <p:nvPr userDrawn="1"/>
          </p:nvSpPr>
          <p:spPr bwMode="auto">
            <a:xfrm>
              <a:off x="1471116" y="3117303"/>
              <a:ext cx="254022" cy="193957"/>
            </a:xfrm>
            <a:custGeom>
              <a:avLst/>
              <a:gdLst>
                <a:gd name="T0" fmla="*/ 2 w 203"/>
                <a:gd name="T1" fmla="*/ 61 h 155"/>
                <a:gd name="T2" fmla="*/ 65 w 203"/>
                <a:gd name="T3" fmla="*/ 0 h 155"/>
                <a:gd name="T4" fmla="*/ 68 w 203"/>
                <a:gd name="T5" fmla="*/ 11 h 155"/>
                <a:gd name="T6" fmla="*/ 203 w 203"/>
                <a:gd name="T7" fmla="*/ 85 h 155"/>
                <a:gd name="T8" fmla="*/ 134 w 203"/>
                <a:gd name="T9" fmla="*/ 139 h 155"/>
                <a:gd name="T10" fmla="*/ 131 w 203"/>
                <a:gd name="T11" fmla="*/ 155 h 155"/>
                <a:gd name="T12" fmla="*/ 48 w 203"/>
                <a:gd name="T13" fmla="*/ 115 h 155"/>
                <a:gd name="T14" fmla="*/ 1 w 203"/>
                <a:gd name="T15" fmla="*/ 78 h 155"/>
                <a:gd name="T16" fmla="*/ 2 w 203"/>
                <a:gd name="T17" fmla="*/ 6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3" h="155">
                  <a:moveTo>
                    <a:pt x="2" y="61"/>
                  </a:moveTo>
                  <a:cubicBezTo>
                    <a:pt x="26" y="32"/>
                    <a:pt x="65" y="0"/>
                    <a:pt x="65" y="0"/>
                  </a:cubicBezTo>
                  <a:cubicBezTo>
                    <a:pt x="64" y="2"/>
                    <a:pt x="63" y="4"/>
                    <a:pt x="68" y="11"/>
                  </a:cubicBezTo>
                  <a:cubicBezTo>
                    <a:pt x="95" y="52"/>
                    <a:pt x="203" y="85"/>
                    <a:pt x="203" y="85"/>
                  </a:cubicBezTo>
                  <a:cubicBezTo>
                    <a:pt x="180" y="100"/>
                    <a:pt x="141" y="129"/>
                    <a:pt x="134" y="139"/>
                  </a:cubicBezTo>
                  <a:cubicBezTo>
                    <a:pt x="132" y="143"/>
                    <a:pt x="131" y="155"/>
                    <a:pt x="131" y="155"/>
                  </a:cubicBezTo>
                  <a:cubicBezTo>
                    <a:pt x="131" y="155"/>
                    <a:pt x="73" y="131"/>
                    <a:pt x="48" y="115"/>
                  </a:cubicBezTo>
                  <a:cubicBezTo>
                    <a:pt x="24" y="98"/>
                    <a:pt x="1" y="78"/>
                    <a:pt x="1" y="78"/>
                  </a:cubicBezTo>
                  <a:cubicBezTo>
                    <a:pt x="1" y="78"/>
                    <a:pt x="0" y="64"/>
                    <a:pt x="2" y="61"/>
                  </a:cubicBezTo>
                </a:path>
              </a:pathLst>
            </a:custGeom>
            <a:solidFill>
              <a:srgbClr val="FEFA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3" name="Freeform 930"/>
            <p:cNvSpPr>
              <a:spLocks noEditPoints="1"/>
            </p:cNvSpPr>
            <p:nvPr userDrawn="1"/>
          </p:nvSpPr>
          <p:spPr bwMode="auto">
            <a:xfrm>
              <a:off x="1482379" y="3223666"/>
              <a:ext cx="111369" cy="102610"/>
            </a:xfrm>
            <a:custGeom>
              <a:avLst/>
              <a:gdLst>
                <a:gd name="T0" fmla="*/ 0 w 89"/>
                <a:gd name="T1" fmla="*/ 0 h 82"/>
                <a:gd name="T2" fmla="*/ 2 w 89"/>
                <a:gd name="T3" fmla="*/ 30 h 82"/>
                <a:gd name="T4" fmla="*/ 4 w 89"/>
                <a:gd name="T5" fmla="*/ 34 h 82"/>
                <a:gd name="T6" fmla="*/ 35 w 89"/>
                <a:gd name="T7" fmla="*/ 58 h 82"/>
                <a:gd name="T8" fmla="*/ 76 w 89"/>
                <a:gd name="T9" fmla="*/ 81 h 82"/>
                <a:gd name="T10" fmla="*/ 77 w 89"/>
                <a:gd name="T11" fmla="*/ 82 h 82"/>
                <a:gd name="T12" fmla="*/ 80 w 89"/>
                <a:gd name="T13" fmla="*/ 80 h 82"/>
                <a:gd name="T14" fmla="*/ 89 w 89"/>
                <a:gd name="T15" fmla="*/ 56 h 82"/>
                <a:gd name="T16" fmla="*/ 39 w 89"/>
                <a:gd name="T17" fmla="*/ 30 h 82"/>
                <a:gd name="T18" fmla="*/ 0 w 89"/>
                <a:gd name="T19" fmla="*/ 0 h 82"/>
                <a:gd name="T20" fmla="*/ 22 w 89"/>
                <a:gd name="T21" fmla="*/ 18 h 82"/>
                <a:gd name="T22" fmla="*/ 24 w 89"/>
                <a:gd name="T23" fmla="*/ 48 h 82"/>
                <a:gd name="T24" fmla="*/ 14 w 89"/>
                <a:gd name="T25" fmla="*/ 40 h 82"/>
                <a:gd name="T26" fmla="*/ 12 w 89"/>
                <a:gd name="T27" fmla="*/ 11 h 82"/>
                <a:gd name="T28" fmla="*/ 22 w 89"/>
                <a:gd name="T29" fmla="*/ 18 h 82"/>
                <a:gd name="T30" fmla="*/ 54 w 89"/>
                <a:gd name="T31" fmla="*/ 68 h 82"/>
                <a:gd name="T32" fmla="*/ 42 w 89"/>
                <a:gd name="T33" fmla="*/ 61 h 82"/>
                <a:gd name="T34" fmla="*/ 40 w 89"/>
                <a:gd name="T35" fmla="*/ 31 h 82"/>
                <a:gd name="T36" fmla="*/ 51 w 89"/>
                <a:gd name="T37" fmla="*/ 38 h 82"/>
                <a:gd name="T38" fmla="*/ 54 w 89"/>
                <a:gd name="T39" fmla="*/ 68 h 82"/>
                <a:gd name="T40" fmla="*/ 54 w 89"/>
                <a:gd name="T41" fmla="*/ 40 h 82"/>
                <a:gd name="T42" fmla="*/ 67 w 89"/>
                <a:gd name="T43" fmla="*/ 46 h 82"/>
                <a:gd name="T44" fmla="*/ 69 w 89"/>
                <a:gd name="T45" fmla="*/ 76 h 82"/>
                <a:gd name="T46" fmla="*/ 57 w 89"/>
                <a:gd name="T47" fmla="*/ 69 h 82"/>
                <a:gd name="T48" fmla="*/ 54 w 89"/>
                <a:gd name="T49" fmla="*/ 40 h 82"/>
                <a:gd name="T50" fmla="*/ 72 w 89"/>
                <a:gd name="T51" fmla="*/ 77 h 82"/>
                <a:gd name="T52" fmla="*/ 70 w 89"/>
                <a:gd name="T53" fmla="*/ 48 h 82"/>
                <a:gd name="T54" fmla="*/ 87 w 89"/>
                <a:gd name="T55" fmla="*/ 56 h 82"/>
                <a:gd name="T56" fmla="*/ 78 w 89"/>
                <a:gd name="T57" fmla="*/ 79 h 82"/>
                <a:gd name="T58" fmla="*/ 77 w 89"/>
                <a:gd name="T59" fmla="*/ 80 h 82"/>
                <a:gd name="T60" fmla="*/ 77 w 89"/>
                <a:gd name="T61" fmla="*/ 80 h 82"/>
                <a:gd name="T62" fmla="*/ 72 w 89"/>
                <a:gd name="T63" fmla="*/ 77 h 82"/>
                <a:gd name="T64" fmla="*/ 27 w 89"/>
                <a:gd name="T65" fmla="*/ 51 h 82"/>
                <a:gd name="T66" fmla="*/ 25 w 89"/>
                <a:gd name="T67" fmla="*/ 21 h 82"/>
                <a:gd name="T68" fmla="*/ 37 w 89"/>
                <a:gd name="T69" fmla="*/ 29 h 82"/>
                <a:gd name="T70" fmla="*/ 39 w 89"/>
                <a:gd name="T71" fmla="*/ 59 h 82"/>
                <a:gd name="T72" fmla="*/ 36 w 89"/>
                <a:gd name="T73" fmla="*/ 57 h 82"/>
                <a:gd name="T74" fmla="*/ 27 w 89"/>
                <a:gd name="T75" fmla="*/ 51 h 82"/>
                <a:gd name="T76" fmla="*/ 2 w 89"/>
                <a:gd name="T77" fmla="*/ 3 h 82"/>
                <a:gd name="T78" fmla="*/ 9 w 89"/>
                <a:gd name="T79" fmla="*/ 8 h 82"/>
                <a:gd name="T80" fmla="*/ 11 w 89"/>
                <a:gd name="T81" fmla="*/ 38 h 82"/>
                <a:gd name="T82" fmla="*/ 5 w 89"/>
                <a:gd name="T83" fmla="*/ 33 h 82"/>
                <a:gd name="T84" fmla="*/ 4 w 89"/>
                <a:gd name="T85" fmla="*/ 30 h 82"/>
                <a:gd name="T86" fmla="*/ 2 w 89"/>
                <a:gd name="T87" fmla="*/ 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9" h="82">
                  <a:moveTo>
                    <a:pt x="0" y="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2" y="32"/>
                    <a:pt x="3" y="33"/>
                    <a:pt x="4" y="34"/>
                  </a:cubicBezTo>
                  <a:cubicBezTo>
                    <a:pt x="8" y="38"/>
                    <a:pt x="19" y="48"/>
                    <a:pt x="35" y="58"/>
                  </a:cubicBezTo>
                  <a:cubicBezTo>
                    <a:pt x="53" y="71"/>
                    <a:pt x="71" y="79"/>
                    <a:pt x="76" y="81"/>
                  </a:cubicBezTo>
                  <a:cubicBezTo>
                    <a:pt x="77" y="82"/>
                    <a:pt x="77" y="82"/>
                    <a:pt x="77" y="82"/>
                  </a:cubicBezTo>
                  <a:cubicBezTo>
                    <a:pt x="79" y="82"/>
                    <a:pt x="80" y="81"/>
                    <a:pt x="80" y="80"/>
                  </a:cubicBezTo>
                  <a:cubicBezTo>
                    <a:pt x="89" y="56"/>
                    <a:pt x="89" y="56"/>
                    <a:pt x="89" y="56"/>
                  </a:cubicBezTo>
                  <a:cubicBezTo>
                    <a:pt x="72" y="48"/>
                    <a:pt x="51" y="38"/>
                    <a:pt x="39" y="30"/>
                  </a:cubicBezTo>
                  <a:cubicBezTo>
                    <a:pt x="24" y="19"/>
                    <a:pt x="9" y="7"/>
                    <a:pt x="0" y="0"/>
                  </a:cubicBezTo>
                  <a:moveTo>
                    <a:pt x="22" y="18"/>
                  </a:moveTo>
                  <a:cubicBezTo>
                    <a:pt x="24" y="48"/>
                    <a:pt x="24" y="48"/>
                    <a:pt x="24" y="48"/>
                  </a:cubicBezTo>
                  <a:cubicBezTo>
                    <a:pt x="20" y="45"/>
                    <a:pt x="17" y="43"/>
                    <a:pt x="14" y="40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5" y="13"/>
                    <a:pt x="18" y="16"/>
                    <a:pt x="22" y="18"/>
                  </a:cubicBezTo>
                  <a:moveTo>
                    <a:pt x="54" y="68"/>
                  </a:moveTo>
                  <a:cubicBezTo>
                    <a:pt x="50" y="66"/>
                    <a:pt x="46" y="63"/>
                    <a:pt x="42" y="6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3" y="33"/>
                    <a:pt x="47" y="36"/>
                    <a:pt x="51" y="38"/>
                  </a:cubicBezTo>
                  <a:cubicBezTo>
                    <a:pt x="54" y="68"/>
                    <a:pt x="54" y="68"/>
                    <a:pt x="54" y="68"/>
                  </a:cubicBezTo>
                  <a:moveTo>
                    <a:pt x="54" y="40"/>
                  </a:moveTo>
                  <a:cubicBezTo>
                    <a:pt x="58" y="42"/>
                    <a:pt x="63" y="44"/>
                    <a:pt x="67" y="46"/>
                  </a:cubicBezTo>
                  <a:cubicBezTo>
                    <a:pt x="69" y="76"/>
                    <a:pt x="69" y="76"/>
                    <a:pt x="69" y="76"/>
                  </a:cubicBezTo>
                  <a:cubicBezTo>
                    <a:pt x="66" y="74"/>
                    <a:pt x="62" y="72"/>
                    <a:pt x="57" y="69"/>
                  </a:cubicBezTo>
                  <a:cubicBezTo>
                    <a:pt x="54" y="40"/>
                    <a:pt x="54" y="40"/>
                    <a:pt x="54" y="40"/>
                  </a:cubicBezTo>
                  <a:moveTo>
                    <a:pt x="72" y="77"/>
                  </a:moveTo>
                  <a:cubicBezTo>
                    <a:pt x="70" y="48"/>
                    <a:pt x="70" y="48"/>
                    <a:pt x="70" y="48"/>
                  </a:cubicBezTo>
                  <a:cubicBezTo>
                    <a:pt x="75" y="50"/>
                    <a:pt x="81" y="53"/>
                    <a:pt x="87" y="56"/>
                  </a:cubicBezTo>
                  <a:cubicBezTo>
                    <a:pt x="78" y="79"/>
                    <a:pt x="78" y="79"/>
                    <a:pt x="78" y="79"/>
                  </a:cubicBezTo>
                  <a:cubicBezTo>
                    <a:pt x="78" y="79"/>
                    <a:pt x="78" y="80"/>
                    <a:pt x="77" y="80"/>
                  </a:cubicBezTo>
                  <a:cubicBezTo>
                    <a:pt x="77" y="80"/>
                    <a:pt x="77" y="80"/>
                    <a:pt x="77" y="80"/>
                  </a:cubicBezTo>
                  <a:cubicBezTo>
                    <a:pt x="76" y="79"/>
                    <a:pt x="74" y="78"/>
                    <a:pt x="72" y="77"/>
                  </a:cubicBezTo>
                  <a:moveTo>
                    <a:pt x="27" y="51"/>
                  </a:moveTo>
                  <a:cubicBezTo>
                    <a:pt x="25" y="21"/>
                    <a:pt x="25" y="21"/>
                    <a:pt x="25" y="21"/>
                  </a:cubicBezTo>
                  <a:cubicBezTo>
                    <a:pt x="29" y="23"/>
                    <a:pt x="33" y="26"/>
                    <a:pt x="37" y="2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8" y="58"/>
                    <a:pt x="37" y="57"/>
                    <a:pt x="36" y="57"/>
                  </a:cubicBezTo>
                  <a:cubicBezTo>
                    <a:pt x="33" y="55"/>
                    <a:pt x="30" y="53"/>
                    <a:pt x="27" y="51"/>
                  </a:cubicBezTo>
                  <a:moveTo>
                    <a:pt x="2" y="3"/>
                  </a:moveTo>
                  <a:cubicBezTo>
                    <a:pt x="4" y="5"/>
                    <a:pt x="7" y="6"/>
                    <a:pt x="9" y="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9" y="36"/>
                    <a:pt x="7" y="34"/>
                    <a:pt x="5" y="33"/>
                  </a:cubicBezTo>
                  <a:cubicBezTo>
                    <a:pt x="5" y="32"/>
                    <a:pt x="4" y="31"/>
                    <a:pt x="4" y="30"/>
                  </a:cubicBezTo>
                  <a:cubicBezTo>
                    <a:pt x="2" y="3"/>
                    <a:pt x="2" y="3"/>
                    <a:pt x="2" y="3"/>
                  </a:cubicBezTo>
                </a:path>
              </a:pathLst>
            </a:custGeom>
            <a:solidFill>
              <a:srgbClr val="FCF4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4" name="Freeform 931"/>
            <p:cNvSpPr/>
            <p:nvPr userDrawn="1"/>
          </p:nvSpPr>
          <p:spPr bwMode="auto">
            <a:xfrm>
              <a:off x="1494892" y="3243688"/>
              <a:ext cx="75080" cy="51305"/>
            </a:xfrm>
            <a:custGeom>
              <a:avLst/>
              <a:gdLst>
                <a:gd name="T0" fmla="*/ 59 w 60"/>
                <a:gd name="T1" fmla="*/ 38 h 41"/>
                <a:gd name="T2" fmla="*/ 0 w 60"/>
                <a:gd name="T3" fmla="*/ 0 h 41"/>
                <a:gd name="T4" fmla="*/ 0 w 60"/>
                <a:gd name="T5" fmla="*/ 3 h 41"/>
                <a:gd name="T6" fmla="*/ 60 w 60"/>
                <a:gd name="T7" fmla="*/ 41 h 41"/>
                <a:gd name="T8" fmla="*/ 59 w 60"/>
                <a:gd name="T9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41">
                  <a:moveTo>
                    <a:pt x="59" y="38"/>
                  </a:moveTo>
                  <a:cubicBezTo>
                    <a:pt x="43" y="31"/>
                    <a:pt x="20" y="2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1" y="23"/>
                    <a:pt x="44" y="35"/>
                    <a:pt x="60" y="41"/>
                  </a:cubicBezTo>
                  <a:cubicBezTo>
                    <a:pt x="60" y="41"/>
                    <a:pt x="60" y="38"/>
                    <a:pt x="59" y="38"/>
                  </a:cubicBezTo>
                  <a:close/>
                </a:path>
              </a:pathLst>
            </a:custGeom>
            <a:solidFill>
              <a:srgbClr val="FCF4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5" name="Freeform 932"/>
            <p:cNvSpPr/>
            <p:nvPr userDrawn="1"/>
          </p:nvSpPr>
          <p:spPr bwMode="auto">
            <a:xfrm>
              <a:off x="1494892" y="3258704"/>
              <a:ext cx="77583" cy="51305"/>
            </a:xfrm>
            <a:custGeom>
              <a:avLst/>
              <a:gdLst>
                <a:gd name="T0" fmla="*/ 60 w 62"/>
                <a:gd name="T1" fmla="*/ 38 h 41"/>
                <a:gd name="T2" fmla="*/ 2 w 62"/>
                <a:gd name="T3" fmla="*/ 1 h 41"/>
                <a:gd name="T4" fmla="*/ 2 w 62"/>
                <a:gd name="T5" fmla="*/ 4 h 41"/>
                <a:gd name="T6" fmla="*/ 60 w 62"/>
                <a:gd name="T7" fmla="*/ 40 h 41"/>
                <a:gd name="T8" fmla="*/ 60 w 62"/>
                <a:gd name="T9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41">
                  <a:moveTo>
                    <a:pt x="60" y="38"/>
                  </a:moveTo>
                  <a:cubicBezTo>
                    <a:pt x="45" y="32"/>
                    <a:pt x="22" y="20"/>
                    <a:pt x="2" y="1"/>
                  </a:cubicBezTo>
                  <a:cubicBezTo>
                    <a:pt x="1" y="0"/>
                    <a:pt x="0" y="2"/>
                    <a:pt x="2" y="4"/>
                  </a:cubicBezTo>
                  <a:cubicBezTo>
                    <a:pt x="22" y="22"/>
                    <a:pt x="46" y="34"/>
                    <a:pt x="60" y="40"/>
                  </a:cubicBezTo>
                  <a:cubicBezTo>
                    <a:pt x="62" y="41"/>
                    <a:pt x="61" y="38"/>
                    <a:pt x="60" y="38"/>
                  </a:cubicBezTo>
                  <a:close/>
                </a:path>
              </a:pathLst>
            </a:custGeom>
            <a:solidFill>
              <a:srgbClr val="FCF4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6" name="Freeform 933"/>
            <p:cNvSpPr/>
            <p:nvPr userDrawn="1"/>
          </p:nvSpPr>
          <p:spPr bwMode="auto">
            <a:xfrm>
              <a:off x="1617523" y="3308757"/>
              <a:ext cx="17519" cy="27529"/>
            </a:xfrm>
            <a:custGeom>
              <a:avLst/>
              <a:gdLst>
                <a:gd name="T0" fmla="*/ 6 w 14"/>
                <a:gd name="T1" fmla="*/ 0 h 22"/>
                <a:gd name="T2" fmla="*/ 13 w 14"/>
                <a:gd name="T3" fmla="*/ 3 h 22"/>
                <a:gd name="T4" fmla="*/ 12 w 14"/>
                <a:gd name="T5" fmla="*/ 20 h 22"/>
                <a:gd name="T6" fmla="*/ 1 w 14"/>
                <a:gd name="T7" fmla="*/ 16 h 22"/>
                <a:gd name="T8" fmla="*/ 6 w 14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2">
                  <a:moveTo>
                    <a:pt x="6" y="0"/>
                  </a:moveTo>
                  <a:cubicBezTo>
                    <a:pt x="6" y="0"/>
                    <a:pt x="12" y="1"/>
                    <a:pt x="13" y="3"/>
                  </a:cubicBezTo>
                  <a:cubicBezTo>
                    <a:pt x="14" y="5"/>
                    <a:pt x="12" y="18"/>
                    <a:pt x="12" y="20"/>
                  </a:cubicBezTo>
                  <a:cubicBezTo>
                    <a:pt x="10" y="22"/>
                    <a:pt x="2" y="19"/>
                    <a:pt x="1" y="16"/>
                  </a:cubicBezTo>
                  <a:cubicBezTo>
                    <a:pt x="0" y="14"/>
                    <a:pt x="3" y="0"/>
                    <a:pt x="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7" name="Freeform 934"/>
            <p:cNvSpPr/>
            <p:nvPr userDrawn="1"/>
          </p:nvSpPr>
          <p:spPr bwMode="auto">
            <a:xfrm>
              <a:off x="1469865" y="3216158"/>
              <a:ext cx="10011" cy="35037"/>
            </a:xfrm>
            <a:custGeom>
              <a:avLst/>
              <a:gdLst>
                <a:gd name="T0" fmla="*/ 2 w 8"/>
                <a:gd name="T1" fmla="*/ 1 h 28"/>
                <a:gd name="T2" fmla="*/ 6 w 8"/>
                <a:gd name="T3" fmla="*/ 6 h 28"/>
                <a:gd name="T4" fmla="*/ 7 w 8"/>
                <a:gd name="T5" fmla="*/ 25 h 28"/>
                <a:gd name="T6" fmla="*/ 2 w 8"/>
                <a:gd name="T7" fmla="*/ 21 h 28"/>
                <a:gd name="T8" fmla="*/ 2 w 8"/>
                <a:gd name="T9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8">
                  <a:moveTo>
                    <a:pt x="2" y="1"/>
                  </a:moveTo>
                  <a:cubicBezTo>
                    <a:pt x="2" y="1"/>
                    <a:pt x="5" y="4"/>
                    <a:pt x="6" y="6"/>
                  </a:cubicBezTo>
                  <a:cubicBezTo>
                    <a:pt x="7" y="8"/>
                    <a:pt x="8" y="24"/>
                    <a:pt x="7" y="25"/>
                  </a:cubicBezTo>
                  <a:cubicBezTo>
                    <a:pt x="6" y="28"/>
                    <a:pt x="3" y="23"/>
                    <a:pt x="2" y="21"/>
                  </a:cubicBezTo>
                  <a:cubicBezTo>
                    <a:pt x="1" y="19"/>
                    <a:pt x="0" y="0"/>
                    <a:pt x="2" y="1"/>
                  </a:cubicBezTo>
                  <a:close/>
                </a:path>
              </a:pathLst>
            </a:custGeom>
            <a:solidFill>
              <a:srgbClr val="FFFA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8" name="Freeform 935"/>
            <p:cNvSpPr/>
            <p:nvPr userDrawn="1"/>
          </p:nvSpPr>
          <p:spPr bwMode="auto">
            <a:xfrm>
              <a:off x="1491138" y="3296244"/>
              <a:ext cx="78835" cy="60064"/>
            </a:xfrm>
            <a:custGeom>
              <a:avLst/>
              <a:gdLst>
                <a:gd name="T0" fmla="*/ 63 w 63"/>
                <a:gd name="T1" fmla="*/ 40 h 48"/>
                <a:gd name="T2" fmla="*/ 59 w 63"/>
                <a:gd name="T3" fmla="*/ 46 h 48"/>
                <a:gd name="T4" fmla="*/ 1 w 63"/>
                <a:gd name="T5" fmla="*/ 9 h 48"/>
                <a:gd name="T6" fmla="*/ 0 w 63"/>
                <a:gd name="T7" fmla="*/ 0 h 48"/>
                <a:gd name="T8" fmla="*/ 25 w 63"/>
                <a:gd name="T9" fmla="*/ 19 h 48"/>
                <a:gd name="T10" fmla="*/ 63 w 63"/>
                <a:gd name="T11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48">
                  <a:moveTo>
                    <a:pt x="63" y="40"/>
                  </a:moveTo>
                  <a:cubicBezTo>
                    <a:pt x="63" y="40"/>
                    <a:pt x="61" y="44"/>
                    <a:pt x="59" y="46"/>
                  </a:cubicBezTo>
                  <a:cubicBezTo>
                    <a:pt x="57" y="48"/>
                    <a:pt x="3" y="18"/>
                    <a:pt x="1" y="9"/>
                  </a:cubicBezTo>
                  <a:cubicBezTo>
                    <a:pt x="0" y="3"/>
                    <a:pt x="0" y="0"/>
                    <a:pt x="0" y="0"/>
                  </a:cubicBezTo>
                  <a:cubicBezTo>
                    <a:pt x="25" y="19"/>
                    <a:pt x="25" y="19"/>
                    <a:pt x="25" y="19"/>
                  </a:cubicBezTo>
                  <a:lnTo>
                    <a:pt x="63" y="4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9" name="Freeform 936"/>
            <p:cNvSpPr/>
            <p:nvPr userDrawn="1"/>
          </p:nvSpPr>
          <p:spPr bwMode="auto">
            <a:xfrm>
              <a:off x="1491138" y="3296244"/>
              <a:ext cx="78835" cy="60064"/>
            </a:xfrm>
            <a:custGeom>
              <a:avLst/>
              <a:gdLst>
                <a:gd name="T0" fmla="*/ 63 w 63"/>
                <a:gd name="T1" fmla="*/ 40 h 48"/>
                <a:gd name="T2" fmla="*/ 59 w 63"/>
                <a:gd name="T3" fmla="*/ 46 h 48"/>
                <a:gd name="T4" fmla="*/ 1 w 63"/>
                <a:gd name="T5" fmla="*/ 9 h 48"/>
                <a:gd name="T6" fmla="*/ 0 w 63"/>
                <a:gd name="T7" fmla="*/ 0 h 48"/>
                <a:gd name="T8" fmla="*/ 25 w 63"/>
                <a:gd name="T9" fmla="*/ 19 h 48"/>
                <a:gd name="T10" fmla="*/ 63 w 63"/>
                <a:gd name="T11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48">
                  <a:moveTo>
                    <a:pt x="63" y="40"/>
                  </a:moveTo>
                  <a:cubicBezTo>
                    <a:pt x="63" y="40"/>
                    <a:pt x="61" y="44"/>
                    <a:pt x="59" y="46"/>
                  </a:cubicBezTo>
                  <a:cubicBezTo>
                    <a:pt x="57" y="48"/>
                    <a:pt x="3" y="18"/>
                    <a:pt x="1" y="9"/>
                  </a:cubicBezTo>
                  <a:cubicBezTo>
                    <a:pt x="0" y="3"/>
                    <a:pt x="0" y="0"/>
                    <a:pt x="0" y="0"/>
                  </a:cubicBezTo>
                  <a:cubicBezTo>
                    <a:pt x="25" y="19"/>
                    <a:pt x="25" y="19"/>
                    <a:pt x="25" y="19"/>
                  </a:cubicBezTo>
                  <a:lnTo>
                    <a:pt x="63" y="40"/>
                  </a:lnTo>
                  <a:close/>
                </a:path>
              </a:pathLst>
            </a:custGeom>
            <a:solidFill>
              <a:srgbClr val="B21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0" name="Freeform 937"/>
            <p:cNvSpPr/>
            <p:nvPr userDrawn="1"/>
          </p:nvSpPr>
          <p:spPr bwMode="auto">
            <a:xfrm>
              <a:off x="1493640" y="3297496"/>
              <a:ext cx="76332" cy="55059"/>
            </a:xfrm>
            <a:custGeom>
              <a:avLst/>
              <a:gdLst>
                <a:gd name="T0" fmla="*/ 61 w 61"/>
                <a:gd name="T1" fmla="*/ 39 h 44"/>
                <a:gd name="T2" fmla="*/ 57 w 61"/>
                <a:gd name="T3" fmla="*/ 44 h 44"/>
                <a:gd name="T4" fmla="*/ 1 w 61"/>
                <a:gd name="T5" fmla="*/ 8 h 44"/>
                <a:gd name="T6" fmla="*/ 0 w 61"/>
                <a:gd name="T7" fmla="*/ 0 h 44"/>
                <a:gd name="T8" fmla="*/ 23 w 61"/>
                <a:gd name="T9" fmla="*/ 18 h 44"/>
                <a:gd name="T10" fmla="*/ 61 w 61"/>
                <a:gd name="T11" fmla="*/ 3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44">
                  <a:moveTo>
                    <a:pt x="61" y="39"/>
                  </a:moveTo>
                  <a:cubicBezTo>
                    <a:pt x="61" y="39"/>
                    <a:pt x="59" y="42"/>
                    <a:pt x="57" y="44"/>
                  </a:cubicBezTo>
                  <a:cubicBezTo>
                    <a:pt x="49" y="43"/>
                    <a:pt x="3" y="15"/>
                    <a:pt x="1" y="8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3" y="18"/>
                    <a:pt x="23" y="18"/>
                    <a:pt x="23" y="18"/>
                  </a:cubicBezTo>
                  <a:lnTo>
                    <a:pt x="61" y="39"/>
                  </a:lnTo>
                  <a:close/>
                </a:path>
              </a:pathLst>
            </a:custGeom>
            <a:solidFill>
              <a:srgbClr val="CD22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1" name="Freeform 938"/>
            <p:cNvSpPr/>
            <p:nvPr userDrawn="1"/>
          </p:nvSpPr>
          <p:spPr bwMode="auto">
            <a:xfrm>
              <a:off x="1536186" y="3343795"/>
              <a:ext cx="27529" cy="25027"/>
            </a:xfrm>
            <a:custGeom>
              <a:avLst/>
              <a:gdLst>
                <a:gd name="T0" fmla="*/ 21 w 22"/>
                <a:gd name="T1" fmla="*/ 10 h 20"/>
                <a:gd name="T2" fmla="*/ 1 w 22"/>
                <a:gd name="T3" fmla="*/ 0 h 20"/>
                <a:gd name="T4" fmla="*/ 0 w 22"/>
                <a:gd name="T5" fmla="*/ 10 h 20"/>
                <a:gd name="T6" fmla="*/ 17 w 22"/>
                <a:gd name="T7" fmla="*/ 20 h 20"/>
                <a:gd name="T8" fmla="*/ 21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21" y="10"/>
                  </a:moveTo>
                  <a:cubicBezTo>
                    <a:pt x="21" y="10"/>
                    <a:pt x="8" y="5"/>
                    <a:pt x="1" y="0"/>
                  </a:cubicBezTo>
                  <a:cubicBezTo>
                    <a:pt x="1" y="0"/>
                    <a:pt x="0" y="2"/>
                    <a:pt x="0" y="10"/>
                  </a:cubicBezTo>
                  <a:cubicBezTo>
                    <a:pt x="0" y="12"/>
                    <a:pt x="16" y="20"/>
                    <a:pt x="17" y="20"/>
                  </a:cubicBezTo>
                  <a:cubicBezTo>
                    <a:pt x="18" y="20"/>
                    <a:pt x="22" y="10"/>
                    <a:pt x="21" y="1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2" name="Freeform 939"/>
            <p:cNvSpPr/>
            <p:nvPr userDrawn="1"/>
          </p:nvSpPr>
          <p:spPr bwMode="auto">
            <a:xfrm>
              <a:off x="1536186" y="3343795"/>
              <a:ext cx="27529" cy="25027"/>
            </a:xfrm>
            <a:custGeom>
              <a:avLst/>
              <a:gdLst>
                <a:gd name="T0" fmla="*/ 21 w 22"/>
                <a:gd name="T1" fmla="*/ 10 h 20"/>
                <a:gd name="T2" fmla="*/ 1 w 22"/>
                <a:gd name="T3" fmla="*/ 0 h 20"/>
                <a:gd name="T4" fmla="*/ 0 w 22"/>
                <a:gd name="T5" fmla="*/ 10 h 20"/>
                <a:gd name="T6" fmla="*/ 17 w 22"/>
                <a:gd name="T7" fmla="*/ 20 h 20"/>
                <a:gd name="T8" fmla="*/ 21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21" y="10"/>
                  </a:moveTo>
                  <a:cubicBezTo>
                    <a:pt x="21" y="10"/>
                    <a:pt x="8" y="5"/>
                    <a:pt x="1" y="0"/>
                  </a:cubicBezTo>
                  <a:cubicBezTo>
                    <a:pt x="1" y="0"/>
                    <a:pt x="0" y="2"/>
                    <a:pt x="0" y="10"/>
                  </a:cubicBezTo>
                  <a:cubicBezTo>
                    <a:pt x="0" y="12"/>
                    <a:pt x="16" y="20"/>
                    <a:pt x="17" y="20"/>
                  </a:cubicBezTo>
                  <a:cubicBezTo>
                    <a:pt x="18" y="20"/>
                    <a:pt x="22" y="10"/>
                    <a:pt x="21" y="10"/>
                  </a:cubicBezTo>
                  <a:close/>
                </a:path>
              </a:pathLst>
            </a:custGeom>
            <a:solidFill>
              <a:srgbClr val="E5A9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3" name="Freeform 940"/>
            <p:cNvSpPr/>
            <p:nvPr userDrawn="1"/>
          </p:nvSpPr>
          <p:spPr bwMode="auto">
            <a:xfrm>
              <a:off x="1538689" y="3345046"/>
              <a:ext cx="25027" cy="21273"/>
            </a:xfrm>
            <a:custGeom>
              <a:avLst/>
              <a:gdLst>
                <a:gd name="T0" fmla="*/ 0 w 20"/>
                <a:gd name="T1" fmla="*/ 8 h 17"/>
                <a:gd name="T2" fmla="*/ 1 w 20"/>
                <a:gd name="T3" fmla="*/ 0 h 17"/>
                <a:gd name="T4" fmla="*/ 19 w 20"/>
                <a:gd name="T5" fmla="*/ 9 h 17"/>
                <a:gd name="T6" fmla="*/ 16 w 20"/>
                <a:gd name="T7" fmla="*/ 17 h 17"/>
                <a:gd name="T8" fmla="*/ 0 w 20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7">
                  <a:moveTo>
                    <a:pt x="0" y="8"/>
                  </a:moveTo>
                  <a:cubicBezTo>
                    <a:pt x="0" y="4"/>
                    <a:pt x="0" y="1"/>
                    <a:pt x="1" y="0"/>
                  </a:cubicBezTo>
                  <a:cubicBezTo>
                    <a:pt x="8" y="5"/>
                    <a:pt x="19" y="9"/>
                    <a:pt x="19" y="9"/>
                  </a:cubicBezTo>
                  <a:cubicBezTo>
                    <a:pt x="20" y="9"/>
                    <a:pt x="17" y="15"/>
                    <a:pt x="16" y="17"/>
                  </a:cubicBezTo>
                  <a:cubicBezTo>
                    <a:pt x="12" y="16"/>
                    <a:pt x="0" y="10"/>
                    <a:pt x="0" y="8"/>
                  </a:cubicBezTo>
                  <a:close/>
                </a:path>
              </a:pathLst>
            </a:custGeom>
            <a:solidFill>
              <a:srgbClr val="FED5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4" name="Freeform 941"/>
            <p:cNvSpPr/>
            <p:nvPr userDrawn="1"/>
          </p:nvSpPr>
          <p:spPr bwMode="auto">
            <a:xfrm>
              <a:off x="1511159" y="3327528"/>
              <a:ext cx="22524" cy="27529"/>
            </a:xfrm>
            <a:custGeom>
              <a:avLst/>
              <a:gdLst>
                <a:gd name="T0" fmla="*/ 17 w 18"/>
                <a:gd name="T1" fmla="*/ 10 h 22"/>
                <a:gd name="T2" fmla="*/ 1 w 18"/>
                <a:gd name="T3" fmla="*/ 0 h 22"/>
                <a:gd name="T4" fmla="*/ 0 w 18"/>
                <a:gd name="T5" fmla="*/ 11 h 22"/>
                <a:gd name="T6" fmla="*/ 16 w 18"/>
                <a:gd name="T7" fmla="*/ 21 h 22"/>
                <a:gd name="T8" fmla="*/ 17 w 18"/>
                <a:gd name="T9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17" y="10"/>
                  </a:moveTo>
                  <a:cubicBezTo>
                    <a:pt x="17" y="10"/>
                    <a:pt x="8" y="6"/>
                    <a:pt x="1" y="0"/>
                  </a:cubicBezTo>
                  <a:cubicBezTo>
                    <a:pt x="1" y="0"/>
                    <a:pt x="0" y="5"/>
                    <a:pt x="0" y="11"/>
                  </a:cubicBezTo>
                  <a:cubicBezTo>
                    <a:pt x="0" y="12"/>
                    <a:pt x="14" y="22"/>
                    <a:pt x="16" y="21"/>
                  </a:cubicBezTo>
                  <a:cubicBezTo>
                    <a:pt x="17" y="21"/>
                    <a:pt x="18" y="11"/>
                    <a:pt x="17" y="10"/>
                  </a:cubicBezTo>
                  <a:close/>
                </a:path>
              </a:pathLst>
            </a:custGeom>
            <a:solidFill>
              <a:srgbClr val="B21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5" name="Freeform 942"/>
            <p:cNvSpPr/>
            <p:nvPr userDrawn="1"/>
          </p:nvSpPr>
          <p:spPr bwMode="auto">
            <a:xfrm>
              <a:off x="1513662" y="3328779"/>
              <a:ext cx="20021" cy="22524"/>
            </a:xfrm>
            <a:custGeom>
              <a:avLst/>
              <a:gdLst>
                <a:gd name="T0" fmla="*/ 14 w 16"/>
                <a:gd name="T1" fmla="*/ 18 h 18"/>
                <a:gd name="T2" fmla="*/ 0 w 16"/>
                <a:gd name="T3" fmla="*/ 9 h 18"/>
                <a:gd name="T4" fmla="*/ 0 w 16"/>
                <a:gd name="T5" fmla="*/ 0 h 18"/>
                <a:gd name="T6" fmla="*/ 15 w 16"/>
                <a:gd name="T7" fmla="*/ 9 h 18"/>
                <a:gd name="T8" fmla="*/ 14 w 16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8">
                  <a:moveTo>
                    <a:pt x="14" y="18"/>
                  </a:moveTo>
                  <a:cubicBezTo>
                    <a:pt x="11" y="17"/>
                    <a:pt x="0" y="10"/>
                    <a:pt x="0" y="9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7" y="6"/>
                    <a:pt x="15" y="9"/>
                    <a:pt x="15" y="9"/>
                  </a:cubicBezTo>
                  <a:cubicBezTo>
                    <a:pt x="16" y="10"/>
                    <a:pt x="15" y="16"/>
                    <a:pt x="14" y="18"/>
                  </a:cubicBezTo>
                  <a:close/>
                </a:path>
              </a:pathLst>
            </a:custGeom>
            <a:solidFill>
              <a:srgbClr val="CD22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6" name="Freeform 943"/>
            <p:cNvSpPr/>
            <p:nvPr userDrawn="1"/>
          </p:nvSpPr>
          <p:spPr bwMode="auto">
            <a:xfrm>
              <a:off x="1491138" y="3310009"/>
              <a:ext cx="16268" cy="27529"/>
            </a:xfrm>
            <a:custGeom>
              <a:avLst/>
              <a:gdLst>
                <a:gd name="T0" fmla="*/ 13 w 13"/>
                <a:gd name="T1" fmla="*/ 11 h 22"/>
                <a:gd name="T2" fmla="*/ 1 w 13"/>
                <a:gd name="T3" fmla="*/ 1 h 22"/>
                <a:gd name="T4" fmla="*/ 1 w 13"/>
                <a:gd name="T5" fmla="*/ 12 h 22"/>
                <a:gd name="T6" fmla="*/ 12 w 13"/>
                <a:gd name="T7" fmla="*/ 22 h 22"/>
                <a:gd name="T8" fmla="*/ 13 w 1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2">
                  <a:moveTo>
                    <a:pt x="13" y="11"/>
                  </a:moveTo>
                  <a:cubicBezTo>
                    <a:pt x="13" y="11"/>
                    <a:pt x="6" y="7"/>
                    <a:pt x="1" y="1"/>
                  </a:cubicBezTo>
                  <a:cubicBezTo>
                    <a:pt x="1" y="1"/>
                    <a:pt x="0" y="0"/>
                    <a:pt x="1" y="12"/>
                  </a:cubicBezTo>
                  <a:cubicBezTo>
                    <a:pt x="1" y="13"/>
                    <a:pt x="5" y="18"/>
                    <a:pt x="12" y="22"/>
                  </a:cubicBezTo>
                  <a:cubicBezTo>
                    <a:pt x="13" y="22"/>
                    <a:pt x="13" y="12"/>
                    <a:pt x="13" y="11"/>
                  </a:cubicBezTo>
                  <a:close/>
                </a:path>
              </a:pathLst>
            </a:custGeom>
            <a:solidFill>
              <a:srgbClr val="E5A9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7" name="Freeform 944"/>
            <p:cNvSpPr/>
            <p:nvPr userDrawn="1"/>
          </p:nvSpPr>
          <p:spPr bwMode="auto">
            <a:xfrm>
              <a:off x="1493640" y="3312512"/>
              <a:ext cx="13765" cy="22524"/>
            </a:xfrm>
            <a:custGeom>
              <a:avLst/>
              <a:gdLst>
                <a:gd name="T0" fmla="*/ 0 w 11"/>
                <a:gd name="T1" fmla="*/ 9 h 18"/>
                <a:gd name="T2" fmla="*/ 0 w 11"/>
                <a:gd name="T3" fmla="*/ 0 h 18"/>
                <a:gd name="T4" fmla="*/ 11 w 11"/>
                <a:gd name="T5" fmla="*/ 9 h 18"/>
                <a:gd name="T6" fmla="*/ 11 w 11"/>
                <a:gd name="T7" fmla="*/ 18 h 18"/>
                <a:gd name="T8" fmla="*/ 0 w 11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8">
                  <a:moveTo>
                    <a:pt x="0" y="9"/>
                  </a:moveTo>
                  <a:cubicBezTo>
                    <a:pt x="0" y="4"/>
                    <a:pt x="0" y="2"/>
                    <a:pt x="0" y="0"/>
                  </a:cubicBezTo>
                  <a:cubicBezTo>
                    <a:pt x="4" y="5"/>
                    <a:pt x="11" y="9"/>
                    <a:pt x="11" y="9"/>
                  </a:cubicBezTo>
                  <a:cubicBezTo>
                    <a:pt x="11" y="10"/>
                    <a:pt x="11" y="16"/>
                    <a:pt x="11" y="18"/>
                  </a:cubicBezTo>
                  <a:cubicBezTo>
                    <a:pt x="4" y="15"/>
                    <a:pt x="0" y="10"/>
                    <a:pt x="0" y="9"/>
                  </a:cubicBezTo>
                  <a:close/>
                </a:path>
              </a:pathLst>
            </a:custGeom>
            <a:solidFill>
              <a:srgbClr val="FED5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8" name="Freeform 945"/>
            <p:cNvSpPr/>
            <p:nvPr userDrawn="1"/>
          </p:nvSpPr>
          <p:spPr bwMode="auto">
            <a:xfrm>
              <a:off x="1464860" y="3259955"/>
              <a:ext cx="241508" cy="112620"/>
            </a:xfrm>
            <a:custGeom>
              <a:avLst/>
              <a:gdLst>
                <a:gd name="T0" fmla="*/ 0 w 193"/>
                <a:gd name="T1" fmla="*/ 1 h 90"/>
                <a:gd name="T2" fmla="*/ 0 w 193"/>
                <a:gd name="T3" fmla="*/ 0 h 90"/>
                <a:gd name="T4" fmla="*/ 7 w 193"/>
                <a:gd name="T5" fmla="*/ 13 h 90"/>
                <a:gd name="T6" fmla="*/ 110 w 193"/>
                <a:gd name="T7" fmla="*/ 79 h 90"/>
                <a:gd name="T8" fmla="*/ 145 w 193"/>
                <a:gd name="T9" fmla="*/ 88 h 90"/>
                <a:gd name="T10" fmla="*/ 146 w 193"/>
                <a:gd name="T11" fmla="*/ 88 h 90"/>
                <a:gd name="T12" fmla="*/ 193 w 193"/>
                <a:gd name="T13" fmla="*/ 74 h 90"/>
                <a:gd name="T14" fmla="*/ 192 w 193"/>
                <a:gd name="T15" fmla="*/ 76 h 90"/>
                <a:gd name="T16" fmla="*/ 145 w 193"/>
                <a:gd name="T17" fmla="*/ 90 h 90"/>
                <a:gd name="T18" fmla="*/ 145 w 193"/>
                <a:gd name="T19" fmla="*/ 90 h 90"/>
                <a:gd name="T20" fmla="*/ 109 w 193"/>
                <a:gd name="T21" fmla="*/ 80 h 90"/>
                <a:gd name="T22" fmla="*/ 6 w 193"/>
                <a:gd name="T23" fmla="*/ 14 h 90"/>
                <a:gd name="T24" fmla="*/ 1 w 193"/>
                <a:gd name="T25" fmla="*/ 6 h 90"/>
                <a:gd name="T26" fmla="*/ 0 w 193"/>
                <a:gd name="T27" fmla="*/ 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3" h="90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6"/>
                    <a:pt x="7" y="13"/>
                    <a:pt x="7" y="13"/>
                  </a:cubicBezTo>
                  <a:cubicBezTo>
                    <a:pt x="27" y="37"/>
                    <a:pt x="63" y="59"/>
                    <a:pt x="110" y="79"/>
                  </a:cubicBezTo>
                  <a:cubicBezTo>
                    <a:pt x="130" y="87"/>
                    <a:pt x="139" y="88"/>
                    <a:pt x="145" y="88"/>
                  </a:cubicBezTo>
                  <a:cubicBezTo>
                    <a:pt x="146" y="88"/>
                    <a:pt x="146" y="88"/>
                    <a:pt x="146" y="88"/>
                  </a:cubicBezTo>
                  <a:cubicBezTo>
                    <a:pt x="151" y="88"/>
                    <a:pt x="177" y="79"/>
                    <a:pt x="193" y="74"/>
                  </a:cubicBezTo>
                  <a:cubicBezTo>
                    <a:pt x="193" y="74"/>
                    <a:pt x="192" y="75"/>
                    <a:pt x="192" y="76"/>
                  </a:cubicBezTo>
                  <a:cubicBezTo>
                    <a:pt x="182" y="80"/>
                    <a:pt x="151" y="90"/>
                    <a:pt x="145" y="90"/>
                  </a:cubicBezTo>
                  <a:cubicBezTo>
                    <a:pt x="145" y="90"/>
                    <a:pt x="145" y="90"/>
                    <a:pt x="145" y="90"/>
                  </a:cubicBezTo>
                  <a:cubicBezTo>
                    <a:pt x="139" y="90"/>
                    <a:pt x="129" y="89"/>
                    <a:pt x="109" y="80"/>
                  </a:cubicBezTo>
                  <a:cubicBezTo>
                    <a:pt x="62" y="61"/>
                    <a:pt x="26" y="38"/>
                    <a:pt x="6" y="14"/>
                  </a:cubicBezTo>
                  <a:cubicBezTo>
                    <a:pt x="6" y="14"/>
                    <a:pt x="2" y="10"/>
                    <a:pt x="1" y="6"/>
                  </a:cubicBezTo>
                  <a:cubicBezTo>
                    <a:pt x="0" y="5"/>
                    <a:pt x="0" y="3"/>
                    <a:pt x="0" y="1"/>
                  </a:cubicBezTo>
                  <a:close/>
                </a:path>
              </a:pathLst>
            </a:custGeom>
            <a:solidFill>
              <a:srgbClr val="B21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9" name="Freeform 946"/>
            <p:cNvSpPr>
              <a:spLocks noEditPoints="1"/>
            </p:cNvSpPr>
            <p:nvPr userDrawn="1"/>
          </p:nvSpPr>
          <p:spPr bwMode="auto">
            <a:xfrm>
              <a:off x="1472368" y="3192383"/>
              <a:ext cx="173936" cy="98856"/>
            </a:xfrm>
            <a:custGeom>
              <a:avLst/>
              <a:gdLst>
                <a:gd name="T0" fmla="*/ 139 w 139"/>
                <a:gd name="T1" fmla="*/ 72 h 79"/>
                <a:gd name="T2" fmla="*/ 133 w 139"/>
                <a:gd name="T3" fmla="*/ 79 h 79"/>
                <a:gd name="T4" fmla="*/ 139 w 139"/>
                <a:gd name="T5" fmla="*/ 72 h 79"/>
                <a:gd name="T6" fmla="*/ 0 w 139"/>
                <a:gd name="T7" fmla="*/ 8 h 79"/>
                <a:gd name="T8" fmla="*/ 0 w 139"/>
                <a:gd name="T9" fmla="*/ 12 h 79"/>
                <a:gd name="T10" fmla="*/ 0 w 139"/>
                <a:gd name="T11" fmla="*/ 12 h 79"/>
                <a:gd name="T12" fmla="*/ 0 w 139"/>
                <a:gd name="T13" fmla="*/ 8 h 79"/>
                <a:gd name="T14" fmla="*/ 2 w 139"/>
                <a:gd name="T15" fmla="*/ 0 h 79"/>
                <a:gd name="T16" fmla="*/ 1 w 139"/>
                <a:gd name="T17" fmla="*/ 1 h 79"/>
                <a:gd name="T18" fmla="*/ 1 w 139"/>
                <a:gd name="T19" fmla="*/ 1 h 79"/>
                <a:gd name="T20" fmla="*/ 1 w 139"/>
                <a:gd name="T21" fmla="*/ 1 h 79"/>
                <a:gd name="T22" fmla="*/ 2 w 139"/>
                <a:gd name="T2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" h="79">
                  <a:moveTo>
                    <a:pt x="139" y="72"/>
                  </a:moveTo>
                  <a:cubicBezTo>
                    <a:pt x="136" y="75"/>
                    <a:pt x="134" y="77"/>
                    <a:pt x="133" y="79"/>
                  </a:cubicBezTo>
                  <a:cubicBezTo>
                    <a:pt x="134" y="77"/>
                    <a:pt x="136" y="75"/>
                    <a:pt x="139" y="72"/>
                  </a:cubicBezTo>
                  <a:moveTo>
                    <a:pt x="0" y="8"/>
                  </a:moveTo>
                  <a:cubicBezTo>
                    <a:pt x="0" y="10"/>
                    <a:pt x="0" y="11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0"/>
                    <a:pt x="0" y="8"/>
                  </a:cubicBezTo>
                  <a:moveTo>
                    <a:pt x="2" y="0"/>
                  </a:moveTo>
                  <a:cubicBezTo>
                    <a:pt x="2" y="0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</a:path>
              </a:pathLst>
            </a:custGeom>
            <a:solidFill>
              <a:srgbClr val="DDDA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0" name="Freeform 947"/>
            <p:cNvSpPr/>
            <p:nvPr userDrawn="1"/>
          </p:nvSpPr>
          <p:spPr bwMode="auto">
            <a:xfrm>
              <a:off x="1472368" y="3184875"/>
              <a:ext cx="173936" cy="116375"/>
            </a:xfrm>
            <a:custGeom>
              <a:avLst/>
              <a:gdLst>
                <a:gd name="T0" fmla="*/ 7 w 139"/>
                <a:gd name="T1" fmla="*/ 0 h 93"/>
                <a:gd name="T2" fmla="*/ 2 w 139"/>
                <a:gd name="T3" fmla="*/ 6 h 93"/>
                <a:gd name="T4" fmla="*/ 1 w 139"/>
                <a:gd name="T5" fmla="*/ 7 h 93"/>
                <a:gd name="T6" fmla="*/ 1 w 139"/>
                <a:gd name="T7" fmla="*/ 7 h 93"/>
                <a:gd name="T8" fmla="*/ 0 w 139"/>
                <a:gd name="T9" fmla="*/ 14 h 93"/>
                <a:gd name="T10" fmla="*/ 0 w 139"/>
                <a:gd name="T11" fmla="*/ 18 h 93"/>
                <a:gd name="T12" fmla="*/ 51 w 139"/>
                <a:gd name="T13" fmla="*/ 54 h 93"/>
                <a:gd name="T14" fmla="*/ 131 w 139"/>
                <a:gd name="T15" fmla="*/ 93 h 93"/>
                <a:gd name="T16" fmla="*/ 133 w 139"/>
                <a:gd name="T17" fmla="*/ 85 h 93"/>
                <a:gd name="T18" fmla="*/ 133 w 139"/>
                <a:gd name="T19" fmla="*/ 85 h 93"/>
                <a:gd name="T20" fmla="*/ 139 w 139"/>
                <a:gd name="T21" fmla="*/ 78 h 93"/>
                <a:gd name="T22" fmla="*/ 139 w 139"/>
                <a:gd name="T23" fmla="*/ 78 h 93"/>
                <a:gd name="T24" fmla="*/ 58 w 139"/>
                <a:gd name="T25" fmla="*/ 39 h 93"/>
                <a:gd name="T26" fmla="*/ 7 w 139"/>
                <a:gd name="T2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9" h="93">
                  <a:moveTo>
                    <a:pt x="7" y="0"/>
                  </a:moveTo>
                  <a:cubicBezTo>
                    <a:pt x="5" y="3"/>
                    <a:pt x="4" y="4"/>
                    <a:pt x="2" y="6"/>
                  </a:cubicBezTo>
                  <a:cubicBezTo>
                    <a:pt x="2" y="6"/>
                    <a:pt x="2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8"/>
                    <a:pt x="0" y="11"/>
                    <a:pt x="0" y="14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12" y="27"/>
                    <a:pt x="35" y="44"/>
                    <a:pt x="51" y="54"/>
                  </a:cubicBezTo>
                  <a:cubicBezTo>
                    <a:pt x="69" y="64"/>
                    <a:pt x="113" y="85"/>
                    <a:pt x="131" y="93"/>
                  </a:cubicBezTo>
                  <a:cubicBezTo>
                    <a:pt x="131" y="90"/>
                    <a:pt x="132" y="87"/>
                    <a:pt x="133" y="85"/>
                  </a:cubicBezTo>
                  <a:cubicBezTo>
                    <a:pt x="133" y="85"/>
                    <a:pt x="133" y="85"/>
                    <a:pt x="133" y="85"/>
                  </a:cubicBezTo>
                  <a:cubicBezTo>
                    <a:pt x="134" y="83"/>
                    <a:pt x="136" y="81"/>
                    <a:pt x="139" y="78"/>
                  </a:cubicBezTo>
                  <a:cubicBezTo>
                    <a:pt x="139" y="78"/>
                    <a:pt x="139" y="78"/>
                    <a:pt x="139" y="78"/>
                  </a:cubicBezTo>
                  <a:cubicBezTo>
                    <a:pt x="139" y="78"/>
                    <a:pt x="83" y="53"/>
                    <a:pt x="58" y="39"/>
                  </a:cubicBezTo>
                  <a:cubicBezTo>
                    <a:pt x="33" y="24"/>
                    <a:pt x="7" y="0"/>
                    <a:pt x="7" y="0"/>
                  </a:cubicBezTo>
                </a:path>
              </a:pathLst>
            </a:custGeom>
            <a:solidFill>
              <a:srgbClr val="F3E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1" name="Freeform 948"/>
            <p:cNvSpPr/>
            <p:nvPr userDrawn="1"/>
          </p:nvSpPr>
          <p:spPr bwMode="auto">
            <a:xfrm>
              <a:off x="1635042" y="3223666"/>
              <a:ext cx="90096" cy="87594"/>
            </a:xfrm>
            <a:custGeom>
              <a:avLst/>
              <a:gdLst>
                <a:gd name="T0" fmla="*/ 72 w 72"/>
                <a:gd name="T1" fmla="*/ 0 h 70"/>
                <a:gd name="T2" fmla="*/ 50 w 72"/>
                <a:gd name="T3" fmla="*/ 14 h 70"/>
                <a:gd name="T4" fmla="*/ 29 w 72"/>
                <a:gd name="T5" fmla="*/ 30 h 70"/>
                <a:gd name="T6" fmla="*/ 9 w 72"/>
                <a:gd name="T7" fmla="*/ 47 h 70"/>
                <a:gd name="T8" fmla="*/ 0 w 72"/>
                <a:gd name="T9" fmla="*/ 70 h 70"/>
                <a:gd name="T10" fmla="*/ 3 w 72"/>
                <a:gd name="T11" fmla="*/ 58 h 70"/>
                <a:gd name="T12" fmla="*/ 10 w 72"/>
                <a:gd name="T13" fmla="*/ 47 h 70"/>
                <a:gd name="T14" fmla="*/ 30 w 72"/>
                <a:gd name="T15" fmla="*/ 31 h 70"/>
                <a:gd name="T16" fmla="*/ 51 w 72"/>
                <a:gd name="T17" fmla="*/ 15 h 70"/>
                <a:gd name="T18" fmla="*/ 72 w 72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0">
                  <a:moveTo>
                    <a:pt x="72" y="0"/>
                  </a:moveTo>
                  <a:cubicBezTo>
                    <a:pt x="65" y="4"/>
                    <a:pt x="57" y="9"/>
                    <a:pt x="50" y="14"/>
                  </a:cubicBezTo>
                  <a:cubicBezTo>
                    <a:pt x="43" y="19"/>
                    <a:pt x="36" y="25"/>
                    <a:pt x="29" y="30"/>
                  </a:cubicBezTo>
                  <a:cubicBezTo>
                    <a:pt x="22" y="35"/>
                    <a:pt x="16" y="41"/>
                    <a:pt x="9" y="47"/>
                  </a:cubicBezTo>
                  <a:cubicBezTo>
                    <a:pt x="3" y="53"/>
                    <a:pt x="0" y="61"/>
                    <a:pt x="0" y="70"/>
                  </a:cubicBezTo>
                  <a:cubicBezTo>
                    <a:pt x="0" y="65"/>
                    <a:pt x="1" y="62"/>
                    <a:pt x="3" y="58"/>
                  </a:cubicBezTo>
                  <a:cubicBezTo>
                    <a:pt x="4" y="54"/>
                    <a:pt x="7" y="50"/>
                    <a:pt x="10" y="47"/>
                  </a:cubicBezTo>
                  <a:cubicBezTo>
                    <a:pt x="16" y="41"/>
                    <a:pt x="23" y="36"/>
                    <a:pt x="30" y="31"/>
                  </a:cubicBezTo>
                  <a:cubicBezTo>
                    <a:pt x="37" y="25"/>
                    <a:pt x="44" y="20"/>
                    <a:pt x="51" y="15"/>
                  </a:cubicBezTo>
                  <a:cubicBezTo>
                    <a:pt x="58" y="10"/>
                    <a:pt x="65" y="5"/>
                    <a:pt x="72" y="0"/>
                  </a:cubicBezTo>
                  <a:close/>
                </a:path>
              </a:pathLst>
            </a:custGeom>
            <a:solidFill>
              <a:srgbClr val="FDD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2" name="Freeform 949"/>
            <p:cNvSpPr/>
            <p:nvPr userDrawn="1"/>
          </p:nvSpPr>
          <p:spPr bwMode="auto">
            <a:xfrm>
              <a:off x="1471116" y="3117303"/>
              <a:ext cx="81337" cy="97604"/>
            </a:xfrm>
            <a:custGeom>
              <a:avLst/>
              <a:gdLst>
                <a:gd name="T0" fmla="*/ 65 w 65"/>
                <a:gd name="T1" fmla="*/ 0 h 78"/>
                <a:gd name="T2" fmla="*/ 45 w 65"/>
                <a:gd name="T3" fmla="*/ 17 h 78"/>
                <a:gd name="T4" fmla="*/ 26 w 65"/>
                <a:gd name="T5" fmla="*/ 35 h 78"/>
                <a:gd name="T6" fmla="*/ 8 w 65"/>
                <a:gd name="T7" fmla="*/ 53 h 78"/>
                <a:gd name="T8" fmla="*/ 4 w 65"/>
                <a:gd name="T9" fmla="*/ 58 h 78"/>
                <a:gd name="T10" fmla="*/ 1 w 65"/>
                <a:gd name="T11" fmla="*/ 64 h 78"/>
                <a:gd name="T12" fmla="*/ 1 w 65"/>
                <a:gd name="T13" fmla="*/ 78 h 78"/>
                <a:gd name="T14" fmla="*/ 2 w 65"/>
                <a:gd name="T15" fmla="*/ 65 h 78"/>
                <a:gd name="T16" fmla="*/ 4 w 65"/>
                <a:gd name="T17" fmla="*/ 59 h 78"/>
                <a:gd name="T18" fmla="*/ 8 w 65"/>
                <a:gd name="T19" fmla="*/ 54 h 78"/>
                <a:gd name="T20" fmla="*/ 27 w 65"/>
                <a:gd name="T21" fmla="*/ 35 h 78"/>
                <a:gd name="T22" fmla="*/ 46 w 65"/>
                <a:gd name="T23" fmla="*/ 18 h 78"/>
                <a:gd name="T24" fmla="*/ 65 w 65"/>
                <a:gd name="T2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8">
                  <a:moveTo>
                    <a:pt x="65" y="0"/>
                  </a:moveTo>
                  <a:cubicBezTo>
                    <a:pt x="58" y="6"/>
                    <a:pt x="52" y="11"/>
                    <a:pt x="45" y="17"/>
                  </a:cubicBezTo>
                  <a:cubicBezTo>
                    <a:pt x="39" y="23"/>
                    <a:pt x="32" y="29"/>
                    <a:pt x="26" y="35"/>
                  </a:cubicBezTo>
                  <a:cubicBezTo>
                    <a:pt x="20" y="41"/>
                    <a:pt x="14" y="47"/>
                    <a:pt x="8" y="53"/>
                  </a:cubicBezTo>
                  <a:cubicBezTo>
                    <a:pt x="6" y="55"/>
                    <a:pt x="5" y="57"/>
                    <a:pt x="4" y="58"/>
                  </a:cubicBezTo>
                  <a:cubicBezTo>
                    <a:pt x="3" y="60"/>
                    <a:pt x="2" y="62"/>
                    <a:pt x="1" y="64"/>
                  </a:cubicBezTo>
                  <a:cubicBezTo>
                    <a:pt x="0" y="69"/>
                    <a:pt x="1" y="73"/>
                    <a:pt x="1" y="78"/>
                  </a:cubicBezTo>
                  <a:cubicBezTo>
                    <a:pt x="1" y="73"/>
                    <a:pt x="1" y="69"/>
                    <a:pt x="2" y="65"/>
                  </a:cubicBezTo>
                  <a:cubicBezTo>
                    <a:pt x="2" y="63"/>
                    <a:pt x="3" y="60"/>
                    <a:pt x="4" y="59"/>
                  </a:cubicBezTo>
                  <a:cubicBezTo>
                    <a:pt x="6" y="57"/>
                    <a:pt x="7" y="55"/>
                    <a:pt x="8" y="54"/>
                  </a:cubicBezTo>
                  <a:cubicBezTo>
                    <a:pt x="14" y="47"/>
                    <a:pt x="20" y="41"/>
                    <a:pt x="27" y="35"/>
                  </a:cubicBezTo>
                  <a:cubicBezTo>
                    <a:pt x="33" y="29"/>
                    <a:pt x="39" y="23"/>
                    <a:pt x="46" y="18"/>
                  </a:cubicBezTo>
                  <a:cubicBezTo>
                    <a:pt x="52" y="12"/>
                    <a:pt x="58" y="6"/>
                    <a:pt x="65" y="0"/>
                  </a:cubicBezTo>
                  <a:close/>
                </a:path>
              </a:pathLst>
            </a:custGeom>
            <a:solidFill>
              <a:srgbClr val="FDD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3" name="Freeform 950"/>
            <p:cNvSpPr/>
            <p:nvPr userDrawn="1"/>
          </p:nvSpPr>
          <p:spPr bwMode="auto">
            <a:xfrm>
              <a:off x="1472368" y="3214907"/>
              <a:ext cx="162674" cy="96353"/>
            </a:xfrm>
            <a:custGeom>
              <a:avLst/>
              <a:gdLst>
                <a:gd name="T0" fmla="*/ 130 w 130"/>
                <a:gd name="T1" fmla="*/ 77 h 77"/>
                <a:gd name="T2" fmla="*/ 112 w 130"/>
                <a:gd name="T3" fmla="*/ 69 h 77"/>
                <a:gd name="T4" fmla="*/ 95 w 130"/>
                <a:gd name="T5" fmla="*/ 62 h 77"/>
                <a:gd name="T6" fmla="*/ 61 w 130"/>
                <a:gd name="T7" fmla="*/ 44 h 77"/>
                <a:gd name="T8" fmla="*/ 45 w 130"/>
                <a:gd name="T9" fmla="*/ 35 h 77"/>
                <a:gd name="T10" fmla="*/ 30 w 130"/>
                <a:gd name="T11" fmla="*/ 24 h 77"/>
                <a:gd name="T12" fmla="*/ 15 w 130"/>
                <a:gd name="T13" fmla="*/ 12 h 77"/>
                <a:gd name="T14" fmla="*/ 0 w 130"/>
                <a:gd name="T15" fmla="*/ 0 h 77"/>
                <a:gd name="T16" fmla="*/ 29 w 130"/>
                <a:gd name="T17" fmla="*/ 24 h 77"/>
                <a:gd name="T18" fmla="*/ 45 w 130"/>
                <a:gd name="T19" fmla="*/ 36 h 77"/>
                <a:gd name="T20" fmla="*/ 61 w 130"/>
                <a:gd name="T21" fmla="*/ 45 h 77"/>
                <a:gd name="T22" fmla="*/ 95 w 130"/>
                <a:gd name="T23" fmla="*/ 62 h 77"/>
                <a:gd name="T24" fmla="*/ 130 w 130"/>
                <a:gd name="T2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" h="77">
                  <a:moveTo>
                    <a:pt x="130" y="77"/>
                  </a:moveTo>
                  <a:cubicBezTo>
                    <a:pt x="124" y="74"/>
                    <a:pt x="118" y="72"/>
                    <a:pt x="112" y="69"/>
                  </a:cubicBezTo>
                  <a:cubicBezTo>
                    <a:pt x="107" y="67"/>
                    <a:pt x="101" y="64"/>
                    <a:pt x="95" y="62"/>
                  </a:cubicBezTo>
                  <a:cubicBezTo>
                    <a:pt x="84" y="56"/>
                    <a:pt x="72" y="51"/>
                    <a:pt x="61" y="44"/>
                  </a:cubicBezTo>
                  <a:cubicBezTo>
                    <a:pt x="56" y="41"/>
                    <a:pt x="50" y="38"/>
                    <a:pt x="45" y="35"/>
                  </a:cubicBezTo>
                  <a:cubicBezTo>
                    <a:pt x="40" y="31"/>
                    <a:pt x="35" y="28"/>
                    <a:pt x="30" y="24"/>
                  </a:cubicBezTo>
                  <a:cubicBezTo>
                    <a:pt x="25" y="20"/>
                    <a:pt x="20" y="16"/>
                    <a:pt x="15" y="12"/>
                  </a:cubicBezTo>
                  <a:cubicBezTo>
                    <a:pt x="10" y="8"/>
                    <a:pt x="5" y="4"/>
                    <a:pt x="0" y="0"/>
                  </a:cubicBezTo>
                  <a:cubicBezTo>
                    <a:pt x="10" y="8"/>
                    <a:pt x="19" y="16"/>
                    <a:pt x="29" y="24"/>
                  </a:cubicBezTo>
                  <a:cubicBezTo>
                    <a:pt x="34" y="28"/>
                    <a:pt x="39" y="32"/>
                    <a:pt x="45" y="36"/>
                  </a:cubicBezTo>
                  <a:cubicBezTo>
                    <a:pt x="50" y="39"/>
                    <a:pt x="55" y="42"/>
                    <a:pt x="61" y="45"/>
                  </a:cubicBezTo>
                  <a:cubicBezTo>
                    <a:pt x="72" y="51"/>
                    <a:pt x="83" y="57"/>
                    <a:pt x="95" y="62"/>
                  </a:cubicBezTo>
                  <a:cubicBezTo>
                    <a:pt x="106" y="67"/>
                    <a:pt x="118" y="72"/>
                    <a:pt x="130" y="77"/>
                  </a:cubicBezTo>
                  <a:close/>
                </a:path>
              </a:pathLst>
            </a:custGeom>
            <a:solidFill>
              <a:srgbClr val="E0B1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4" name="Freeform 951"/>
            <p:cNvSpPr/>
            <p:nvPr userDrawn="1"/>
          </p:nvSpPr>
          <p:spPr bwMode="auto">
            <a:xfrm>
              <a:off x="1638795" y="3312512"/>
              <a:ext cx="1252" cy="26278"/>
            </a:xfrm>
            <a:custGeom>
              <a:avLst/>
              <a:gdLst>
                <a:gd name="T0" fmla="*/ 0 w 1"/>
                <a:gd name="T1" fmla="*/ 0 h 21"/>
                <a:gd name="T2" fmla="*/ 0 w 1"/>
                <a:gd name="T3" fmla="*/ 11 h 21"/>
                <a:gd name="T4" fmla="*/ 0 w 1"/>
                <a:gd name="T5" fmla="*/ 21 h 21"/>
                <a:gd name="T6" fmla="*/ 0 w 1"/>
                <a:gd name="T7" fmla="*/ 11 h 21"/>
                <a:gd name="T8" fmla="*/ 0 w 1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1">
                  <a:moveTo>
                    <a:pt x="0" y="0"/>
                  </a:moveTo>
                  <a:cubicBezTo>
                    <a:pt x="0" y="4"/>
                    <a:pt x="0" y="7"/>
                    <a:pt x="0" y="11"/>
                  </a:cubicBezTo>
                  <a:cubicBezTo>
                    <a:pt x="0" y="14"/>
                    <a:pt x="0" y="18"/>
                    <a:pt x="0" y="21"/>
                  </a:cubicBezTo>
                  <a:cubicBezTo>
                    <a:pt x="0" y="18"/>
                    <a:pt x="0" y="14"/>
                    <a:pt x="0" y="11"/>
                  </a:cubicBezTo>
                  <a:cubicBezTo>
                    <a:pt x="0" y="7"/>
                    <a:pt x="1" y="4"/>
                    <a:pt x="0" y="0"/>
                  </a:cubicBezTo>
                  <a:close/>
                </a:path>
              </a:pathLst>
            </a:custGeom>
            <a:solidFill>
              <a:srgbClr val="E0B1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5" name="Freeform 952"/>
            <p:cNvSpPr/>
            <p:nvPr userDrawn="1"/>
          </p:nvSpPr>
          <p:spPr bwMode="auto">
            <a:xfrm>
              <a:off x="1839009" y="3181121"/>
              <a:ext cx="27529" cy="22524"/>
            </a:xfrm>
            <a:custGeom>
              <a:avLst/>
              <a:gdLst>
                <a:gd name="T0" fmla="*/ 19 w 22"/>
                <a:gd name="T1" fmla="*/ 1 h 18"/>
                <a:gd name="T2" fmla="*/ 22 w 22"/>
                <a:gd name="T3" fmla="*/ 3 h 18"/>
                <a:gd name="T4" fmla="*/ 19 w 22"/>
                <a:gd name="T5" fmla="*/ 8 h 18"/>
                <a:gd name="T6" fmla="*/ 14 w 22"/>
                <a:gd name="T7" fmla="*/ 10 h 18"/>
                <a:gd name="T8" fmla="*/ 2 w 22"/>
                <a:gd name="T9" fmla="*/ 17 h 18"/>
                <a:gd name="T10" fmla="*/ 0 w 22"/>
                <a:gd name="T11" fmla="*/ 16 h 18"/>
                <a:gd name="T12" fmla="*/ 2 w 22"/>
                <a:gd name="T13" fmla="*/ 11 h 18"/>
                <a:gd name="T14" fmla="*/ 14 w 22"/>
                <a:gd name="T15" fmla="*/ 4 h 18"/>
                <a:gd name="T16" fmla="*/ 19 w 22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8">
                  <a:moveTo>
                    <a:pt x="19" y="1"/>
                  </a:moveTo>
                  <a:cubicBezTo>
                    <a:pt x="20" y="0"/>
                    <a:pt x="22" y="1"/>
                    <a:pt x="22" y="3"/>
                  </a:cubicBezTo>
                  <a:cubicBezTo>
                    <a:pt x="22" y="5"/>
                    <a:pt x="20" y="7"/>
                    <a:pt x="19" y="8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18"/>
                    <a:pt x="0" y="18"/>
                    <a:pt x="0" y="16"/>
                  </a:cubicBezTo>
                  <a:cubicBezTo>
                    <a:pt x="0" y="14"/>
                    <a:pt x="1" y="12"/>
                    <a:pt x="2" y="11"/>
                  </a:cubicBezTo>
                  <a:cubicBezTo>
                    <a:pt x="14" y="4"/>
                    <a:pt x="14" y="4"/>
                    <a:pt x="14" y="4"/>
                  </a:cubicBezTo>
                  <a:lnTo>
                    <a:pt x="19" y="1"/>
                  </a:lnTo>
                  <a:close/>
                </a:path>
              </a:pathLst>
            </a:custGeom>
            <a:solidFill>
              <a:srgbClr val="CDC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6" name="Freeform 953"/>
            <p:cNvSpPr/>
            <p:nvPr userDrawn="1"/>
          </p:nvSpPr>
          <p:spPr bwMode="auto">
            <a:xfrm>
              <a:off x="1668828" y="3291238"/>
              <a:ext cx="2503" cy="16268"/>
            </a:xfrm>
            <a:custGeom>
              <a:avLst/>
              <a:gdLst>
                <a:gd name="T0" fmla="*/ 1 w 2"/>
                <a:gd name="T1" fmla="*/ 13 h 13"/>
                <a:gd name="T2" fmla="*/ 0 w 2"/>
                <a:gd name="T3" fmla="*/ 12 h 13"/>
                <a:gd name="T4" fmla="*/ 0 w 2"/>
                <a:gd name="T5" fmla="*/ 0 h 13"/>
                <a:gd name="T6" fmla="*/ 2 w 2"/>
                <a:gd name="T7" fmla="*/ 1 h 13"/>
                <a:gd name="T8" fmla="*/ 1 w 2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3">
                  <a:moveTo>
                    <a:pt x="1" y="13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2" y="1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3A4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7" name="Freeform 954"/>
            <p:cNvSpPr/>
            <p:nvPr userDrawn="1"/>
          </p:nvSpPr>
          <p:spPr bwMode="auto">
            <a:xfrm>
              <a:off x="1668828" y="3278725"/>
              <a:ext cx="25027" cy="13765"/>
            </a:xfrm>
            <a:custGeom>
              <a:avLst/>
              <a:gdLst>
                <a:gd name="T0" fmla="*/ 2 w 20"/>
                <a:gd name="T1" fmla="*/ 11 h 11"/>
                <a:gd name="T2" fmla="*/ 0 w 20"/>
                <a:gd name="T3" fmla="*/ 10 h 11"/>
                <a:gd name="T4" fmla="*/ 18 w 20"/>
                <a:gd name="T5" fmla="*/ 0 h 11"/>
                <a:gd name="T6" fmla="*/ 20 w 20"/>
                <a:gd name="T7" fmla="*/ 1 h 11"/>
                <a:gd name="T8" fmla="*/ 2 w 20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1">
                  <a:moveTo>
                    <a:pt x="2" y="11"/>
                  </a:moveTo>
                  <a:lnTo>
                    <a:pt x="0" y="10"/>
                  </a:lnTo>
                  <a:lnTo>
                    <a:pt x="18" y="0"/>
                  </a:lnTo>
                  <a:lnTo>
                    <a:pt x="20" y="1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rgbClr val="3A4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8" name="Freeform 955"/>
            <p:cNvSpPr/>
            <p:nvPr userDrawn="1"/>
          </p:nvSpPr>
          <p:spPr bwMode="auto">
            <a:xfrm>
              <a:off x="1670079" y="3279977"/>
              <a:ext cx="23776" cy="27529"/>
            </a:xfrm>
            <a:custGeom>
              <a:avLst/>
              <a:gdLst>
                <a:gd name="T0" fmla="*/ 19 w 19"/>
                <a:gd name="T1" fmla="*/ 0 h 22"/>
                <a:gd name="T2" fmla="*/ 18 w 19"/>
                <a:gd name="T3" fmla="*/ 12 h 22"/>
                <a:gd name="T4" fmla="*/ 0 w 19"/>
                <a:gd name="T5" fmla="*/ 22 h 22"/>
                <a:gd name="T6" fmla="*/ 1 w 19"/>
                <a:gd name="T7" fmla="*/ 10 h 22"/>
                <a:gd name="T8" fmla="*/ 19 w 19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2">
                  <a:moveTo>
                    <a:pt x="19" y="0"/>
                  </a:moveTo>
                  <a:lnTo>
                    <a:pt x="18" y="12"/>
                  </a:lnTo>
                  <a:lnTo>
                    <a:pt x="0" y="22"/>
                  </a:lnTo>
                  <a:lnTo>
                    <a:pt x="1" y="1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5464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9" name="Freeform 956"/>
            <p:cNvSpPr/>
            <p:nvPr userDrawn="1"/>
          </p:nvSpPr>
          <p:spPr bwMode="auto">
            <a:xfrm>
              <a:off x="1672582" y="3292490"/>
              <a:ext cx="2503" cy="13765"/>
            </a:xfrm>
            <a:custGeom>
              <a:avLst/>
              <a:gdLst>
                <a:gd name="T0" fmla="*/ 2 w 2"/>
                <a:gd name="T1" fmla="*/ 11 h 11"/>
                <a:gd name="T2" fmla="*/ 0 w 2"/>
                <a:gd name="T3" fmla="*/ 10 h 11"/>
                <a:gd name="T4" fmla="*/ 0 w 2"/>
                <a:gd name="T5" fmla="*/ 0 h 11"/>
                <a:gd name="T6" fmla="*/ 2 w 2"/>
                <a:gd name="T7" fmla="*/ 2 h 11"/>
                <a:gd name="T8" fmla="*/ 2 w 2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1">
                  <a:moveTo>
                    <a:pt x="2" y="11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rgbClr val="6907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0" name="Freeform 957"/>
            <p:cNvSpPr/>
            <p:nvPr userDrawn="1"/>
          </p:nvSpPr>
          <p:spPr bwMode="auto">
            <a:xfrm>
              <a:off x="1672582" y="3282480"/>
              <a:ext cx="22524" cy="12513"/>
            </a:xfrm>
            <a:custGeom>
              <a:avLst/>
              <a:gdLst>
                <a:gd name="T0" fmla="*/ 2 w 18"/>
                <a:gd name="T1" fmla="*/ 10 h 10"/>
                <a:gd name="T2" fmla="*/ 0 w 18"/>
                <a:gd name="T3" fmla="*/ 8 h 10"/>
                <a:gd name="T4" fmla="*/ 15 w 18"/>
                <a:gd name="T5" fmla="*/ 0 h 10"/>
                <a:gd name="T6" fmla="*/ 18 w 18"/>
                <a:gd name="T7" fmla="*/ 1 h 10"/>
                <a:gd name="T8" fmla="*/ 2 w 18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0">
                  <a:moveTo>
                    <a:pt x="2" y="10"/>
                  </a:moveTo>
                  <a:lnTo>
                    <a:pt x="0" y="8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" y="10"/>
                  </a:lnTo>
                  <a:close/>
                </a:path>
              </a:pathLst>
            </a:custGeom>
            <a:solidFill>
              <a:srgbClr val="A90B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1" name="Freeform 958"/>
            <p:cNvSpPr/>
            <p:nvPr userDrawn="1"/>
          </p:nvSpPr>
          <p:spPr bwMode="auto">
            <a:xfrm>
              <a:off x="1675085" y="3283730"/>
              <a:ext cx="20021" cy="22524"/>
            </a:xfrm>
            <a:custGeom>
              <a:avLst/>
              <a:gdLst>
                <a:gd name="T0" fmla="*/ 16 w 16"/>
                <a:gd name="T1" fmla="*/ 0 h 18"/>
                <a:gd name="T2" fmla="*/ 16 w 16"/>
                <a:gd name="T3" fmla="*/ 9 h 18"/>
                <a:gd name="T4" fmla="*/ 0 w 16"/>
                <a:gd name="T5" fmla="*/ 18 h 18"/>
                <a:gd name="T6" fmla="*/ 0 w 16"/>
                <a:gd name="T7" fmla="*/ 9 h 18"/>
                <a:gd name="T8" fmla="*/ 16 w 16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8">
                  <a:moveTo>
                    <a:pt x="16" y="0"/>
                  </a:moveTo>
                  <a:lnTo>
                    <a:pt x="16" y="9"/>
                  </a:lnTo>
                  <a:lnTo>
                    <a:pt x="0" y="18"/>
                  </a:lnTo>
                  <a:lnTo>
                    <a:pt x="0" y="9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80A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2" name="Freeform 959"/>
            <p:cNvSpPr/>
            <p:nvPr userDrawn="1"/>
          </p:nvSpPr>
          <p:spPr bwMode="auto">
            <a:xfrm>
              <a:off x="1803972" y="3289988"/>
              <a:ext cx="96353" cy="60064"/>
            </a:xfrm>
            <a:custGeom>
              <a:avLst/>
              <a:gdLst>
                <a:gd name="T0" fmla="*/ 77 w 77"/>
                <a:gd name="T1" fmla="*/ 0 h 48"/>
                <a:gd name="T2" fmla="*/ 77 w 77"/>
                <a:gd name="T3" fmla="*/ 4 h 48"/>
                <a:gd name="T4" fmla="*/ 0 w 77"/>
                <a:gd name="T5" fmla="*/ 48 h 48"/>
                <a:gd name="T6" fmla="*/ 0 w 77"/>
                <a:gd name="T7" fmla="*/ 44 h 48"/>
                <a:gd name="T8" fmla="*/ 77 w 77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8">
                  <a:moveTo>
                    <a:pt x="77" y="0"/>
                  </a:moveTo>
                  <a:lnTo>
                    <a:pt x="77" y="4"/>
                  </a:lnTo>
                  <a:lnTo>
                    <a:pt x="0" y="48"/>
                  </a:lnTo>
                  <a:lnTo>
                    <a:pt x="0" y="4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DC2B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3" name="Freeform 960"/>
            <p:cNvSpPr/>
            <p:nvPr userDrawn="1"/>
          </p:nvSpPr>
          <p:spPr bwMode="auto">
            <a:xfrm>
              <a:off x="1787705" y="3333784"/>
              <a:ext cx="16268" cy="16268"/>
            </a:xfrm>
            <a:custGeom>
              <a:avLst/>
              <a:gdLst>
                <a:gd name="T0" fmla="*/ 13 w 13"/>
                <a:gd name="T1" fmla="*/ 13 h 13"/>
                <a:gd name="T2" fmla="*/ 13 w 13"/>
                <a:gd name="T3" fmla="*/ 9 h 13"/>
                <a:gd name="T4" fmla="*/ 0 w 13"/>
                <a:gd name="T5" fmla="*/ 0 h 13"/>
                <a:gd name="T6" fmla="*/ 1 w 13"/>
                <a:gd name="T7" fmla="*/ 4 h 13"/>
                <a:gd name="T8" fmla="*/ 13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13" y="13"/>
                  </a:moveTo>
                  <a:lnTo>
                    <a:pt x="13" y="9"/>
                  </a:lnTo>
                  <a:lnTo>
                    <a:pt x="0" y="0"/>
                  </a:lnTo>
                  <a:lnTo>
                    <a:pt x="1" y="4"/>
                  </a:lnTo>
                  <a:lnTo>
                    <a:pt x="13" y="13"/>
                  </a:lnTo>
                  <a:close/>
                </a:path>
              </a:pathLst>
            </a:custGeom>
            <a:solidFill>
              <a:srgbClr val="B21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4" name="Freeform 961"/>
            <p:cNvSpPr>
              <a:spLocks noEditPoints="1"/>
            </p:cNvSpPr>
            <p:nvPr userDrawn="1"/>
          </p:nvSpPr>
          <p:spPr bwMode="auto">
            <a:xfrm>
              <a:off x="1765181" y="3055987"/>
              <a:ext cx="108867" cy="271540"/>
            </a:xfrm>
            <a:custGeom>
              <a:avLst/>
              <a:gdLst>
                <a:gd name="T0" fmla="*/ 30 w 87"/>
                <a:gd name="T1" fmla="*/ 217 h 217"/>
                <a:gd name="T2" fmla="*/ 30 w 87"/>
                <a:gd name="T3" fmla="*/ 217 h 217"/>
                <a:gd name="T4" fmla="*/ 3 w 87"/>
                <a:gd name="T5" fmla="*/ 177 h 217"/>
                <a:gd name="T6" fmla="*/ 0 w 87"/>
                <a:gd name="T7" fmla="*/ 175 h 217"/>
                <a:gd name="T8" fmla="*/ 0 w 87"/>
                <a:gd name="T9" fmla="*/ 95 h 217"/>
                <a:gd name="T10" fmla="*/ 1 w 87"/>
                <a:gd name="T11" fmla="*/ 91 h 217"/>
                <a:gd name="T12" fmla="*/ 25 w 87"/>
                <a:gd name="T13" fmla="*/ 48 h 217"/>
                <a:gd name="T14" fmla="*/ 43 w 87"/>
                <a:gd name="T15" fmla="*/ 25 h 217"/>
                <a:gd name="T16" fmla="*/ 80 w 87"/>
                <a:gd name="T17" fmla="*/ 0 h 217"/>
                <a:gd name="T18" fmla="*/ 81 w 87"/>
                <a:gd name="T19" fmla="*/ 0 h 217"/>
                <a:gd name="T20" fmla="*/ 83 w 87"/>
                <a:gd name="T21" fmla="*/ 2 h 217"/>
                <a:gd name="T22" fmla="*/ 86 w 87"/>
                <a:gd name="T23" fmla="*/ 52 h 217"/>
                <a:gd name="T24" fmla="*/ 87 w 87"/>
                <a:gd name="T25" fmla="*/ 114 h 217"/>
                <a:gd name="T26" fmla="*/ 85 w 87"/>
                <a:gd name="T27" fmla="*/ 119 h 217"/>
                <a:gd name="T28" fmla="*/ 85 w 87"/>
                <a:gd name="T29" fmla="*/ 121 h 217"/>
                <a:gd name="T30" fmla="*/ 85 w 87"/>
                <a:gd name="T31" fmla="*/ 127 h 217"/>
                <a:gd name="T32" fmla="*/ 80 w 87"/>
                <a:gd name="T33" fmla="*/ 186 h 217"/>
                <a:gd name="T34" fmla="*/ 77 w 87"/>
                <a:gd name="T35" fmla="*/ 190 h 217"/>
                <a:gd name="T36" fmla="*/ 31 w 87"/>
                <a:gd name="T37" fmla="*/ 217 h 217"/>
                <a:gd name="T38" fmla="*/ 30 w 87"/>
                <a:gd name="T39" fmla="*/ 217 h 217"/>
                <a:gd name="T40" fmla="*/ 81 w 87"/>
                <a:gd name="T41" fmla="*/ 2 h 217"/>
                <a:gd name="T42" fmla="*/ 81 w 87"/>
                <a:gd name="T43" fmla="*/ 2 h 217"/>
                <a:gd name="T44" fmla="*/ 44 w 87"/>
                <a:gd name="T45" fmla="*/ 27 h 217"/>
                <a:gd name="T46" fmla="*/ 26 w 87"/>
                <a:gd name="T47" fmla="*/ 48 h 217"/>
                <a:gd name="T48" fmla="*/ 2 w 87"/>
                <a:gd name="T49" fmla="*/ 92 h 217"/>
                <a:gd name="T50" fmla="*/ 1 w 87"/>
                <a:gd name="T51" fmla="*/ 95 h 217"/>
                <a:gd name="T52" fmla="*/ 1 w 87"/>
                <a:gd name="T53" fmla="*/ 175 h 217"/>
                <a:gd name="T54" fmla="*/ 3 w 87"/>
                <a:gd name="T55" fmla="*/ 176 h 217"/>
                <a:gd name="T56" fmla="*/ 31 w 87"/>
                <a:gd name="T57" fmla="*/ 215 h 217"/>
                <a:gd name="T58" fmla="*/ 77 w 87"/>
                <a:gd name="T59" fmla="*/ 189 h 217"/>
                <a:gd name="T60" fmla="*/ 79 w 87"/>
                <a:gd name="T61" fmla="*/ 186 h 217"/>
                <a:gd name="T62" fmla="*/ 83 w 87"/>
                <a:gd name="T63" fmla="*/ 127 h 217"/>
                <a:gd name="T64" fmla="*/ 83 w 87"/>
                <a:gd name="T65" fmla="*/ 121 h 217"/>
                <a:gd name="T66" fmla="*/ 84 w 87"/>
                <a:gd name="T67" fmla="*/ 118 h 217"/>
                <a:gd name="T68" fmla="*/ 86 w 87"/>
                <a:gd name="T69" fmla="*/ 114 h 217"/>
                <a:gd name="T70" fmla="*/ 85 w 87"/>
                <a:gd name="T71" fmla="*/ 52 h 217"/>
                <a:gd name="T72" fmla="*/ 82 w 87"/>
                <a:gd name="T73" fmla="*/ 2 h 217"/>
                <a:gd name="T74" fmla="*/ 81 w 87"/>
                <a:gd name="T75" fmla="*/ 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7" h="217">
                  <a:moveTo>
                    <a:pt x="30" y="217"/>
                  </a:moveTo>
                  <a:cubicBezTo>
                    <a:pt x="30" y="217"/>
                    <a:pt x="30" y="217"/>
                    <a:pt x="30" y="217"/>
                  </a:cubicBezTo>
                  <a:cubicBezTo>
                    <a:pt x="29" y="217"/>
                    <a:pt x="38" y="184"/>
                    <a:pt x="3" y="177"/>
                  </a:cubicBezTo>
                  <a:cubicBezTo>
                    <a:pt x="1" y="177"/>
                    <a:pt x="0" y="176"/>
                    <a:pt x="0" y="17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4"/>
                    <a:pt x="0" y="92"/>
                    <a:pt x="1" y="91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32" y="33"/>
                    <a:pt x="43" y="26"/>
                    <a:pt x="43" y="2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1" y="0"/>
                    <a:pt x="81" y="0"/>
                  </a:cubicBezTo>
                  <a:cubicBezTo>
                    <a:pt x="82" y="0"/>
                    <a:pt x="83" y="1"/>
                    <a:pt x="83" y="2"/>
                  </a:cubicBezTo>
                  <a:cubicBezTo>
                    <a:pt x="83" y="2"/>
                    <a:pt x="85" y="28"/>
                    <a:pt x="86" y="52"/>
                  </a:cubicBezTo>
                  <a:cubicBezTo>
                    <a:pt x="87" y="75"/>
                    <a:pt x="87" y="113"/>
                    <a:pt x="87" y="114"/>
                  </a:cubicBezTo>
                  <a:cubicBezTo>
                    <a:pt x="87" y="116"/>
                    <a:pt x="87" y="118"/>
                    <a:pt x="85" y="119"/>
                  </a:cubicBezTo>
                  <a:cubicBezTo>
                    <a:pt x="85" y="120"/>
                    <a:pt x="85" y="121"/>
                    <a:pt x="85" y="121"/>
                  </a:cubicBezTo>
                  <a:cubicBezTo>
                    <a:pt x="85" y="123"/>
                    <a:pt x="85" y="124"/>
                    <a:pt x="85" y="127"/>
                  </a:cubicBezTo>
                  <a:cubicBezTo>
                    <a:pt x="85" y="141"/>
                    <a:pt x="85" y="170"/>
                    <a:pt x="80" y="186"/>
                  </a:cubicBezTo>
                  <a:cubicBezTo>
                    <a:pt x="80" y="188"/>
                    <a:pt x="79" y="189"/>
                    <a:pt x="77" y="190"/>
                  </a:cubicBezTo>
                  <a:cubicBezTo>
                    <a:pt x="31" y="217"/>
                    <a:pt x="31" y="217"/>
                    <a:pt x="31" y="217"/>
                  </a:cubicBezTo>
                  <a:lnTo>
                    <a:pt x="30" y="217"/>
                  </a:lnTo>
                  <a:close/>
                  <a:moveTo>
                    <a:pt x="81" y="2"/>
                  </a:moveTo>
                  <a:cubicBezTo>
                    <a:pt x="81" y="2"/>
                    <a:pt x="81" y="2"/>
                    <a:pt x="81" y="2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4" y="27"/>
                    <a:pt x="33" y="34"/>
                    <a:pt x="26" y="48"/>
                  </a:cubicBezTo>
                  <a:cubicBezTo>
                    <a:pt x="2" y="92"/>
                    <a:pt x="2" y="92"/>
                    <a:pt x="2" y="92"/>
                  </a:cubicBezTo>
                  <a:cubicBezTo>
                    <a:pt x="2" y="93"/>
                    <a:pt x="1" y="94"/>
                    <a:pt x="1" y="95"/>
                  </a:cubicBezTo>
                  <a:cubicBezTo>
                    <a:pt x="1" y="175"/>
                    <a:pt x="1" y="175"/>
                    <a:pt x="1" y="175"/>
                  </a:cubicBezTo>
                  <a:cubicBezTo>
                    <a:pt x="1" y="175"/>
                    <a:pt x="2" y="176"/>
                    <a:pt x="3" y="176"/>
                  </a:cubicBezTo>
                  <a:cubicBezTo>
                    <a:pt x="38" y="182"/>
                    <a:pt x="31" y="215"/>
                    <a:pt x="31" y="215"/>
                  </a:cubicBezTo>
                  <a:cubicBezTo>
                    <a:pt x="77" y="189"/>
                    <a:pt x="77" y="189"/>
                    <a:pt x="77" y="189"/>
                  </a:cubicBezTo>
                  <a:cubicBezTo>
                    <a:pt x="78" y="188"/>
                    <a:pt x="79" y="187"/>
                    <a:pt x="79" y="186"/>
                  </a:cubicBezTo>
                  <a:cubicBezTo>
                    <a:pt x="83" y="170"/>
                    <a:pt x="83" y="140"/>
                    <a:pt x="83" y="127"/>
                  </a:cubicBezTo>
                  <a:cubicBezTo>
                    <a:pt x="83" y="124"/>
                    <a:pt x="83" y="123"/>
                    <a:pt x="83" y="121"/>
                  </a:cubicBezTo>
                  <a:cubicBezTo>
                    <a:pt x="83" y="120"/>
                    <a:pt x="84" y="119"/>
                    <a:pt x="84" y="118"/>
                  </a:cubicBezTo>
                  <a:cubicBezTo>
                    <a:pt x="85" y="117"/>
                    <a:pt x="86" y="115"/>
                    <a:pt x="86" y="114"/>
                  </a:cubicBezTo>
                  <a:cubicBezTo>
                    <a:pt x="86" y="113"/>
                    <a:pt x="86" y="75"/>
                    <a:pt x="85" y="52"/>
                  </a:cubicBezTo>
                  <a:cubicBezTo>
                    <a:pt x="83" y="29"/>
                    <a:pt x="82" y="2"/>
                    <a:pt x="82" y="2"/>
                  </a:cubicBezTo>
                  <a:cubicBezTo>
                    <a:pt x="82" y="2"/>
                    <a:pt x="81" y="2"/>
                    <a:pt x="81" y="2"/>
                  </a:cubicBezTo>
                  <a:close/>
                </a:path>
              </a:pathLst>
            </a:custGeom>
            <a:solidFill>
              <a:srgbClr val="CDC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5" name="Freeform 962"/>
            <p:cNvSpPr/>
            <p:nvPr userDrawn="1"/>
          </p:nvSpPr>
          <p:spPr bwMode="auto">
            <a:xfrm>
              <a:off x="1787705" y="3278725"/>
              <a:ext cx="112620" cy="66321"/>
            </a:xfrm>
            <a:custGeom>
              <a:avLst/>
              <a:gdLst>
                <a:gd name="T0" fmla="*/ 0 w 90"/>
                <a:gd name="T1" fmla="*/ 44 h 53"/>
                <a:gd name="T2" fmla="*/ 13 w 90"/>
                <a:gd name="T3" fmla="*/ 53 h 53"/>
                <a:gd name="T4" fmla="*/ 90 w 90"/>
                <a:gd name="T5" fmla="*/ 9 h 53"/>
                <a:gd name="T6" fmla="*/ 77 w 90"/>
                <a:gd name="T7" fmla="*/ 0 h 53"/>
                <a:gd name="T8" fmla="*/ 0 w 90"/>
                <a:gd name="T9" fmla="*/ 4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3">
                  <a:moveTo>
                    <a:pt x="0" y="44"/>
                  </a:moveTo>
                  <a:lnTo>
                    <a:pt x="13" y="53"/>
                  </a:lnTo>
                  <a:lnTo>
                    <a:pt x="90" y="9"/>
                  </a:lnTo>
                  <a:lnTo>
                    <a:pt x="77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FF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6" name="Freeform 963"/>
            <p:cNvSpPr/>
            <p:nvPr userDrawn="1"/>
          </p:nvSpPr>
          <p:spPr bwMode="auto">
            <a:xfrm>
              <a:off x="1785202" y="3293741"/>
              <a:ext cx="18770" cy="52556"/>
            </a:xfrm>
            <a:custGeom>
              <a:avLst/>
              <a:gdLst>
                <a:gd name="T0" fmla="*/ 15 w 15"/>
                <a:gd name="T1" fmla="*/ 42 h 42"/>
                <a:gd name="T2" fmla="*/ 0 w 15"/>
                <a:gd name="T3" fmla="*/ 0 h 42"/>
                <a:gd name="T4" fmla="*/ 2 w 15"/>
                <a:gd name="T5" fmla="*/ 32 h 42"/>
                <a:gd name="T6" fmla="*/ 15 w 15"/>
                <a:gd name="T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42">
                  <a:moveTo>
                    <a:pt x="15" y="42"/>
                  </a:moveTo>
                  <a:cubicBezTo>
                    <a:pt x="15" y="42"/>
                    <a:pt x="15" y="15"/>
                    <a:pt x="0" y="0"/>
                  </a:cubicBezTo>
                  <a:cubicBezTo>
                    <a:pt x="2" y="32"/>
                    <a:pt x="2" y="32"/>
                    <a:pt x="2" y="32"/>
                  </a:cubicBezTo>
                  <a:lnTo>
                    <a:pt x="15" y="42"/>
                  </a:lnTo>
                  <a:close/>
                </a:path>
              </a:pathLst>
            </a:custGeom>
            <a:solidFill>
              <a:srgbClr val="AD1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7" name="Freeform 964"/>
            <p:cNvSpPr/>
            <p:nvPr userDrawn="1"/>
          </p:nvSpPr>
          <p:spPr bwMode="auto">
            <a:xfrm>
              <a:off x="1785202" y="3293741"/>
              <a:ext cx="23776" cy="52556"/>
            </a:xfrm>
            <a:custGeom>
              <a:avLst/>
              <a:gdLst>
                <a:gd name="T0" fmla="*/ 0 w 19"/>
                <a:gd name="T1" fmla="*/ 0 h 42"/>
                <a:gd name="T2" fmla="*/ 2 w 19"/>
                <a:gd name="T3" fmla="*/ 0 h 42"/>
                <a:gd name="T4" fmla="*/ 19 w 19"/>
                <a:gd name="T5" fmla="*/ 40 h 42"/>
                <a:gd name="T6" fmla="*/ 15 w 19"/>
                <a:gd name="T7" fmla="*/ 42 h 42"/>
                <a:gd name="T8" fmla="*/ 12 w 19"/>
                <a:gd name="T9" fmla="*/ 22 h 42"/>
                <a:gd name="T10" fmla="*/ 0 w 19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4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8" y="11"/>
                    <a:pt x="19" y="40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31"/>
                    <a:pt x="12" y="22"/>
                  </a:cubicBezTo>
                  <a:cubicBezTo>
                    <a:pt x="9" y="1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8" name="Freeform 965"/>
            <p:cNvSpPr/>
            <p:nvPr userDrawn="1"/>
          </p:nvSpPr>
          <p:spPr bwMode="auto">
            <a:xfrm>
              <a:off x="1756421" y="3186126"/>
              <a:ext cx="31284" cy="42545"/>
            </a:xfrm>
            <a:custGeom>
              <a:avLst/>
              <a:gdLst>
                <a:gd name="T0" fmla="*/ 24 w 25"/>
                <a:gd name="T1" fmla="*/ 19 h 34"/>
                <a:gd name="T2" fmla="*/ 15 w 25"/>
                <a:gd name="T3" fmla="*/ 19 h 34"/>
                <a:gd name="T4" fmla="*/ 15 w 25"/>
                <a:gd name="T5" fmla="*/ 14 h 34"/>
                <a:gd name="T6" fmla="*/ 11 w 25"/>
                <a:gd name="T7" fmla="*/ 2 h 34"/>
                <a:gd name="T8" fmla="*/ 4 w 25"/>
                <a:gd name="T9" fmla="*/ 17 h 34"/>
                <a:gd name="T10" fmla="*/ 5 w 25"/>
                <a:gd name="T11" fmla="*/ 32 h 34"/>
                <a:gd name="T12" fmla="*/ 13 w 25"/>
                <a:gd name="T13" fmla="*/ 27 h 34"/>
                <a:gd name="T14" fmla="*/ 25 w 25"/>
                <a:gd name="T15" fmla="*/ 26 h 34"/>
                <a:gd name="T16" fmla="*/ 24 w 25"/>
                <a:gd name="T17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24" y="19"/>
                  </a:moveTo>
                  <a:cubicBezTo>
                    <a:pt x="15" y="19"/>
                    <a:pt x="15" y="19"/>
                    <a:pt x="15" y="19"/>
                  </a:cubicBezTo>
                  <a:cubicBezTo>
                    <a:pt x="15" y="19"/>
                    <a:pt x="15" y="16"/>
                    <a:pt x="15" y="14"/>
                  </a:cubicBezTo>
                  <a:cubicBezTo>
                    <a:pt x="14" y="3"/>
                    <a:pt x="12" y="0"/>
                    <a:pt x="11" y="2"/>
                  </a:cubicBezTo>
                  <a:cubicBezTo>
                    <a:pt x="9" y="7"/>
                    <a:pt x="9" y="6"/>
                    <a:pt x="4" y="17"/>
                  </a:cubicBezTo>
                  <a:cubicBezTo>
                    <a:pt x="1" y="27"/>
                    <a:pt x="0" y="34"/>
                    <a:pt x="5" y="32"/>
                  </a:cubicBezTo>
                  <a:cubicBezTo>
                    <a:pt x="7" y="31"/>
                    <a:pt x="13" y="27"/>
                    <a:pt x="13" y="27"/>
                  </a:cubicBezTo>
                  <a:cubicBezTo>
                    <a:pt x="25" y="26"/>
                    <a:pt x="25" y="26"/>
                    <a:pt x="25" y="26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9" name="Freeform 966"/>
            <p:cNvSpPr/>
            <p:nvPr userDrawn="1"/>
          </p:nvSpPr>
          <p:spPr bwMode="auto">
            <a:xfrm>
              <a:off x="1785202" y="3178618"/>
              <a:ext cx="21273" cy="51305"/>
            </a:xfrm>
            <a:custGeom>
              <a:avLst/>
              <a:gdLst>
                <a:gd name="T0" fmla="*/ 17 w 17"/>
                <a:gd name="T1" fmla="*/ 38 h 41"/>
                <a:gd name="T2" fmla="*/ 13 w 17"/>
                <a:gd name="T3" fmla="*/ 40 h 41"/>
                <a:gd name="T4" fmla="*/ 4 w 17"/>
                <a:gd name="T5" fmla="*/ 36 h 41"/>
                <a:gd name="T6" fmla="*/ 0 w 17"/>
                <a:gd name="T7" fmla="*/ 30 h 41"/>
                <a:gd name="T8" fmla="*/ 0 w 17"/>
                <a:gd name="T9" fmla="*/ 4 h 41"/>
                <a:gd name="T10" fmla="*/ 4 w 17"/>
                <a:gd name="T11" fmla="*/ 1 h 41"/>
                <a:gd name="T12" fmla="*/ 13 w 17"/>
                <a:gd name="T13" fmla="*/ 6 h 41"/>
                <a:gd name="T14" fmla="*/ 17 w 17"/>
                <a:gd name="T15" fmla="*/ 11 h 41"/>
                <a:gd name="T16" fmla="*/ 17 w 17"/>
                <a:gd name="T17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41">
                  <a:moveTo>
                    <a:pt x="17" y="38"/>
                  </a:moveTo>
                  <a:cubicBezTo>
                    <a:pt x="17" y="40"/>
                    <a:pt x="15" y="41"/>
                    <a:pt x="13" y="40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2" y="35"/>
                    <a:pt x="0" y="33"/>
                    <a:pt x="0" y="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6" y="7"/>
                    <a:pt x="17" y="9"/>
                    <a:pt x="17" y="11"/>
                  </a:cubicBezTo>
                  <a:lnTo>
                    <a:pt x="17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0" name="Freeform 967"/>
            <p:cNvSpPr/>
            <p:nvPr userDrawn="1"/>
          </p:nvSpPr>
          <p:spPr bwMode="auto">
            <a:xfrm>
              <a:off x="1778945" y="3179870"/>
              <a:ext cx="25027" cy="50053"/>
            </a:xfrm>
            <a:custGeom>
              <a:avLst/>
              <a:gdLst>
                <a:gd name="T0" fmla="*/ 0 w 20"/>
                <a:gd name="T1" fmla="*/ 6 h 40"/>
                <a:gd name="T2" fmla="*/ 7 w 20"/>
                <a:gd name="T3" fmla="*/ 0 h 40"/>
                <a:gd name="T4" fmla="*/ 20 w 20"/>
                <a:gd name="T5" fmla="*/ 8 h 40"/>
                <a:gd name="T6" fmla="*/ 19 w 20"/>
                <a:gd name="T7" fmla="*/ 39 h 40"/>
                <a:gd name="T8" fmla="*/ 11 w 20"/>
                <a:gd name="T9" fmla="*/ 39 h 40"/>
                <a:gd name="T10" fmla="*/ 0 w 20"/>
                <a:gd name="T11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40">
                  <a:moveTo>
                    <a:pt x="0" y="6"/>
                  </a:moveTo>
                  <a:cubicBezTo>
                    <a:pt x="2" y="2"/>
                    <a:pt x="7" y="0"/>
                    <a:pt x="7" y="0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5" y="40"/>
                    <a:pt x="11" y="39"/>
                  </a:cubicBezTo>
                  <a:cubicBezTo>
                    <a:pt x="7" y="38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CCC4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1" name="Freeform 968"/>
            <p:cNvSpPr/>
            <p:nvPr userDrawn="1"/>
          </p:nvSpPr>
          <p:spPr bwMode="auto">
            <a:xfrm>
              <a:off x="1777694" y="3184875"/>
              <a:ext cx="18770" cy="43797"/>
            </a:xfrm>
            <a:custGeom>
              <a:avLst/>
              <a:gdLst>
                <a:gd name="T0" fmla="*/ 0 w 15"/>
                <a:gd name="T1" fmla="*/ 3 h 35"/>
                <a:gd name="T2" fmla="*/ 4 w 15"/>
                <a:gd name="T3" fmla="*/ 1 h 35"/>
                <a:gd name="T4" fmla="*/ 12 w 15"/>
                <a:gd name="T5" fmla="*/ 5 h 35"/>
                <a:gd name="T6" fmla="*/ 15 w 15"/>
                <a:gd name="T7" fmla="*/ 10 h 35"/>
                <a:gd name="T8" fmla="*/ 15 w 15"/>
                <a:gd name="T9" fmla="*/ 32 h 35"/>
                <a:gd name="T10" fmla="*/ 11 w 15"/>
                <a:gd name="T11" fmla="*/ 34 h 35"/>
                <a:gd name="T12" fmla="*/ 4 w 15"/>
                <a:gd name="T13" fmla="*/ 31 h 35"/>
                <a:gd name="T14" fmla="*/ 0 w 15"/>
                <a:gd name="T15" fmla="*/ 26 h 35"/>
                <a:gd name="T16" fmla="*/ 0 w 15"/>
                <a:gd name="T17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35">
                  <a:moveTo>
                    <a:pt x="0" y="3"/>
                  </a:moveTo>
                  <a:cubicBezTo>
                    <a:pt x="0" y="1"/>
                    <a:pt x="2" y="0"/>
                    <a:pt x="4" y="1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6"/>
                    <a:pt x="15" y="8"/>
                    <a:pt x="15" y="10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4" y="34"/>
                    <a:pt x="13" y="35"/>
                    <a:pt x="11" y="34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2" y="30"/>
                    <a:pt x="0" y="28"/>
                    <a:pt x="0" y="26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7F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2" name="Freeform 969"/>
            <p:cNvSpPr/>
            <p:nvPr userDrawn="1"/>
          </p:nvSpPr>
          <p:spPr bwMode="auto">
            <a:xfrm>
              <a:off x="1469865" y="3243688"/>
              <a:ext cx="16268" cy="20021"/>
            </a:xfrm>
            <a:custGeom>
              <a:avLst/>
              <a:gdLst>
                <a:gd name="T0" fmla="*/ 13 w 13"/>
                <a:gd name="T1" fmla="*/ 16 h 16"/>
                <a:gd name="T2" fmla="*/ 0 w 13"/>
                <a:gd name="T3" fmla="*/ 0 h 16"/>
                <a:gd name="T4" fmla="*/ 13 w 13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6">
                  <a:moveTo>
                    <a:pt x="13" y="16"/>
                  </a:moveTo>
                  <a:cubicBezTo>
                    <a:pt x="13" y="16"/>
                    <a:pt x="4" y="8"/>
                    <a:pt x="0" y="0"/>
                  </a:cubicBezTo>
                  <a:cubicBezTo>
                    <a:pt x="0" y="0"/>
                    <a:pt x="3" y="8"/>
                    <a:pt x="13" y="16"/>
                  </a:cubicBezTo>
                  <a:close/>
                </a:path>
              </a:pathLst>
            </a:custGeom>
            <a:solidFill>
              <a:srgbClr val="E0B1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3" name="Freeform 970"/>
            <p:cNvSpPr/>
            <p:nvPr userDrawn="1"/>
          </p:nvSpPr>
          <p:spPr bwMode="auto">
            <a:xfrm>
              <a:off x="2258207" y="2795709"/>
              <a:ext cx="23776" cy="277797"/>
            </a:xfrm>
            <a:custGeom>
              <a:avLst/>
              <a:gdLst>
                <a:gd name="T0" fmla="*/ 0 w 19"/>
                <a:gd name="T1" fmla="*/ 14 h 222"/>
                <a:gd name="T2" fmla="*/ 11 w 19"/>
                <a:gd name="T3" fmla="*/ 8 h 222"/>
                <a:gd name="T4" fmla="*/ 13 w 19"/>
                <a:gd name="T5" fmla="*/ 0 h 222"/>
                <a:gd name="T6" fmla="*/ 19 w 19"/>
                <a:gd name="T7" fmla="*/ 13 h 222"/>
                <a:gd name="T8" fmla="*/ 19 w 19"/>
                <a:gd name="T9" fmla="*/ 205 h 222"/>
                <a:gd name="T10" fmla="*/ 15 w 19"/>
                <a:gd name="T11" fmla="*/ 212 h 222"/>
                <a:gd name="T12" fmla="*/ 0 w 19"/>
                <a:gd name="T13" fmla="*/ 222 h 222"/>
                <a:gd name="T14" fmla="*/ 0 w 19"/>
                <a:gd name="T15" fmla="*/ 1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22">
                  <a:moveTo>
                    <a:pt x="0" y="14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7" y="4"/>
                    <a:pt x="13" y="0"/>
                    <a:pt x="13" y="0"/>
                  </a:cubicBezTo>
                  <a:cubicBezTo>
                    <a:pt x="19" y="4"/>
                    <a:pt x="19" y="8"/>
                    <a:pt x="19" y="13"/>
                  </a:cubicBezTo>
                  <a:cubicBezTo>
                    <a:pt x="19" y="205"/>
                    <a:pt x="19" y="205"/>
                    <a:pt x="19" y="205"/>
                  </a:cubicBezTo>
                  <a:cubicBezTo>
                    <a:pt x="19" y="208"/>
                    <a:pt x="18" y="211"/>
                    <a:pt x="15" y="212"/>
                  </a:cubicBezTo>
                  <a:cubicBezTo>
                    <a:pt x="0" y="222"/>
                    <a:pt x="0" y="222"/>
                    <a:pt x="0" y="222"/>
                  </a:cubicBezTo>
                  <a:lnTo>
                    <a:pt x="0" y="14"/>
                  </a:lnTo>
                  <a:close/>
                </a:path>
              </a:pathLst>
            </a:custGeom>
            <a:solidFill>
              <a:srgbClr val="E2D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4" name="Freeform 971"/>
            <p:cNvSpPr/>
            <p:nvPr userDrawn="1"/>
          </p:nvSpPr>
          <p:spPr bwMode="auto">
            <a:xfrm>
              <a:off x="1653811" y="3032212"/>
              <a:ext cx="77583" cy="176439"/>
            </a:xfrm>
            <a:custGeom>
              <a:avLst/>
              <a:gdLst>
                <a:gd name="T0" fmla="*/ 0 w 62"/>
                <a:gd name="T1" fmla="*/ 0 h 141"/>
                <a:gd name="T2" fmla="*/ 11 w 62"/>
                <a:gd name="T3" fmla="*/ 65 h 141"/>
                <a:gd name="T4" fmla="*/ 26 w 62"/>
                <a:gd name="T5" fmla="*/ 130 h 141"/>
                <a:gd name="T6" fmla="*/ 40 w 62"/>
                <a:gd name="T7" fmla="*/ 133 h 141"/>
                <a:gd name="T8" fmla="*/ 40 w 62"/>
                <a:gd name="T9" fmla="*/ 134 h 141"/>
                <a:gd name="T10" fmla="*/ 40 w 62"/>
                <a:gd name="T11" fmla="*/ 134 h 141"/>
                <a:gd name="T12" fmla="*/ 39 w 62"/>
                <a:gd name="T13" fmla="*/ 135 h 141"/>
                <a:gd name="T14" fmla="*/ 39 w 62"/>
                <a:gd name="T15" fmla="*/ 135 h 141"/>
                <a:gd name="T16" fmla="*/ 26 w 62"/>
                <a:gd name="T17" fmla="*/ 132 h 141"/>
                <a:gd name="T18" fmla="*/ 26 w 62"/>
                <a:gd name="T19" fmla="*/ 133 h 141"/>
                <a:gd name="T20" fmla="*/ 55 w 62"/>
                <a:gd name="T21" fmla="*/ 141 h 141"/>
                <a:gd name="T22" fmla="*/ 56 w 62"/>
                <a:gd name="T23" fmla="*/ 141 h 141"/>
                <a:gd name="T24" fmla="*/ 59 w 62"/>
                <a:gd name="T25" fmla="*/ 139 h 141"/>
                <a:gd name="T26" fmla="*/ 62 w 62"/>
                <a:gd name="T27" fmla="*/ 133 h 141"/>
                <a:gd name="T28" fmla="*/ 40 w 62"/>
                <a:gd name="T29" fmla="*/ 52 h 141"/>
                <a:gd name="T30" fmla="*/ 33 w 62"/>
                <a:gd name="T31" fmla="*/ 18 h 141"/>
                <a:gd name="T32" fmla="*/ 0 w 62"/>
                <a:gd name="T33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2" h="141">
                  <a:moveTo>
                    <a:pt x="0" y="0"/>
                  </a:moveTo>
                  <a:cubicBezTo>
                    <a:pt x="1" y="18"/>
                    <a:pt x="5" y="39"/>
                    <a:pt x="11" y="65"/>
                  </a:cubicBezTo>
                  <a:cubicBezTo>
                    <a:pt x="16" y="87"/>
                    <a:pt x="21" y="109"/>
                    <a:pt x="26" y="130"/>
                  </a:cubicBezTo>
                  <a:cubicBezTo>
                    <a:pt x="34" y="132"/>
                    <a:pt x="40" y="132"/>
                    <a:pt x="40" y="133"/>
                  </a:cubicBezTo>
                  <a:cubicBezTo>
                    <a:pt x="40" y="134"/>
                    <a:pt x="40" y="134"/>
                    <a:pt x="40" y="134"/>
                  </a:cubicBezTo>
                  <a:cubicBezTo>
                    <a:pt x="40" y="134"/>
                    <a:pt x="40" y="134"/>
                    <a:pt x="40" y="134"/>
                  </a:cubicBezTo>
                  <a:cubicBezTo>
                    <a:pt x="40" y="134"/>
                    <a:pt x="39" y="135"/>
                    <a:pt x="39" y="135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37" y="134"/>
                    <a:pt x="32" y="134"/>
                    <a:pt x="26" y="132"/>
                  </a:cubicBezTo>
                  <a:cubicBezTo>
                    <a:pt x="26" y="133"/>
                    <a:pt x="26" y="133"/>
                    <a:pt x="26" y="133"/>
                  </a:cubicBezTo>
                  <a:cubicBezTo>
                    <a:pt x="35" y="136"/>
                    <a:pt x="45" y="138"/>
                    <a:pt x="55" y="141"/>
                  </a:cubicBezTo>
                  <a:cubicBezTo>
                    <a:pt x="55" y="141"/>
                    <a:pt x="56" y="141"/>
                    <a:pt x="56" y="141"/>
                  </a:cubicBezTo>
                  <a:cubicBezTo>
                    <a:pt x="57" y="141"/>
                    <a:pt x="59" y="140"/>
                    <a:pt x="59" y="139"/>
                  </a:cubicBezTo>
                  <a:cubicBezTo>
                    <a:pt x="60" y="137"/>
                    <a:pt x="61" y="135"/>
                    <a:pt x="62" y="133"/>
                  </a:cubicBezTo>
                  <a:cubicBezTo>
                    <a:pt x="54" y="102"/>
                    <a:pt x="45" y="70"/>
                    <a:pt x="40" y="52"/>
                  </a:cubicBezTo>
                  <a:cubicBezTo>
                    <a:pt x="37" y="39"/>
                    <a:pt x="35" y="28"/>
                    <a:pt x="33" y="18"/>
                  </a:cubicBezTo>
                  <a:cubicBezTo>
                    <a:pt x="19" y="12"/>
                    <a:pt x="8" y="5"/>
                    <a:pt x="0" y="0"/>
                  </a:cubicBezTo>
                </a:path>
              </a:pathLst>
            </a:custGeom>
            <a:solidFill>
              <a:srgbClr val="96E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5" name="Freeform 972"/>
            <p:cNvSpPr>
              <a:spLocks noEditPoints="1"/>
            </p:cNvSpPr>
            <p:nvPr userDrawn="1"/>
          </p:nvSpPr>
          <p:spPr bwMode="auto">
            <a:xfrm>
              <a:off x="1652561" y="3030961"/>
              <a:ext cx="80086" cy="178941"/>
            </a:xfrm>
            <a:custGeom>
              <a:avLst/>
              <a:gdLst>
                <a:gd name="T0" fmla="*/ 63 w 64"/>
                <a:gd name="T1" fmla="*/ 134 h 143"/>
                <a:gd name="T2" fmla="*/ 60 w 64"/>
                <a:gd name="T3" fmla="*/ 140 h 143"/>
                <a:gd name="T4" fmla="*/ 57 w 64"/>
                <a:gd name="T5" fmla="*/ 142 h 143"/>
                <a:gd name="T6" fmla="*/ 56 w 64"/>
                <a:gd name="T7" fmla="*/ 142 h 143"/>
                <a:gd name="T8" fmla="*/ 27 w 64"/>
                <a:gd name="T9" fmla="*/ 134 h 143"/>
                <a:gd name="T10" fmla="*/ 28 w 64"/>
                <a:gd name="T11" fmla="*/ 135 h 143"/>
                <a:gd name="T12" fmla="*/ 56 w 64"/>
                <a:gd name="T13" fmla="*/ 142 h 143"/>
                <a:gd name="T14" fmla="*/ 57 w 64"/>
                <a:gd name="T15" fmla="*/ 143 h 143"/>
                <a:gd name="T16" fmla="*/ 61 w 64"/>
                <a:gd name="T17" fmla="*/ 140 h 143"/>
                <a:gd name="T18" fmla="*/ 64 w 64"/>
                <a:gd name="T19" fmla="*/ 135 h 143"/>
                <a:gd name="T20" fmla="*/ 63 w 64"/>
                <a:gd name="T21" fmla="*/ 134 h 143"/>
                <a:gd name="T22" fmla="*/ 0 w 64"/>
                <a:gd name="T23" fmla="*/ 0 h 143"/>
                <a:gd name="T24" fmla="*/ 1 w 64"/>
                <a:gd name="T25" fmla="*/ 1 h 143"/>
                <a:gd name="T26" fmla="*/ 34 w 64"/>
                <a:gd name="T27" fmla="*/ 19 h 143"/>
                <a:gd name="T28" fmla="*/ 34 w 64"/>
                <a:gd name="T29" fmla="*/ 18 h 143"/>
                <a:gd name="T30" fmla="*/ 0 w 64"/>
                <a:gd name="T31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143">
                  <a:moveTo>
                    <a:pt x="63" y="134"/>
                  </a:moveTo>
                  <a:cubicBezTo>
                    <a:pt x="62" y="136"/>
                    <a:pt x="61" y="138"/>
                    <a:pt x="60" y="140"/>
                  </a:cubicBezTo>
                  <a:cubicBezTo>
                    <a:pt x="60" y="141"/>
                    <a:pt x="58" y="142"/>
                    <a:pt x="57" y="142"/>
                  </a:cubicBezTo>
                  <a:cubicBezTo>
                    <a:pt x="57" y="142"/>
                    <a:pt x="56" y="142"/>
                    <a:pt x="56" y="142"/>
                  </a:cubicBezTo>
                  <a:cubicBezTo>
                    <a:pt x="46" y="139"/>
                    <a:pt x="36" y="137"/>
                    <a:pt x="27" y="134"/>
                  </a:cubicBezTo>
                  <a:cubicBezTo>
                    <a:pt x="28" y="134"/>
                    <a:pt x="28" y="135"/>
                    <a:pt x="28" y="135"/>
                  </a:cubicBezTo>
                  <a:cubicBezTo>
                    <a:pt x="36" y="138"/>
                    <a:pt x="46" y="140"/>
                    <a:pt x="56" y="142"/>
                  </a:cubicBezTo>
                  <a:cubicBezTo>
                    <a:pt x="56" y="143"/>
                    <a:pt x="57" y="143"/>
                    <a:pt x="57" y="143"/>
                  </a:cubicBezTo>
                  <a:cubicBezTo>
                    <a:pt x="59" y="143"/>
                    <a:pt x="60" y="142"/>
                    <a:pt x="61" y="140"/>
                  </a:cubicBezTo>
                  <a:cubicBezTo>
                    <a:pt x="62" y="139"/>
                    <a:pt x="63" y="137"/>
                    <a:pt x="64" y="135"/>
                  </a:cubicBezTo>
                  <a:cubicBezTo>
                    <a:pt x="63" y="135"/>
                    <a:pt x="63" y="134"/>
                    <a:pt x="63" y="134"/>
                  </a:cubicBezTo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9" y="6"/>
                    <a:pt x="20" y="13"/>
                    <a:pt x="34" y="19"/>
                  </a:cubicBezTo>
                  <a:cubicBezTo>
                    <a:pt x="34" y="19"/>
                    <a:pt x="34" y="19"/>
                    <a:pt x="34" y="18"/>
                  </a:cubicBezTo>
                  <a:cubicBezTo>
                    <a:pt x="20" y="11"/>
                    <a:pt x="9" y="5"/>
                    <a:pt x="0" y="0"/>
                  </a:cubicBezTo>
                </a:path>
              </a:pathLst>
            </a:custGeom>
            <a:solidFill>
              <a:srgbClr val="96E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6" name="Freeform 973"/>
            <p:cNvSpPr/>
            <p:nvPr userDrawn="1"/>
          </p:nvSpPr>
          <p:spPr bwMode="auto">
            <a:xfrm>
              <a:off x="1686346" y="3194886"/>
              <a:ext cx="17519" cy="5005"/>
            </a:xfrm>
            <a:custGeom>
              <a:avLst/>
              <a:gdLst>
                <a:gd name="T0" fmla="*/ 0 w 14"/>
                <a:gd name="T1" fmla="*/ 0 h 4"/>
                <a:gd name="T2" fmla="*/ 0 w 14"/>
                <a:gd name="T3" fmla="*/ 1 h 4"/>
                <a:gd name="T4" fmla="*/ 14 w 14"/>
                <a:gd name="T5" fmla="*/ 4 h 4"/>
                <a:gd name="T6" fmla="*/ 14 w 14"/>
                <a:gd name="T7" fmla="*/ 4 h 4"/>
                <a:gd name="T8" fmla="*/ 14 w 14"/>
                <a:gd name="T9" fmla="*/ 4 h 4"/>
                <a:gd name="T10" fmla="*/ 14 w 14"/>
                <a:gd name="T11" fmla="*/ 3 h 4"/>
                <a:gd name="T12" fmla="*/ 0 w 1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8" y="3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2"/>
                    <a:pt x="8" y="2"/>
                    <a:pt x="0" y="0"/>
                  </a:cubicBezTo>
                </a:path>
              </a:pathLst>
            </a:custGeom>
            <a:solidFill>
              <a:srgbClr val="60D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7" name="Freeform 974"/>
            <p:cNvSpPr/>
            <p:nvPr userDrawn="1"/>
          </p:nvSpPr>
          <p:spPr bwMode="auto">
            <a:xfrm>
              <a:off x="1686346" y="3196137"/>
              <a:ext cx="17519" cy="5005"/>
            </a:xfrm>
            <a:custGeom>
              <a:avLst/>
              <a:gdLst>
                <a:gd name="T0" fmla="*/ 0 w 14"/>
                <a:gd name="T1" fmla="*/ 0 h 4"/>
                <a:gd name="T2" fmla="*/ 0 w 14"/>
                <a:gd name="T3" fmla="*/ 1 h 4"/>
                <a:gd name="T4" fmla="*/ 13 w 14"/>
                <a:gd name="T5" fmla="*/ 4 h 4"/>
                <a:gd name="T6" fmla="*/ 13 w 14"/>
                <a:gd name="T7" fmla="*/ 4 h 4"/>
                <a:gd name="T8" fmla="*/ 14 w 14"/>
                <a:gd name="T9" fmla="*/ 3 h 4"/>
                <a:gd name="T10" fmla="*/ 14 w 14"/>
                <a:gd name="T11" fmla="*/ 3 h 4"/>
                <a:gd name="T12" fmla="*/ 0 w 1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6" y="3"/>
                    <a:pt x="11" y="3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4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8" y="2"/>
                    <a:pt x="0" y="0"/>
                  </a:cubicBezTo>
                </a:path>
              </a:pathLst>
            </a:custGeom>
            <a:solidFill>
              <a:srgbClr val="6FD7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8" name="Freeform 975"/>
            <p:cNvSpPr/>
            <p:nvPr userDrawn="1"/>
          </p:nvSpPr>
          <p:spPr bwMode="auto">
            <a:xfrm>
              <a:off x="1914089" y="3000929"/>
              <a:ext cx="367893" cy="275294"/>
            </a:xfrm>
            <a:custGeom>
              <a:avLst/>
              <a:gdLst>
                <a:gd name="T0" fmla="*/ 0 w 294"/>
                <a:gd name="T1" fmla="*/ 169 h 220"/>
                <a:gd name="T2" fmla="*/ 294 w 294"/>
                <a:gd name="T3" fmla="*/ 0 h 220"/>
                <a:gd name="T4" fmla="*/ 294 w 294"/>
                <a:gd name="T5" fmla="*/ 39 h 220"/>
                <a:gd name="T6" fmla="*/ 284 w 294"/>
                <a:gd name="T7" fmla="*/ 57 h 220"/>
                <a:gd name="T8" fmla="*/ 0 w 294"/>
                <a:gd name="T9" fmla="*/ 220 h 220"/>
                <a:gd name="T10" fmla="*/ 0 w 294"/>
                <a:gd name="T11" fmla="*/ 16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4" h="220">
                  <a:moveTo>
                    <a:pt x="0" y="169"/>
                  </a:moveTo>
                  <a:cubicBezTo>
                    <a:pt x="294" y="0"/>
                    <a:pt x="294" y="0"/>
                    <a:pt x="294" y="0"/>
                  </a:cubicBezTo>
                  <a:cubicBezTo>
                    <a:pt x="294" y="39"/>
                    <a:pt x="294" y="39"/>
                    <a:pt x="294" y="39"/>
                  </a:cubicBezTo>
                  <a:cubicBezTo>
                    <a:pt x="294" y="46"/>
                    <a:pt x="292" y="51"/>
                    <a:pt x="284" y="57"/>
                  </a:cubicBezTo>
                  <a:cubicBezTo>
                    <a:pt x="0" y="220"/>
                    <a:pt x="0" y="220"/>
                    <a:pt x="0" y="220"/>
                  </a:cubicBezTo>
                  <a:lnTo>
                    <a:pt x="0" y="169"/>
                  </a:lnTo>
                  <a:close/>
                </a:path>
              </a:pathLst>
            </a:custGeom>
            <a:solidFill>
              <a:srgbClr val="F94E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9" name="Freeform 976"/>
            <p:cNvSpPr/>
            <p:nvPr userDrawn="1"/>
          </p:nvSpPr>
          <p:spPr bwMode="auto">
            <a:xfrm>
              <a:off x="1931608" y="3020950"/>
              <a:ext cx="38792" cy="135144"/>
            </a:xfrm>
            <a:custGeom>
              <a:avLst/>
              <a:gdLst>
                <a:gd name="T0" fmla="*/ 31 w 31"/>
                <a:gd name="T1" fmla="*/ 0 h 108"/>
                <a:gd name="T2" fmla="*/ 31 w 31"/>
                <a:gd name="T3" fmla="*/ 90 h 108"/>
                <a:gd name="T4" fmla="*/ 0 w 31"/>
                <a:gd name="T5" fmla="*/ 108 h 108"/>
                <a:gd name="T6" fmla="*/ 0 w 31"/>
                <a:gd name="T7" fmla="*/ 17 h 108"/>
                <a:gd name="T8" fmla="*/ 31 w 31"/>
                <a:gd name="T9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08">
                  <a:moveTo>
                    <a:pt x="31" y="0"/>
                  </a:moveTo>
                  <a:lnTo>
                    <a:pt x="31" y="90"/>
                  </a:lnTo>
                  <a:lnTo>
                    <a:pt x="0" y="108"/>
                  </a:lnTo>
                  <a:lnTo>
                    <a:pt x="0" y="1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6B9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0" name="Freeform 977"/>
            <p:cNvSpPr/>
            <p:nvPr userDrawn="1"/>
          </p:nvSpPr>
          <p:spPr bwMode="auto">
            <a:xfrm>
              <a:off x="1982913" y="2992170"/>
              <a:ext cx="37540" cy="135144"/>
            </a:xfrm>
            <a:custGeom>
              <a:avLst/>
              <a:gdLst>
                <a:gd name="T0" fmla="*/ 30 w 30"/>
                <a:gd name="T1" fmla="*/ 0 h 108"/>
                <a:gd name="T2" fmla="*/ 30 w 30"/>
                <a:gd name="T3" fmla="*/ 91 h 108"/>
                <a:gd name="T4" fmla="*/ 0 w 30"/>
                <a:gd name="T5" fmla="*/ 108 h 108"/>
                <a:gd name="T6" fmla="*/ 0 w 30"/>
                <a:gd name="T7" fmla="*/ 18 h 108"/>
                <a:gd name="T8" fmla="*/ 30 w 30"/>
                <a:gd name="T9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08">
                  <a:moveTo>
                    <a:pt x="30" y="0"/>
                  </a:moveTo>
                  <a:lnTo>
                    <a:pt x="30" y="91"/>
                  </a:lnTo>
                  <a:lnTo>
                    <a:pt x="0" y="108"/>
                  </a:lnTo>
                  <a:lnTo>
                    <a:pt x="0" y="18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6B9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1" name="Freeform 978"/>
            <p:cNvSpPr/>
            <p:nvPr userDrawn="1"/>
          </p:nvSpPr>
          <p:spPr bwMode="auto">
            <a:xfrm>
              <a:off x="1931608" y="3108543"/>
              <a:ext cx="38792" cy="47551"/>
            </a:xfrm>
            <a:custGeom>
              <a:avLst/>
              <a:gdLst>
                <a:gd name="T0" fmla="*/ 31 w 31"/>
                <a:gd name="T1" fmla="*/ 0 h 38"/>
                <a:gd name="T2" fmla="*/ 0 w 31"/>
                <a:gd name="T3" fmla="*/ 38 h 38"/>
                <a:gd name="T4" fmla="*/ 31 w 31"/>
                <a:gd name="T5" fmla="*/ 20 h 38"/>
                <a:gd name="T6" fmla="*/ 31 w 31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38">
                  <a:moveTo>
                    <a:pt x="31" y="0"/>
                  </a:moveTo>
                  <a:lnTo>
                    <a:pt x="0" y="38"/>
                  </a:lnTo>
                  <a:lnTo>
                    <a:pt x="31" y="2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457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2" name="Freeform 979"/>
            <p:cNvSpPr/>
            <p:nvPr userDrawn="1"/>
          </p:nvSpPr>
          <p:spPr bwMode="auto">
            <a:xfrm>
              <a:off x="1982913" y="3050982"/>
              <a:ext cx="37540" cy="76332"/>
            </a:xfrm>
            <a:custGeom>
              <a:avLst/>
              <a:gdLst>
                <a:gd name="T0" fmla="*/ 0 w 30"/>
                <a:gd name="T1" fmla="*/ 37 h 61"/>
                <a:gd name="T2" fmla="*/ 30 w 30"/>
                <a:gd name="T3" fmla="*/ 0 h 61"/>
                <a:gd name="T4" fmla="*/ 30 w 30"/>
                <a:gd name="T5" fmla="*/ 44 h 61"/>
                <a:gd name="T6" fmla="*/ 0 w 30"/>
                <a:gd name="T7" fmla="*/ 61 h 61"/>
                <a:gd name="T8" fmla="*/ 0 w 30"/>
                <a:gd name="T9" fmla="*/ 3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61">
                  <a:moveTo>
                    <a:pt x="0" y="37"/>
                  </a:moveTo>
                  <a:lnTo>
                    <a:pt x="30" y="0"/>
                  </a:lnTo>
                  <a:lnTo>
                    <a:pt x="30" y="44"/>
                  </a:lnTo>
                  <a:lnTo>
                    <a:pt x="0" y="61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457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3" name="Freeform 980"/>
            <p:cNvSpPr/>
            <p:nvPr userDrawn="1"/>
          </p:nvSpPr>
          <p:spPr bwMode="auto">
            <a:xfrm>
              <a:off x="2064250" y="2885806"/>
              <a:ext cx="171433" cy="221487"/>
            </a:xfrm>
            <a:custGeom>
              <a:avLst/>
              <a:gdLst>
                <a:gd name="T0" fmla="*/ 137 w 137"/>
                <a:gd name="T1" fmla="*/ 0 h 177"/>
                <a:gd name="T2" fmla="*/ 136 w 137"/>
                <a:gd name="T3" fmla="*/ 95 h 177"/>
                <a:gd name="T4" fmla="*/ 0 w 137"/>
                <a:gd name="T5" fmla="*/ 177 h 177"/>
                <a:gd name="T6" fmla="*/ 0 w 137"/>
                <a:gd name="T7" fmla="*/ 81 h 177"/>
                <a:gd name="T8" fmla="*/ 137 w 137"/>
                <a:gd name="T9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77">
                  <a:moveTo>
                    <a:pt x="137" y="0"/>
                  </a:moveTo>
                  <a:lnTo>
                    <a:pt x="136" y="95"/>
                  </a:lnTo>
                  <a:lnTo>
                    <a:pt x="0" y="177"/>
                  </a:lnTo>
                  <a:lnTo>
                    <a:pt x="0" y="81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5038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4" name="Freeform 981"/>
            <p:cNvSpPr/>
            <p:nvPr userDrawn="1"/>
          </p:nvSpPr>
          <p:spPr bwMode="auto">
            <a:xfrm>
              <a:off x="2052988" y="2878298"/>
              <a:ext cx="223990" cy="148909"/>
            </a:xfrm>
            <a:custGeom>
              <a:avLst/>
              <a:gdLst>
                <a:gd name="T0" fmla="*/ 39 w 179"/>
                <a:gd name="T1" fmla="*/ 119 h 119"/>
                <a:gd name="T2" fmla="*/ 179 w 179"/>
                <a:gd name="T3" fmla="*/ 38 h 119"/>
                <a:gd name="T4" fmla="*/ 140 w 179"/>
                <a:gd name="T5" fmla="*/ 0 h 119"/>
                <a:gd name="T6" fmla="*/ 0 w 179"/>
                <a:gd name="T7" fmla="*/ 81 h 119"/>
                <a:gd name="T8" fmla="*/ 39 w 179"/>
                <a:gd name="T9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119">
                  <a:moveTo>
                    <a:pt x="39" y="119"/>
                  </a:moveTo>
                  <a:lnTo>
                    <a:pt x="179" y="38"/>
                  </a:lnTo>
                  <a:lnTo>
                    <a:pt x="140" y="0"/>
                  </a:lnTo>
                  <a:lnTo>
                    <a:pt x="0" y="81"/>
                  </a:lnTo>
                  <a:lnTo>
                    <a:pt x="39" y="119"/>
                  </a:lnTo>
                  <a:close/>
                </a:path>
              </a:pathLst>
            </a:custGeom>
            <a:solidFill>
              <a:srgbClr val="FF52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5" name="Freeform 982"/>
            <p:cNvSpPr/>
            <p:nvPr userDrawn="1"/>
          </p:nvSpPr>
          <p:spPr bwMode="auto">
            <a:xfrm>
              <a:off x="2052988" y="2979656"/>
              <a:ext cx="48803" cy="47551"/>
            </a:xfrm>
            <a:custGeom>
              <a:avLst/>
              <a:gdLst>
                <a:gd name="T0" fmla="*/ 0 w 39"/>
                <a:gd name="T1" fmla="*/ 0 h 38"/>
                <a:gd name="T2" fmla="*/ 0 w 39"/>
                <a:gd name="T3" fmla="*/ 15 h 38"/>
                <a:gd name="T4" fmla="*/ 39 w 39"/>
                <a:gd name="T5" fmla="*/ 38 h 38"/>
                <a:gd name="T6" fmla="*/ 0 w 39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38">
                  <a:moveTo>
                    <a:pt x="0" y="0"/>
                  </a:moveTo>
                  <a:lnTo>
                    <a:pt x="0" y="15"/>
                  </a:lnTo>
                  <a:lnTo>
                    <a:pt x="39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3D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6" name="Freeform 983"/>
            <p:cNvSpPr/>
            <p:nvPr userDrawn="1"/>
          </p:nvSpPr>
          <p:spPr bwMode="auto">
            <a:xfrm>
              <a:off x="2206902" y="2885806"/>
              <a:ext cx="57561" cy="51305"/>
            </a:xfrm>
            <a:custGeom>
              <a:avLst/>
              <a:gdLst>
                <a:gd name="T0" fmla="*/ 39 w 46"/>
                <a:gd name="T1" fmla="*/ 41 h 41"/>
                <a:gd name="T2" fmla="*/ 46 w 46"/>
                <a:gd name="T3" fmla="*/ 37 h 41"/>
                <a:gd name="T4" fmla="*/ 7 w 46"/>
                <a:gd name="T5" fmla="*/ 0 h 41"/>
                <a:gd name="T6" fmla="*/ 0 w 46"/>
                <a:gd name="T7" fmla="*/ 4 h 41"/>
                <a:gd name="T8" fmla="*/ 39 w 46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1">
                  <a:moveTo>
                    <a:pt x="39" y="41"/>
                  </a:moveTo>
                  <a:lnTo>
                    <a:pt x="46" y="37"/>
                  </a:lnTo>
                  <a:lnTo>
                    <a:pt x="7" y="0"/>
                  </a:lnTo>
                  <a:lnTo>
                    <a:pt x="0" y="4"/>
                  </a:lnTo>
                  <a:lnTo>
                    <a:pt x="39" y="41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7" name="Freeform 984"/>
            <p:cNvSpPr/>
            <p:nvPr userDrawn="1"/>
          </p:nvSpPr>
          <p:spPr bwMode="auto">
            <a:xfrm>
              <a:off x="2184378" y="2899571"/>
              <a:ext cx="56311" cy="51305"/>
            </a:xfrm>
            <a:custGeom>
              <a:avLst/>
              <a:gdLst>
                <a:gd name="T0" fmla="*/ 39 w 45"/>
                <a:gd name="T1" fmla="*/ 41 h 41"/>
                <a:gd name="T2" fmla="*/ 45 w 45"/>
                <a:gd name="T3" fmla="*/ 37 h 41"/>
                <a:gd name="T4" fmla="*/ 6 w 45"/>
                <a:gd name="T5" fmla="*/ 0 h 41"/>
                <a:gd name="T6" fmla="*/ 0 w 45"/>
                <a:gd name="T7" fmla="*/ 3 h 41"/>
                <a:gd name="T8" fmla="*/ 39 w 45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1">
                  <a:moveTo>
                    <a:pt x="39" y="41"/>
                  </a:moveTo>
                  <a:lnTo>
                    <a:pt x="45" y="37"/>
                  </a:lnTo>
                  <a:lnTo>
                    <a:pt x="6" y="0"/>
                  </a:lnTo>
                  <a:lnTo>
                    <a:pt x="0" y="3"/>
                  </a:lnTo>
                  <a:lnTo>
                    <a:pt x="39" y="41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8" name="Freeform 985"/>
            <p:cNvSpPr/>
            <p:nvPr userDrawn="1"/>
          </p:nvSpPr>
          <p:spPr bwMode="auto">
            <a:xfrm>
              <a:off x="2161854" y="2912084"/>
              <a:ext cx="56311" cy="52556"/>
            </a:xfrm>
            <a:custGeom>
              <a:avLst/>
              <a:gdLst>
                <a:gd name="T0" fmla="*/ 38 w 45"/>
                <a:gd name="T1" fmla="*/ 42 h 42"/>
                <a:gd name="T2" fmla="*/ 45 w 45"/>
                <a:gd name="T3" fmla="*/ 38 h 42"/>
                <a:gd name="T4" fmla="*/ 6 w 45"/>
                <a:gd name="T5" fmla="*/ 0 h 42"/>
                <a:gd name="T6" fmla="*/ 0 w 45"/>
                <a:gd name="T7" fmla="*/ 4 h 42"/>
                <a:gd name="T8" fmla="*/ 38 w 45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2">
                  <a:moveTo>
                    <a:pt x="38" y="42"/>
                  </a:moveTo>
                  <a:lnTo>
                    <a:pt x="45" y="38"/>
                  </a:lnTo>
                  <a:lnTo>
                    <a:pt x="6" y="0"/>
                  </a:lnTo>
                  <a:lnTo>
                    <a:pt x="0" y="4"/>
                  </a:lnTo>
                  <a:lnTo>
                    <a:pt x="38" y="42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9" name="Freeform 986"/>
            <p:cNvSpPr/>
            <p:nvPr userDrawn="1"/>
          </p:nvSpPr>
          <p:spPr bwMode="auto">
            <a:xfrm>
              <a:off x="2138079" y="2925848"/>
              <a:ext cx="57561" cy="51305"/>
            </a:xfrm>
            <a:custGeom>
              <a:avLst/>
              <a:gdLst>
                <a:gd name="T0" fmla="*/ 39 w 46"/>
                <a:gd name="T1" fmla="*/ 41 h 41"/>
                <a:gd name="T2" fmla="*/ 46 w 46"/>
                <a:gd name="T3" fmla="*/ 37 h 41"/>
                <a:gd name="T4" fmla="*/ 7 w 46"/>
                <a:gd name="T5" fmla="*/ 0 h 41"/>
                <a:gd name="T6" fmla="*/ 0 w 46"/>
                <a:gd name="T7" fmla="*/ 4 h 41"/>
                <a:gd name="T8" fmla="*/ 39 w 46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1">
                  <a:moveTo>
                    <a:pt x="39" y="41"/>
                  </a:moveTo>
                  <a:lnTo>
                    <a:pt x="46" y="37"/>
                  </a:lnTo>
                  <a:lnTo>
                    <a:pt x="7" y="0"/>
                  </a:lnTo>
                  <a:lnTo>
                    <a:pt x="0" y="4"/>
                  </a:lnTo>
                  <a:lnTo>
                    <a:pt x="39" y="41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0" name="Freeform 987"/>
            <p:cNvSpPr/>
            <p:nvPr userDrawn="1"/>
          </p:nvSpPr>
          <p:spPr bwMode="auto">
            <a:xfrm>
              <a:off x="2115555" y="2938362"/>
              <a:ext cx="57561" cy="52556"/>
            </a:xfrm>
            <a:custGeom>
              <a:avLst/>
              <a:gdLst>
                <a:gd name="T0" fmla="*/ 39 w 46"/>
                <a:gd name="T1" fmla="*/ 42 h 42"/>
                <a:gd name="T2" fmla="*/ 46 w 46"/>
                <a:gd name="T3" fmla="*/ 38 h 42"/>
                <a:gd name="T4" fmla="*/ 7 w 46"/>
                <a:gd name="T5" fmla="*/ 0 h 42"/>
                <a:gd name="T6" fmla="*/ 0 w 46"/>
                <a:gd name="T7" fmla="*/ 4 h 42"/>
                <a:gd name="T8" fmla="*/ 39 w 46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2">
                  <a:moveTo>
                    <a:pt x="39" y="42"/>
                  </a:moveTo>
                  <a:lnTo>
                    <a:pt x="46" y="38"/>
                  </a:lnTo>
                  <a:lnTo>
                    <a:pt x="7" y="0"/>
                  </a:lnTo>
                  <a:lnTo>
                    <a:pt x="0" y="4"/>
                  </a:lnTo>
                  <a:lnTo>
                    <a:pt x="39" y="42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1" name="Freeform 988"/>
            <p:cNvSpPr/>
            <p:nvPr userDrawn="1"/>
          </p:nvSpPr>
          <p:spPr bwMode="auto">
            <a:xfrm>
              <a:off x="2093031" y="2952127"/>
              <a:ext cx="56311" cy="52556"/>
            </a:xfrm>
            <a:custGeom>
              <a:avLst/>
              <a:gdLst>
                <a:gd name="T0" fmla="*/ 38 w 45"/>
                <a:gd name="T1" fmla="*/ 42 h 42"/>
                <a:gd name="T2" fmla="*/ 45 w 45"/>
                <a:gd name="T3" fmla="*/ 38 h 42"/>
                <a:gd name="T4" fmla="*/ 6 w 45"/>
                <a:gd name="T5" fmla="*/ 0 h 42"/>
                <a:gd name="T6" fmla="*/ 0 w 45"/>
                <a:gd name="T7" fmla="*/ 4 h 42"/>
                <a:gd name="T8" fmla="*/ 38 w 45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2">
                  <a:moveTo>
                    <a:pt x="38" y="42"/>
                  </a:moveTo>
                  <a:lnTo>
                    <a:pt x="45" y="38"/>
                  </a:lnTo>
                  <a:lnTo>
                    <a:pt x="6" y="0"/>
                  </a:lnTo>
                  <a:lnTo>
                    <a:pt x="0" y="4"/>
                  </a:lnTo>
                  <a:lnTo>
                    <a:pt x="38" y="42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2" name="Freeform 989"/>
            <p:cNvSpPr/>
            <p:nvPr userDrawn="1"/>
          </p:nvSpPr>
          <p:spPr bwMode="auto">
            <a:xfrm>
              <a:off x="2069255" y="2965891"/>
              <a:ext cx="57561" cy="51305"/>
            </a:xfrm>
            <a:custGeom>
              <a:avLst/>
              <a:gdLst>
                <a:gd name="T0" fmla="*/ 39 w 46"/>
                <a:gd name="T1" fmla="*/ 41 h 41"/>
                <a:gd name="T2" fmla="*/ 46 w 46"/>
                <a:gd name="T3" fmla="*/ 37 h 41"/>
                <a:gd name="T4" fmla="*/ 7 w 46"/>
                <a:gd name="T5" fmla="*/ 0 h 41"/>
                <a:gd name="T6" fmla="*/ 0 w 46"/>
                <a:gd name="T7" fmla="*/ 4 h 41"/>
                <a:gd name="T8" fmla="*/ 39 w 46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1">
                  <a:moveTo>
                    <a:pt x="39" y="41"/>
                  </a:moveTo>
                  <a:lnTo>
                    <a:pt x="46" y="37"/>
                  </a:lnTo>
                  <a:lnTo>
                    <a:pt x="7" y="0"/>
                  </a:lnTo>
                  <a:lnTo>
                    <a:pt x="0" y="4"/>
                  </a:lnTo>
                  <a:lnTo>
                    <a:pt x="39" y="41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3" name="Freeform 990"/>
            <p:cNvSpPr/>
            <p:nvPr userDrawn="1"/>
          </p:nvSpPr>
          <p:spPr bwMode="auto">
            <a:xfrm>
              <a:off x="2116806" y="3033463"/>
              <a:ext cx="171433" cy="105112"/>
            </a:xfrm>
            <a:custGeom>
              <a:avLst/>
              <a:gdLst>
                <a:gd name="T0" fmla="*/ 0 w 137"/>
                <a:gd name="T1" fmla="*/ 79 h 84"/>
                <a:gd name="T2" fmla="*/ 0 w 137"/>
                <a:gd name="T3" fmla="*/ 84 h 84"/>
                <a:gd name="T4" fmla="*/ 137 w 137"/>
                <a:gd name="T5" fmla="*/ 5 h 84"/>
                <a:gd name="T6" fmla="*/ 137 w 137"/>
                <a:gd name="T7" fmla="*/ 0 h 84"/>
                <a:gd name="T8" fmla="*/ 0 w 137"/>
                <a:gd name="T9" fmla="*/ 7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84">
                  <a:moveTo>
                    <a:pt x="0" y="79"/>
                  </a:moveTo>
                  <a:lnTo>
                    <a:pt x="0" y="84"/>
                  </a:lnTo>
                  <a:lnTo>
                    <a:pt x="137" y="5"/>
                  </a:lnTo>
                  <a:lnTo>
                    <a:pt x="137" y="0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8C38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4" name="Freeform 991"/>
            <p:cNvSpPr/>
            <p:nvPr userDrawn="1"/>
          </p:nvSpPr>
          <p:spPr bwMode="auto">
            <a:xfrm>
              <a:off x="2064250" y="3101035"/>
              <a:ext cx="52556" cy="37540"/>
            </a:xfrm>
            <a:custGeom>
              <a:avLst/>
              <a:gdLst>
                <a:gd name="T0" fmla="*/ 42 w 42"/>
                <a:gd name="T1" fmla="*/ 25 h 30"/>
                <a:gd name="T2" fmla="*/ 0 w 42"/>
                <a:gd name="T3" fmla="*/ 0 h 30"/>
                <a:gd name="T4" fmla="*/ 0 w 42"/>
                <a:gd name="T5" fmla="*/ 5 h 30"/>
                <a:gd name="T6" fmla="*/ 42 w 42"/>
                <a:gd name="T7" fmla="*/ 30 h 30"/>
                <a:gd name="T8" fmla="*/ 42 w 42"/>
                <a:gd name="T9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0">
                  <a:moveTo>
                    <a:pt x="42" y="2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42" y="30"/>
                  </a:lnTo>
                  <a:lnTo>
                    <a:pt x="42" y="25"/>
                  </a:lnTo>
                  <a:close/>
                </a:path>
              </a:pathLst>
            </a:custGeom>
            <a:solidFill>
              <a:srgbClr val="DD92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5" name="Freeform 992"/>
            <p:cNvSpPr/>
            <p:nvPr userDrawn="1"/>
          </p:nvSpPr>
          <p:spPr bwMode="auto">
            <a:xfrm>
              <a:off x="2064250" y="3002180"/>
              <a:ext cx="223990" cy="130139"/>
            </a:xfrm>
            <a:custGeom>
              <a:avLst/>
              <a:gdLst>
                <a:gd name="T0" fmla="*/ 179 w 179"/>
                <a:gd name="T1" fmla="*/ 25 h 104"/>
                <a:gd name="T2" fmla="*/ 136 w 179"/>
                <a:gd name="T3" fmla="*/ 0 h 104"/>
                <a:gd name="T4" fmla="*/ 0 w 179"/>
                <a:gd name="T5" fmla="*/ 79 h 104"/>
                <a:gd name="T6" fmla="*/ 42 w 179"/>
                <a:gd name="T7" fmla="*/ 104 h 104"/>
                <a:gd name="T8" fmla="*/ 179 w 179"/>
                <a:gd name="T9" fmla="*/ 2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104">
                  <a:moveTo>
                    <a:pt x="179" y="25"/>
                  </a:moveTo>
                  <a:lnTo>
                    <a:pt x="136" y="0"/>
                  </a:lnTo>
                  <a:lnTo>
                    <a:pt x="0" y="79"/>
                  </a:lnTo>
                  <a:lnTo>
                    <a:pt x="42" y="104"/>
                  </a:lnTo>
                  <a:lnTo>
                    <a:pt x="179" y="25"/>
                  </a:lnTo>
                  <a:close/>
                </a:path>
              </a:pathLst>
            </a:custGeom>
            <a:solidFill>
              <a:srgbClr val="C571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6" name="Freeform 993"/>
            <p:cNvSpPr/>
            <p:nvPr userDrawn="1"/>
          </p:nvSpPr>
          <p:spPr bwMode="auto">
            <a:xfrm>
              <a:off x="2158100" y="3209902"/>
              <a:ext cx="76332" cy="36289"/>
            </a:xfrm>
            <a:custGeom>
              <a:avLst/>
              <a:gdLst>
                <a:gd name="T0" fmla="*/ 35 w 61"/>
                <a:gd name="T1" fmla="*/ 0 h 29"/>
                <a:gd name="T2" fmla="*/ 24 w 61"/>
                <a:gd name="T3" fmla="*/ 10 h 29"/>
                <a:gd name="T4" fmla="*/ 6 w 61"/>
                <a:gd name="T5" fmla="*/ 16 h 29"/>
                <a:gd name="T6" fmla="*/ 31 w 61"/>
                <a:gd name="T7" fmla="*/ 29 h 29"/>
                <a:gd name="T8" fmla="*/ 61 w 61"/>
                <a:gd name="T9" fmla="*/ 14 h 29"/>
                <a:gd name="T10" fmla="*/ 35 w 61"/>
                <a:gd name="T1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29">
                  <a:moveTo>
                    <a:pt x="35" y="0"/>
                  </a:moveTo>
                  <a:cubicBezTo>
                    <a:pt x="17" y="0"/>
                    <a:pt x="22" y="7"/>
                    <a:pt x="24" y="10"/>
                  </a:cubicBezTo>
                  <a:cubicBezTo>
                    <a:pt x="25" y="12"/>
                    <a:pt x="10" y="14"/>
                    <a:pt x="6" y="16"/>
                  </a:cubicBezTo>
                  <a:cubicBezTo>
                    <a:pt x="0" y="20"/>
                    <a:pt x="1" y="29"/>
                    <a:pt x="31" y="29"/>
                  </a:cubicBezTo>
                  <a:cubicBezTo>
                    <a:pt x="47" y="29"/>
                    <a:pt x="61" y="21"/>
                    <a:pt x="61" y="14"/>
                  </a:cubicBezTo>
                  <a:cubicBezTo>
                    <a:pt x="61" y="8"/>
                    <a:pt x="51" y="0"/>
                    <a:pt x="35" y="0"/>
                  </a:cubicBezTo>
                </a:path>
              </a:pathLst>
            </a:custGeom>
            <a:solidFill>
              <a:srgbClr val="BF8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7" name="Freeform 994"/>
            <p:cNvSpPr/>
            <p:nvPr userDrawn="1"/>
          </p:nvSpPr>
          <p:spPr bwMode="auto">
            <a:xfrm>
              <a:off x="2209405" y="3116051"/>
              <a:ext cx="11262" cy="12513"/>
            </a:xfrm>
            <a:custGeom>
              <a:avLst/>
              <a:gdLst>
                <a:gd name="T0" fmla="*/ 9 w 9"/>
                <a:gd name="T1" fmla="*/ 4 h 10"/>
                <a:gd name="T2" fmla="*/ 5 w 9"/>
                <a:gd name="T3" fmla="*/ 6 h 10"/>
                <a:gd name="T4" fmla="*/ 2 w 9"/>
                <a:gd name="T5" fmla="*/ 10 h 10"/>
                <a:gd name="T6" fmla="*/ 0 w 9"/>
                <a:gd name="T7" fmla="*/ 9 h 10"/>
                <a:gd name="T8" fmla="*/ 3 w 9"/>
                <a:gd name="T9" fmla="*/ 4 h 10"/>
                <a:gd name="T10" fmla="*/ 8 w 9"/>
                <a:gd name="T11" fmla="*/ 1 h 10"/>
                <a:gd name="T12" fmla="*/ 9 w 9"/>
                <a:gd name="T13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9" y="4"/>
                  </a:moveTo>
                  <a:cubicBezTo>
                    <a:pt x="8" y="6"/>
                    <a:pt x="6" y="6"/>
                    <a:pt x="5" y="6"/>
                  </a:cubicBezTo>
                  <a:cubicBezTo>
                    <a:pt x="4" y="6"/>
                    <a:pt x="3" y="9"/>
                    <a:pt x="2" y="10"/>
                  </a:cubicBezTo>
                  <a:cubicBezTo>
                    <a:pt x="1" y="10"/>
                    <a:pt x="0" y="9"/>
                    <a:pt x="0" y="9"/>
                  </a:cubicBezTo>
                  <a:cubicBezTo>
                    <a:pt x="0" y="9"/>
                    <a:pt x="2" y="5"/>
                    <a:pt x="3" y="4"/>
                  </a:cubicBezTo>
                  <a:cubicBezTo>
                    <a:pt x="5" y="0"/>
                    <a:pt x="6" y="0"/>
                    <a:pt x="8" y="1"/>
                  </a:cubicBezTo>
                  <a:cubicBezTo>
                    <a:pt x="9" y="1"/>
                    <a:pt x="9" y="3"/>
                    <a:pt x="9" y="4"/>
                  </a:cubicBezTo>
                  <a:close/>
                </a:path>
              </a:pathLst>
            </a:custGeom>
            <a:solidFill>
              <a:srgbClr val="F2D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8" name="Freeform 995"/>
            <p:cNvSpPr/>
            <p:nvPr userDrawn="1"/>
          </p:nvSpPr>
          <p:spPr bwMode="auto">
            <a:xfrm>
              <a:off x="2213159" y="3047228"/>
              <a:ext cx="18770" cy="73829"/>
            </a:xfrm>
            <a:custGeom>
              <a:avLst/>
              <a:gdLst>
                <a:gd name="T0" fmla="*/ 6 w 15"/>
                <a:gd name="T1" fmla="*/ 58 h 59"/>
                <a:gd name="T2" fmla="*/ 15 w 15"/>
                <a:gd name="T3" fmla="*/ 32 h 59"/>
                <a:gd name="T4" fmla="*/ 15 w 15"/>
                <a:gd name="T5" fmla="*/ 11 h 59"/>
                <a:gd name="T6" fmla="*/ 9 w 15"/>
                <a:gd name="T7" fmla="*/ 1 h 59"/>
                <a:gd name="T8" fmla="*/ 5 w 15"/>
                <a:gd name="T9" fmla="*/ 13 h 59"/>
                <a:gd name="T10" fmla="*/ 5 w 15"/>
                <a:gd name="T11" fmla="*/ 33 h 59"/>
                <a:gd name="T12" fmla="*/ 0 w 15"/>
                <a:gd name="T13" fmla="*/ 58 h 59"/>
                <a:gd name="T14" fmla="*/ 6 w 15"/>
                <a:gd name="T15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59">
                  <a:moveTo>
                    <a:pt x="6" y="58"/>
                  </a:moveTo>
                  <a:cubicBezTo>
                    <a:pt x="8" y="55"/>
                    <a:pt x="15" y="37"/>
                    <a:pt x="15" y="32"/>
                  </a:cubicBezTo>
                  <a:cubicBezTo>
                    <a:pt x="15" y="27"/>
                    <a:pt x="15" y="11"/>
                    <a:pt x="15" y="11"/>
                  </a:cubicBezTo>
                  <a:cubicBezTo>
                    <a:pt x="15" y="11"/>
                    <a:pt x="15" y="1"/>
                    <a:pt x="9" y="1"/>
                  </a:cubicBezTo>
                  <a:cubicBezTo>
                    <a:pt x="6" y="0"/>
                    <a:pt x="2" y="4"/>
                    <a:pt x="5" y="13"/>
                  </a:cubicBezTo>
                  <a:cubicBezTo>
                    <a:pt x="5" y="16"/>
                    <a:pt x="5" y="33"/>
                    <a:pt x="5" y="33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6" y="59"/>
                    <a:pt x="6" y="58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9" name="Freeform 996"/>
            <p:cNvSpPr/>
            <p:nvPr userDrawn="1"/>
          </p:nvSpPr>
          <p:spPr bwMode="auto">
            <a:xfrm>
              <a:off x="2210656" y="3117303"/>
              <a:ext cx="13765" cy="21273"/>
            </a:xfrm>
            <a:custGeom>
              <a:avLst/>
              <a:gdLst>
                <a:gd name="T0" fmla="*/ 9 w 11"/>
                <a:gd name="T1" fmla="*/ 1 h 17"/>
                <a:gd name="T2" fmla="*/ 5 w 11"/>
                <a:gd name="T3" fmla="*/ 0 h 17"/>
                <a:gd name="T4" fmla="*/ 2 w 11"/>
                <a:gd name="T5" fmla="*/ 4 h 17"/>
                <a:gd name="T6" fmla="*/ 1 w 11"/>
                <a:gd name="T7" fmla="*/ 5 h 17"/>
                <a:gd name="T8" fmla="*/ 0 w 11"/>
                <a:gd name="T9" fmla="*/ 12 h 17"/>
                <a:gd name="T10" fmla="*/ 3 w 11"/>
                <a:gd name="T11" fmla="*/ 16 h 17"/>
                <a:gd name="T12" fmla="*/ 3 w 11"/>
                <a:gd name="T13" fmla="*/ 16 h 17"/>
                <a:gd name="T14" fmla="*/ 7 w 11"/>
                <a:gd name="T15" fmla="*/ 14 h 17"/>
                <a:gd name="T16" fmla="*/ 10 w 11"/>
                <a:gd name="T17" fmla="*/ 7 h 17"/>
                <a:gd name="T18" fmla="*/ 9 w 11"/>
                <a:gd name="T19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7">
                  <a:moveTo>
                    <a:pt x="9" y="1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5"/>
                    <a:pt x="3" y="16"/>
                  </a:cubicBezTo>
                  <a:cubicBezTo>
                    <a:pt x="5" y="17"/>
                    <a:pt x="3" y="16"/>
                    <a:pt x="3" y="16"/>
                  </a:cubicBezTo>
                  <a:cubicBezTo>
                    <a:pt x="6" y="17"/>
                    <a:pt x="7" y="14"/>
                    <a:pt x="7" y="14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5"/>
                    <a:pt x="11" y="1"/>
                    <a:pt x="9" y="1"/>
                  </a:cubicBezTo>
                  <a:close/>
                </a:path>
              </a:pathLst>
            </a:custGeom>
            <a:solidFill>
              <a:srgbClr val="F2D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0" name="Freeform 997"/>
            <p:cNvSpPr/>
            <p:nvPr userDrawn="1"/>
          </p:nvSpPr>
          <p:spPr bwMode="auto">
            <a:xfrm>
              <a:off x="2216913" y="3045977"/>
              <a:ext cx="17519" cy="31284"/>
            </a:xfrm>
            <a:custGeom>
              <a:avLst/>
              <a:gdLst>
                <a:gd name="T0" fmla="*/ 5 w 14"/>
                <a:gd name="T1" fmla="*/ 1 h 25"/>
                <a:gd name="T2" fmla="*/ 0 w 14"/>
                <a:gd name="T3" fmla="*/ 10 h 25"/>
                <a:gd name="T4" fmla="*/ 2 w 14"/>
                <a:gd name="T5" fmla="*/ 23 h 25"/>
                <a:gd name="T6" fmla="*/ 7 w 14"/>
                <a:gd name="T7" fmla="*/ 25 h 25"/>
                <a:gd name="T8" fmla="*/ 14 w 14"/>
                <a:gd name="T9" fmla="*/ 22 h 25"/>
                <a:gd name="T10" fmla="*/ 12 w 14"/>
                <a:gd name="T11" fmla="*/ 10 h 25"/>
                <a:gd name="T12" fmla="*/ 5 w 14"/>
                <a:gd name="T13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5">
                  <a:moveTo>
                    <a:pt x="5" y="1"/>
                  </a:moveTo>
                  <a:cubicBezTo>
                    <a:pt x="0" y="2"/>
                    <a:pt x="0" y="10"/>
                    <a:pt x="0" y="10"/>
                  </a:cubicBezTo>
                  <a:cubicBezTo>
                    <a:pt x="0" y="10"/>
                    <a:pt x="1" y="21"/>
                    <a:pt x="2" y="23"/>
                  </a:cubicBezTo>
                  <a:cubicBezTo>
                    <a:pt x="2" y="23"/>
                    <a:pt x="3" y="25"/>
                    <a:pt x="7" y="25"/>
                  </a:cubicBezTo>
                  <a:cubicBezTo>
                    <a:pt x="13" y="24"/>
                    <a:pt x="14" y="22"/>
                    <a:pt x="14" y="22"/>
                  </a:cubicBezTo>
                  <a:cubicBezTo>
                    <a:pt x="13" y="19"/>
                    <a:pt x="12" y="11"/>
                    <a:pt x="12" y="10"/>
                  </a:cubicBezTo>
                  <a:cubicBezTo>
                    <a:pt x="11" y="4"/>
                    <a:pt x="9" y="0"/>
                    <a:pt x="5" y="1"/>
                  </a:cubicBezTo>
                  <a:close/>
                </a:path>
              </a:pathLst>
            </a:custGeom>
            <a:solidFill>
              <a:srgbClr val="26B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1" name="Freeform 998"/>
            <p:cNvSpPr/>
            <p:nvPr userDrawn="1"/>
          </p:nvSpPr>
          <p:spPr bwMode="auto">
            <a:xfrm>
              <a:off x="2174367" y="3218661"/>
              <a:ext cx="38792" cy="18770"/>
            </a:xfrm>
            <a:custGeom>
              <a:avLst/>
              <a:gdLst>
                <a:gd name="T0" fmla="*/ 16 w 31"/>
                <a:gd name="T1" fmla="*/ 0 h 15"/>
                <a:gd name="T2" fmla="*/ 12 w 31"/>
                <a:gd name="T3" fmla="*/ 2 h 15"/>
                <a:gd name="T4" fmla="*/ 6 w 31"/>
                <a:gd name="T5" fmla="*/ 3 h 15"/>
                <a:gd name="T6" fmla="*/ 0 w 31"/>
                <a:gd name="T7" fmla="*/ 7 h 15"/>
                <a:gd name="T8" fmla="*/ 0 w 31"/>
                <a:gd name="T9" fmla="*/ 8 h 15"/>
                <a:gd name="T10" fmla="*/ 3 w 31"/>
                <a:gd name="T11" fmla="*/ 11 h 15"/>
                <a:gd name="T12" fmla="*/ 8 w 31"/>
                <a:gd name="T13" fmla="*/ 12 h 15"/>
                <a:gd name="T14" fmla="*/ 21 w 31"/>
                <a:gd name="T15" fmla="*/ 14 h 15"/>
                <a:gd name="T16" fmla="*/ 25 w 31"/>
                <a:gd name="T17" fmla="*/ 15 h 15"/>
                <a:gd name="T18" fmla="*/ 31 w 31"/>
                <a:gd name="T19" fmla="*/ 10 h 15"/>
                <a:gd name="T20" fmla="*/ 31 w 31"/>
                <a:gd name="T21" fmla="*/ 2 h 15"/>
                <a:gd name="T22" fmla="*/ 16 w 31"/>
                <a:gd name="T2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" h="15">
                  <a:moveTo>
                    <a:pt x="16" y="0"/>
                  </a:moveTo>
                  <a:cubicBezTo>
                    <a:pt x="16" y="0"/>
                    <a:pt x="15" y="2"/>
                    <a:pt x="12" y="2"/>
                  </a:cubicBezTo>
                  <a:cubicBezTo>
                    <a:pt x="11" y="2"/>
                    <a:pt x="6" y="3"/>
                    <a:pt x="6" y="3"/>
                  </a:cubicBezTo>
                  <a:cubicBezTo>
                    <a:pt x="3" y="3"/>
                    <a:pt x="1" y="4"/>
                    <a:pt x="0" y="7"/>
                  </a:cubicBezTo>
                  <a:cubicBezTo>
                    <a:pt x="0" y="7"/>
                    <a:pt x="0" y="8"/>
                    <a:pt x="0" y="8"/>
                  </a:cubicBezTo>
                  <a:cubicBezTo>
                    <a:pt x="0" y="10"/>
                    <a:pt x="2" y="10"/>
                    <a:pt x="3" y="11"/>
                  </a:cubicBezTo>
                  <a:cubicBezTo>
                    <a:pt x="3" y="11"/>
                    <a:pt x="6" y="12"/>
                    <a:pt x="8" y="12"/>
                  </a:cubicBezTo>
                  <a:cubicBezTo>
                    <a:pt x="12" y="13"/>
                    <a:pt x="18" y="14"/>
                    <a:pt x="21" y="14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9" y="15"/>
                    <a:pt x="31" y="12"/>
                    <a:pt x="31" y="10"/>
                  </a:cubicBezTo>
                  <a:cubicBezTo>
                    <a:pt x="31" y="2"/>
                    <a:pt x="31" y="2"/>
                    <a:pt x="31" y="2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30A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2" name="Freeform 999"/>
            <p:cNvSpPr/>
            <p:nvPr userDrawn="1"/>
          </p:nvSpPr>
          <p:spPr bwMode="auto">
            <a:xfrm>
              <a:off x="2189383" y="3207399"/>
              <a:ext cx="32535" cy="22524"/>
            </a:xfrm>
            <a:custGeom>
              <a:avLst/>
              <a:gdLst>
                <a:gd name="T0" fmla="*/ 13 w 26"/>
                <a:gd name="T1" fmla="*/ 0 h 18"/>
                <a:gd name="T2" fmla="*/ 11 w 26"/>
                <a:gd name="T3" fmla="*/ 2 h 18"/>
                <a:gd name="T4" fmla="*/ 7 w 26"/>
                <a:gd name="T5" fmla="*/ 2 h 18"/>
                <a:gd name="T6" fmla="*/ 0 w 26"/>
                <a:gd name="T7" fmla="*/ 5 h 18"/>
                <a:gd name="T8" fmla="*/ 0 w 26"/>
                <a:gd name="T9" fmla="*/ 5 h 18"/>
                <a:gd name="T10" fmla="*/ 1 w 26"/>
                <a:gd name="T11" fmla="*/ 8 h 18"/>
                <a:gd name="T12" fmla="*/ 7 w 26"/>
                <a:gd name="T13" fmla="*/ 11 h 18"/>
                <a:gd name="T14" fmla="*/ 12 w 26"/>
                <a:gd name="T15" fmla="*/ 12 h 18"/>
                <a:gd name="T16" fmla="*/ 15 w 26"/>
                <a:gd name="T17" fmla="*/ 12 h 18"/>
                <a:gd name="T18" fmla="*/ 16 w 26"/>
                <a:gd name="T19" fmla="*/ 15 h 18"/>
                <a:gd name="T20" fmla="*/ 19 w 26"/>
                <a:gd name="T21" fmla="*/ 17 h 18"/>
                <a:gd name="T22" fmla="*/ 26 w 26"/>
                <a:gd name="T23" fmla="*/ 13 h 18"/>
                <a:gd name="T24" fmla="*/ 26 w 26"/>
                <a:gd name="T25" fmla="*/ 4 h 18"/>
                <a:gd name="T26" fmla="*/ 13 w 26"/>
                <a:gd name="T2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18">
                  <a:moveTo>
                    <a:pt x="13" y="0"/>
                  </a:moveTo>
                  <a:cubicBezTo>
                    <a:pt x="13" y="0"/>
                    <a:pt x="13" y="2"/>
                    <a:pt x="11" y="2"/>
                  </a:cubicBezTo>
                  <a:cubicBezTo>
                    <a:pt x="10" y="2"/>
                    <a:pt x="7" y="2"/>
                    <a:pt x="7" y="2"/>
                  </a:cubicBezTo>
                  <a:cubicBezTo>
                    <a:pt x="4" y="1"/>
                    <a:pt x="1" y="3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6"/>
                    <a:pt x="1" y="8"/>
                  </a:cubicBezTo>
                  <a:cubicBezTo>
                    <a:pt x="1" y="8"/>
                    <a:pt x="5" y="10"/>
                    <a:pt x="7" y="11"/>
                  </a:cubicBezTo>
                  <a:cubicBezTo>
                    <a:pt x="10" y="12"/>
                    <a:pt x="11" y="12"/>
                    <a:pt x="12" y="12"/>
                  </a:cubicBezTo>
                  <a:cubicBezTo>
                    <a:pt x="12" y="12"/>
                    <a:pt x="14" y="12"/>
                    <a:pt x="15" y="12"/>
                  </a:cubicBezTo>
                  <a:cubicBezTo>
                    <a:pt x="16" y="12"/>
                    <a:pt x="16" y="14"/>
                    <a:pt x="16" y="15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23" y="18"/>
                    <a:pt x="26" y="14"/>
                    <a:pt x="26" y="13"/>
                  </a:cubicBezTo>
                  <a:cubicBezTo>
                    <a:pt x="26" y="4"/>
                    <a:pt x="26" y="4"/>
                    <a:pt x="26" y="4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30A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3" name="Freeform 1000"/>
            <p:cNvSpPr/>
            <p:nvPr userDrawn="1"/>
          </p:nvSpPr>
          <p:spPr bwMode="auto">
            <a:xfrm>
              <a:off x="2189383" y="3213656"/>
              <a:ext cx="20021" cy="12513"/>
            </a:xfrm>
            <a:custGeom>
              <a:avLst/>
              <a:gdLst>
                <a:gd name="T0" fmla="*/ 14 w 16"/>
                <a:gd name="T1" fmla="*/ 7 h 10"/>
                <a:gd name="T2" fmla="*/ 9 w 16"/>
                <a:gd name="T3" fmla="*/ 5 h 10"/>
                <a:gd name="T4" fmla="*/ 2 w 16"/>
                <a:gd name="T5" fmla="*/ 2 h 10"/>
                <a:gd name="T6" fmla="*/ 0 w 16"/>
                <a:gd name="T7" fmla="*/ 0 h 10"/>
                <a:gd name="T8" fmla="*/ 0 w 16"/>
                <a:gd name="T9" fmla="*/ 2 h 10"/>
                <a:gd name="T10" fmla="*/ 2 w 16"/>
                <a:gd name="T11" fmla="*/ 4 h 10"/>
                <a:gd name="T12" fmla="*/ 7 w 16"/>
                <a:gd name="T13" fmla="*/ 6 h 10"/>
                <a:gd name="T14" fmla="*/ 12 w 16"/>
                <a:gd name="T15" fmla="*/ 9 h 10"/>
                <a:gd name="T16" fmla="*/ 15 w 16"/>
                <a:gd name="T17" fmla="*/ 10 h 10"/>
                <a:gd name="T18" fmla="*/ 16 w 16"/>
                <a:gd name="T19" fmla="*/ 8 h 10"/>
                <a:gd name="T20" fmla="*/ 14 w 16"/>
                <a:gd name="T2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10">
                  <a:moveTo>
                    <a:pt x="14" y="7"/>
                  </a:moveTo>
                  <a:cubicBezTo>
                    <a:pt x="14" y="6"/>
                    <a:pt x="11" y="5"/>
                    <a:pt x="9" y="5"/>
                  </a:cubicBezTo>
                  <a:cubicBezTo>
                    <a:pt x="6" y="4"/>
                    <a:pt x="2" y="2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4"/>
                  </a:cubicBezTo>
                  <a:cubicBezTo>
                    <a:pt x="2" y="4"/>
                    <a:pt x="5" y="5"/>
                    <a:pt x="7" y="6"/>
                  </a:cubicBezTo>
                  <a:cubicBezTo>
                    <a:pt x="9" y="7"/>
                    <a:pt x="11" y="8"/>
                    <a:pt x="12" y="9"/>
                  </a:cubicBezTo>
                  <a:cubicBezTo>
                    <a:pt x="12" y="9"/>
                    <a:pt x="15" y="10"/>
                    <a:pt x="15" y="10"/>
                  </a:cubicBezTo>
                  <a:cubicBezTo>
                    <a:pt x="16" y="10"/>
                    <a:pt x="16" y="8"/>
                    <a:pt x="16" y="8"/>
                  </a:cubicBezTo>
                  <a:cubicBezTo>
                    <a:pt x="16" y="8"/>
                    <a:pt x="16" y="7"/>
                    <a:pt x="14" y="7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4" name="Freeform 1001"/>
            <p:cNvSpPr/>
            <p:nvPr userDrawn="1"/>
          </p:nvSpPr>
          <p:spPr bwMode="auto">
            <a:xfrm>
              <a:off x="2209405" y="3221164"/>
              <a:ext cx="12513" cy="8760"/>
            </a:xfrm>
            <a:custGeom>
              <a:avLst/>
              <a:gdLst>
                <a:gd name="T0" fmla="*/ 3 w 10"/>
                <a:gd name="T1" fmla="*/ 3 h 7"/>
                <a:gd name="T2" fmla="*/ 0 w 10"/>
                <a:gd name="T3" fmla="*/ 2 h 7"/>
                <a:gd name="T4" fmla="*/ 0 w 10"/>
                <a:gd name="T5" fmla="*/ 4 h 7"/>
                <a:gd name="T6" fmla="*/ 3 w 10"/>
                <a:gd name="T7" fmla="*/ 6 h 7"/>
                <a:gd name="T8" fmla="*/ 10 w 10"/>
                <a:gd name="T9" fmla="*/ 2 h 7"/>
                <a:gd name="T10" fmla="*/ 10 w 10"/>
                <a:gd name="T11" fmla="*/ 0 h 7"/>
                <a:gd name="T12" fmla="*/ 3 w 10"/>
                <a:gd name="T1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7">
                  <a:moveTo>
                    <a:pt x="3" y="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7" y="7"/>
                    <a:pt x="10" y="3"/>
                    <a:pt x="1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7" y="4"/>
                    <a:pt x="3" y="3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5" name="Freeform 1002"/>
            <p:cNvSpPr/>
            <p:nvPr userDrawn="1"/>
          </p:nvSpPr>
          <p:spPr bwMode="auto">
            <a:xfrm>
              <a:off x="2185630" y="3030961"/>
              <a:ext cx="47551" cy="83840"/>
            </a:xfrm>
            <a:custGeom>
              <a:avLst/>
              <a:gdLst>
                <a:gd name="T0" fmla="*/ 34 w 38"/>
                <a:gd name="T1" fmla="*/ 23 h 67"/>
                <a:gd name="T2" fmla="*/ 34 w 38"/>
                <a:gd name="T3" fmla="*/ 13 h 67"/>
                <a:gd name="T4" fmla="*/ 38 w 38"/>
                <a:gd name="T5" fmla="*/ 1 h 67"/>
                <a:gd name="T6" fmla="*/ 27 w 38"/>
                <a:gd name="T7" fmla="*/ 0 h 67"/>
                <a:gd name="T8" fmla="*/ 23 w 38"/>
                <a:gd name="T9" fmla="*/ 10 h 67"/>
                <a:gd name="T10" fmla="*/ 17 w 38"/>
                <a:gd name="T11" fmla="*/ 17 h 67"/>
                <a:gd name="T12" fmla="*/ 11 w 38"/>
                <a:gd name="T13" fmla="*/ 22 h 67"/>
                <a:gd name="T14" fmla="*/ 6 w 38"/>
                <a:gd name="T15" fmla="*/ 31 h 67"/>
                <a:gd name="T16" fmla="*/ 0 w 38"/>
                <a:gd name="T17" fmla="*/ 62 h 67"/>
                <a:gd name="T18" fmla="*/ 27 w 38"/>
                <a:gd name="T19" fmla="*/ 67 h 67"/>
                <a:gd name="T20" fmla="*/ 33 w 38"/>
                <a:gd name="T21" fmla="*/ 31 h 67"/>
                <a:gd name="T22" fmla="*/ 34 w 38"/>
                <a:gd name="T23" fmla="*/ 2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67">
                  <a:moveTo>
                    <a:pt x="34" y="23"/>
                  </a:moveTo>
                  <a:cubicBezTo>
                    <a:pt x="34" y="23"/>
                    <a:pt x="33" y="15"/>
                    <a:pt x="34" y="13"/>
                  </a:cubicBezTo>
                  <a:cubicBezTo>
                    <a:pt x="35" y="7"/>
                    <a:pt x="38" y="1"/>
                    <a:pt x="38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1" y="14"/>
                    <a:pt x="18" y="15"/>
                    <a:pt x="17" y="17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0" y="23"/>
                    <a:pt x="7" y="26"/>
                    <a:pt x="6" y="31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28"/>
                    <a:pt x="34" y="25"/>
                    <a:pt x="34" y="23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6" name="Freeform 1003"/>
            <p:cNvSpPr/>
            <p:nvPr userDrawn="1"/>
          </p:nvSpPr>
          <p:spPr bwMode="auto">
            <a:xfrm>
              <a:off x="2198143" y="3114800"/>
              <a:ext cx="25027" cy="108867"/>
            </a:xfrm>
            <a:custGeom>
              <a:avLst/>
              <a:gdLst>
                <a:gd name="T0" fmla="*/ 0 w 20"/>
                <a:gd name="T1" fmla="*/ 3 h 87"/>
                <a:gd name="T2" fmla="*/ 0 w 20"/>
                <a:gd name="T3" fmla="*/ 83 h 87"/>
                <a:gd name="T4" fmla="*/ 12 w 20"/>
                <a:gd name="T5" fmla="*/ 87 h 87"/>
                <a:gd name="T6" fmla="*/ 20 w 20"/>
                <a:gd name="T7" fmla="*/ 84 h 87"/>
                <a:gd name="T8" fmla="*/ 19 w 20"/>
                <a:gd name="T9" fmla="*/ 0 h 87"/>
                <a:gd name="T10" fmla="*/ 0 w 20"/>
                <a:gd name="T11" fmla="*/ 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87">
                  <a:moveTo>
                    <a:pt x="0" y="3"/>
                  </a:move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5" y="87"/>
                    <a:pt x="12" y="87"/>
                  </a:cubicBezTo>
                  <a:cubicBezTo>
                    <a:pt x="16" y="87"/>
                    <a:pt x="20" y="85"/>
                    <a:pt x="20" y="84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093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7" name="Freeform 1004"/>
            <p:cNvSpPr/>
            <p:nvPr userDrawn="1"/>
          </p:nvSpPr>
          <p:spPr bwMode="auto">
            <a:xfrm>
              <a:off x="2186881" y="3122309"/>
              <a:ext cx="27529" cy="110118"/>
            </a:xfrm>
            <a:custGeom>
              <a:avLst/>
              <a:gdLst>
                <a:gd name="T0" fmla="*/ 0 w 22"/>
                <a:gd name="T1" fmla="*/ 1 h 88"/>
                <a:gd name="T2" fmla="*/ 5 w 22"/>
                <a:gd name="T3" fmla="*/ 75 h 88"/>
                <a:gd name="T4" fmla="*/ 4 w 22"/>
                <a:gd name="T5" fmla="*/ 78 h 88"/>
                <a:gd name="T6" fmla="*/ 4 w 22"/>
                <a:gd name="T7" fmla="*/ 81 h 88"/>
                <a:gd name="T8" fmla="*/ 16 w 22"/>
                <a:gd name="T9" fmla="*/ 87 h 88"/>
                <a:gd name="T10" fmla="*/ 22 w 22"/>
                <a:gd name="T11" fmla="*/ 85 h 88"/>
                <a:gd name="T12" fmla="*/ 20 w 22"/>
                <a:gd name="T13" fmla="*/ 0 h 88"/>
                <a:gd name="T14" fmla="*/ 0 w 22"/>
                <a:gd name="T15" fmla="*/ 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88">
                  <a:moveTo>
                    <a:pt x="0" y="1"/>
                  </a:moveTo>
                  <a:cubicBezTo>
                    <a:pt x="5" y="75"/>
                    <a:pt x="5" y="75"/>
                    <a:pt x="5" y="75"/>
                  </a:cubicBezTo>
                  <a:cubicBezTo>
                    <a:pt x="5" y="75"/>
                    <a:pt x="5" y="76"/>
                    <a:pt x="4" y="78"/>
                  </a:cubicBezTo>
                  <a:cubicBezTo>
                    <a:pt x="3" y="79"/>
                    <a:pt x="4" y="80"/>
                    <a:pt x="4" y="81"/>
                  </a:cubicBezTo>
                  <a:cubicBezTo>
                    <a:pt x="4" y="82"/>
                    <a:pt x="8" y="88"/>
                    <a:pt x="16" y="87"/>
                  </a:cubicBezTo>
                  <a:cubicBezTo>
                    <a:pt x="19" y="87"/>
                    <a:pt x="21" y="86"/>
                    <a:pt x="22" y="85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1454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8" name="Freeform 1005"/>
            <p:cNvSpPr/>
            <p:nvPr userDrawn="1"/>
          </p:nvSpPr>
          <p:spPr bwMode="auto">
            <a:xfrm>
              <a:off x="2184378" y="3045977"/>
              <a:ext cx="46300" cy="86343"/>
            </a:xfrm>
            <a:custGeom>
              <a:avLst/>
              <a:gdLst>
                <a:gd name="T0" fmla="*/ 13 w 37"/>
                <a:gd name="T1" fmla="*/ 4 h 69"/>
                <a:gd name="T2" fmla="*/ 3 w 37"/>
                <a:gd name="T3" fmla="*/ 28 h 69"/>
                <a:gd name="T4" fmla="*/ 0 w 37"/>
                <a:gd name="T5" fmla="*/ 62 h 69"/>
                <a:gd name="T6" fmla="*/ 2 w 37"/>
                <a:gd name="T7" fmla="*/ 65 h 69"/>
                <a:gd name="T8" fmla="*/ 23 w 37"/>
                <a:gd name="T9" fmla="*/ 67 h 69"/>
                <a:gd name="T10" fmla="*/ 32 w 37"/>
                <a:gd name="T11" fmla="*/ 63 h 69"/>
                <a:gd name="T12" fmla="*/ 34 w 37"/>
                <a:gd name="T13" fmla="*/ 19 h 69"/>
                <a:gd name="T14" fmla="*/ 35 w 37"/>
                <a:gd name="T15" fmla="*/ 2 h 69"/>
                <a:gd name="T16" fmla="*/ 32 w 37"/>
                <a:gd name="T17" fmla="*/ 1 h 69"/>
                <a:gd name="T18" fmla="*/ 20 w 37"/>
                <a:gd name="T19" fmla="*/ 3 h 69"/>
                <a:gd name="T20" fmla="*/ 13 w 37"/>
                <a:gd name="T21" fmla="*/ 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69">
                  <a:moveTo>
                    <a:pt x="13" y="4"/>
                  </a:moveTo>
                  <a:cubicBezTo>
                    <a:pt x="10" y="6"/>
                    <a:pt x="5" y="14"/>
                    <a:pt x="3" y="28"/>
                  </a:cubicBezTo>
                  <a:cubicBezTo>
                    <a:pt x="1" y="40"/>
                    <a:pt x="0" y="62"/>
                    <a:pt x="0" y="62"/>
                  </a:cubicBezTo>
                  <a:cubicBezTo>
                    <a:pt x="0" y="64"/>
                    <a:pt x="1" y="65"/>
                    <a:pt x="2" y="65"/>
                  </a:cubicBezTo>
                  <a:cubicBezTo>
                    <a:pt x="5" y="66"/>
                    <a:pt x="13" y="69"/>
                    <a:pt x="23" y="67"/>
                  </a:cubicBezTo>
                  <a:cubicBezTo>
                    <a:pt x="25" y="67"/>
                    <a:pt x="31" y="65"/>
                    <a:pt x="32" y="63"/>
                  </a:cubicBezTo>
                  <a:cubicBezTo>
                    <a:pt x="32" y="63"/>
                    <a:pt x="29" y="43"/>
                    <a:pt x="34" y="19"/>
                  </a:cubicBezTo>
                  <a:cubicBezTo>
                    <a:pt x="37" y="10"/>
                    <a:pt x="35" y="2"/>
                    <a:pt x="35" y="2"/>
                  </a:cubicBezTo>
                  <a:cubicBezTo>
                    <a:pt x="35" y="2"/>
                    <a:pt x="34" y="1"/>
                    <a:pt x="32" y="1"/>
                  </a:cubicBezTo>
                  <a:cubicBezTo>
                    <a:pt x="26" y="0"/>
                    <a:pt x="20" y="3"/>
                    <a:pt x="20" y="3"/>
                  </a:cubicBezTo>
                  <a:lnTo>
                    <a:pt x="13" y="4"/>
                  </a:lnTo>
                  <a:close/>
                </a:path>
              </a:pathLst>
            </a:custGeom>
            <a:solidFill>
              <a:srgbClr val="2EBE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9" name="Freeform 1006"/>
            <p:cNvSpPr/>
            <p:nvPr userDrawn="1"/>
          </p:nvSpPr>
          <p:spPr bwMode="auto">
            <a:xfrm>
              <a:off x="2205651" y="3002180"/>
              <a:ext cx="36289" cy="36289"/>
            </a:xfrm>
            <a:custGeom>
              <a:avLst/>
              <a:gdLst>
                <a:gd name="T0" fmla="*/ 17 w 29"/>
                <a:gd name="T1" fmla="*/ 3 h 29"/>
                <a:gd name="T2" fmla="*/ 10 w 29"/>
                <a:gd name="T3" fmla="*/ 0 h 29"/>
                <a:gd name="T4" fmla="*/ 2 w 29"/>
                <a:gd name="T5" fmla="*/ 19 h 29"/>
                <a:gd name="T6" fmla="*/ 3 w 29"/>
                <a:gd name="T7" fmla="*/ 28 h 29"/>
                <a:gd name="T8" fmla="*/ 13 w 29"/>
                <a:gd name="T9" fmla="*/ 29 h 29"/>
                <a:gd name="T10" fmla="*/ 22 w 29"/>
                <a:gd name="T11" fmla="*/ 22 h 29"/>
                <a:gd name="T12" fmla="*/ 29 w 29"/>
                <a:gd name="T13" fmla="*/ 10 h 29"/>
                <a:gd name="T14" fmla="*/ 17 w 29"/>
                <a:gd name="T1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29">
                  <a:moveTo>
                    <a:pt x="17" y="3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25"/>
                    <a:pt x="1" y="27"/>
                    <a:pt x="3" y="28"/>
                  </a:cubicBezTo>
                  <a:cubicBezTo>
                    <a:pt x="6" y="29"/>
                    <a:pt x="11" y="29"/>
                    <a:pt x="13" y="29"/>
                  </a:cubicBezTo>
                  <a:cubicBezTo>
                    <a:pt x="18" y="29"/>
                    <a:pt x="21" y="23"/>
                    <a:pt x="22" y="22"/>
                  </a:cubicBezTo>
                  <a:cubicBezTo>
                    <a:pt x="29" y="10"/>
                    <a:pt x="29" y="10"/>
                    <a:pt x="29" y="10"/>
                  </a:cubicBezTo>
                  <a:lnTo>
                    <a:pt x="17" y="3"/>
                  </a:ln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0" name="Freeform 1007"/>
            <p:cNvSpPr/>
            <p:nvPr userDrawn="1"/>
          </p:nvSpPr>
          <p:spPr bwMode="auto">
            <a:xfrm>
              <a:off x="2213159" y="2998426"/>
              <a:ext cx="35037" cy="41294"/>
            </a:xfrm>
            <a:custGeom>
              <a:avLst/>
              <a:gdLst>
                <a:gd name="T0" fmla="*/ 7 w 28"/>
                <a:gd name="T1" fmla="*/ 1 h 33"/>
                <a:gd name="T2" fmla="*/ 3 w 28"/>
                <a:gd name="T3" fmla="*/ 6 h 33"/>
                <a:gd name="T4" fmla="*/ 1 w 28"/>
                <a:gd name="T5" fmla="*/ 16 h 33"/>
                <a:gd name="T6" fmla="*/ 1 w 28"/>
                <a:gd name="T7" fmla="*/ 18 h 33"/>
                <a:gd name="T8" fmla="*/ 2 w 28"/>
                <a:gd name="T9" fmla="*/ 19 h 33"/>
                <a:gd name="T10" fmla="*/ 3 w 28"/>
                <a:gd name="T11" fmla="*/ 17 h 33"/>
                <a:gd name="T12" fmla="*/ 5 w 28"/>
                <a:gd name="T13" fmla="*/ 22 h 33"/>
                <a:gd name="T14" fmla="*/ 5 w 28"/>
                <a:gd name="T15" fmla="*/ 26 h 33"/>
                <a:gd name="T16" fmla="*/ 11 w 28"/>
                <a:gd name="T17" fmla="*/ 32 h 33"/>
                <a:gd name="T18" fmla="*/ 14 w 28"/>
                <a:gd name="T19" fmla="*/ 32 h 33"/>
                <a:gd name="T20" fmla="*/ 21 w 28"/>
                <a:gd name="T21" fmla="*/ 27 h 33"/>
                <a:gd name="T22" fmla="*/ 26 w 28"/>
                <a:gd name="T23" fmla="*/ 11 h 33"/>
                <a:gd name="T24" fmla="*/ 23 w 28"/>
                <a:gd name="T25" fmla="*/ 6 h 33"/>
                <a:gd name="T26" fmla="*/ 22 w 28"/>
                <a:gd name="T27" fmla="*/ 3 h 33"/>
                <a:gd name="T28" fmla="*/ 18 w 28"/>
                <a:gd name="T29" fmla="*/ 3 h 33"/>
                <a:gd name="T30" fmla="*/ 18 w 28"/>
                <a:gd name="T31" fmla="*/ 1 h 33"/>
                <a:gd name="T32" fmla="*/ 15 w 28"/>
                <a:gd name="T33" fmla="*/ 1 h 33"/>
                <a:gd name="T34" fmla="*/ 12 w 28"/>
                <a:gd name="T35" fmla="*/ 2 h 33"/>
                <a:gd name="T36" fmla="*/ 12 w 28"/>
                <a:gd name="T37" fmla="*/ 0 h 33"/>
                <a:gd name="T38" fmla="*/ 7 w 28"/>
                <a:gd name="T3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" h="33">
                  <a:moveTo>
                    <a:pt x="7" y="1"/>
                  </a:moveTo>
                  <a:cubicBezTo>
                    <a:pt x="4" y="2"/>
                    <a:pt x="3" y="5"/>
                    <a:pt x="3" y="6"/>
                  </a:cubicBezTo>
                  <a:cubicBezTo>
                    <a:pt x="4" y="8"/>
                    <a:pt x="2" y="14"/>
                    <a:pt x="1" y="16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9"/>
                    <a:pt x="1" y="20"/>
                    <a:pt x="2" y="19"/>
                  </a:cubicBezTo>
                  <a:cubicBezTo>
                    <a:pt x="3" y="19"/>
                    <a:pt x="2" y="17"/>
                    <a:pt x="3" y="17"/>
                  </a:cubicBezTo>
                  <a:cubicBezTo>
                    <a:pt x="4" y="17"/>
                    <a:pt x="6" y="17"/>
                    <a:pt x="5" y="22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9"/>
                    <a:pt x="8" y="31"/>
                    <a:pt x="11" y="32"/>
                  </a:cubicBezTo>
                  <a:cubicBezTo>
                    <a:pt x="11" y="32"/>
                    <a:pt x="13" y="33"/>
                    <a:pt x="14" y="32"/>
                  </a:cubicBezTo>
                  <a:cubicBezTo>
                    <a:pt x="14" y="32"/>
                    <a:pt x="19" y="28"/>
                    <a:pt x="21" y="27"/>
                  </a:cubicBezTo>
                  <a:cubicBezTo>
                    <a:pt x="26" y="22"/>
                    <a:pt x="28" y="17"/>
                    <a:pt x="26" y="11"/>
                  </a:cubicBezTo>
                  <a:cubicBezTo>
                    <a:pt x="26" y="9"/>
                    <a:pt x="23" y="7"/>
                    <a:pt x="23" y="6"/>
                  </a:cubicBezTo>
                  <a:cubicBezTo>
                    <a:pt x="20" y="4"/>
                    <a:pt x="22" y="3"/>
                    <a:pt x="22" y="3"/>
                  </a:cubicBezTo>
                  <a:cubicBezTo>
                    <a:pt x="21" y="2"/>
                    <a:pt x="19" y="3"/>
                    <a:pt x="18" y="3"/>
                  </a:cubicBezTo>
                  <a:cubicBezTo>
                    <a:pt x="15" y="3"/>
                    <a:pt x="18" y="1"/>
                    <a:pt x="18" y="1"/>
                  </a:cubicBezTo>
                  <a:cubicBezTo>
                    <a:pt x="18" y="1"/>
                    <a:pt x="17" y="0"/>
                    <a:pt x="15" y="1"/>
                  </a:cubicBezTo>
                  <a:cubicBezTo>
                    <a:pt x="15" y="1"/>
                    <a:pt x="13" y="2"/>
                    <a:pt x="12" y="2"/>
                  </a:cubicBezTo>
                  <a:cubicBezTo>
                    <a:pt x="10" y="1"/>
                    <a:pt x="12" y="0"/>
                    <a:pt x="12" y="0"/>
                  </a:cubicBezTo>
                  <a:cubicBezTo>
                    <a:pt x="11" y="0"/>
                    <a:pt x="7" y="1"/>
                    <a:pt x="7" y="1"/>
                  </a:cubicBezTo>
                  <a:close/>
                </a:path>
              </a:pathLst>
            </a:custGeom>
            <a:solidFill>
              <a:srgbClr val="633A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1" name="Freeform 1008"/>
            <p:cNvSpPr/>
            <p:nvPr userDrawn="1"/>
          </p:nvSpPr>
          <p:spPr bwMode="auto">
            <a:xfrm>
              <a:off x="2214410" y="3019699"/>
              <a:ext cx="5005" cy="7508"/>
            </a:xfrm>
            <a:custGeom>
              <a:avLst/>
              <a:gdLst>
                <a:gd name="T0" fmla="*/ 2 w 4"/>
                <a:gd name="T1" fmla="*/ 0 h 6"/>
                <a:gd name="T2" fmla="*/ 3 w 4"/>
                <a:gd name="T3" fmla="*/ 3 h 6"/>
                <a:gd name="T4" fmla="*/ 2 w 4"/>
                <a:gd name="T5" fmla="*/ 5 h 6"/>
                <a:gd name="T6" fmla="*/ 0 w 4"/>
                <a:gd name="T7" fmla="*/ 5 h 6"/>
                <a:gd name="T8" fmla="*/ 2 w 4"/>
                <a:gd name="T9" fmla="*/ 2 h 6"/>
                <a:gd name="T10" fmla="*/ 2 w 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cubicBezTo>
                    <a:pt x="2" y="0"/>
                    <a:pt x="4" y="1"/>
                    <a:pt x="3" y="3"/>
                  </a:cubicBezTo>
                  <a:cubicBezTo>
                    <a:pt x="3" y="4"/>
                    <a:pt x="2" y="5"/>
                    <a:pt x="2" y="5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5"/>
                    <a:pt x="1" y="2"/>
                    <a:pt x="2" y="2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EFCF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2" name="Freeform 1009"/>
            <p:cNvSpPr/>
            <p:nvPr userDrawn="1"/>
          </p:nvSpPr>
          <p:spPr bwMode="auto">
            <a:xfrm>
              <a:off x="2213159" y="3017196"/>
              <a:ext cx="5005" cy="10011"/>
            </a:xfrm>
            <a:custGeom>
              <a:avLst/>
              <a:gdLst>
                <a:gd name="T0" fmla="*/ 3 w 4"/>
                <a:gd name="T1" fmla="*/ 1 h 8"/>
                <a:gd name="T2" fmla="*/ 2 w 4"/>
                <a:gd name="T3" fmla="*/ 2 h 8"/>
                <a:gd name="T4" fmla="*/ 1 w 4"/>
                <a:gd name="T5" fmla="*/ 5 h 8"/>
                <a:gd name="T6" fmla="*/ 0 w 4"/>
                <a:gd name="T7" fmla="*/ 7 h 8"/>
                <a:gd name="T8" fmla="*/ 1 w 4"/>
                <a:gd name="T9" fmla="*/ 7 h 8"/>
                <a:gd name="T10" fmla="*/ 3 w 4"/>
                <a:gd name="T11" fmla="*/ 5 h 8"/>
                <a:gd name="T12" fmla="*/ 3 w 4"/>
                <a:gd name="T1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8">
                  <a:moveTo>
                    <a:pt x="3" y="1"/>
                  </a:moveTo>
                  <a:cubicBezTo>
                    <a:pt x="3" y="1"/>
                    <a:pt x="2" y="0"/>
                    <a:pt x="2" y="2"/>
                  </a:cubicBezTo>
                  <a:cubicBezTo>
                    <a:pt x="2" y="3"/>
                    <a:pt x="2" y="4"/>
                    <a:pt x="1" y="5"/>
                  </a:cubicBezTo>
                  <a:cubicBezTo>
                    <a:pt x="1" y="5"/>
                    <a:pt x="0" y="7"/>
                    <a:pt x="0" y="7"/>
                  </a:cubicBezTo>
                  <a:cubicBezTo>
                    <a:pt x="0" y="7"/>
                    <a:pt x="0" y="8"/>
                    <a:pt x="1" y="7"/>
                  </a:cubicBezTo>
                  <a:cubicBezTo>
                    <a:pt x="2" y="7"/>
                    <a:pt x="2" y="6"/>
                    <a:pt x="3" y="5"/>
                  </a:cubicBezTo>
                  <a:cubicBezTo>
                    <a:pt x="3" y="4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E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3" name="Freeform 1010"/>
            <p:cNvSpPr/>
            <p:nvPr userDrawn="1"/>
          </p:nvSpPr>
          <p:spPr bwMode="auto">
            <a:xfrm>
              <a:off x="2165608" y="2997175"/>
              <a:ext cx="7508" cy="17519"/>
            </a:xfrm>
            <a:custGeom>
              <a:avLst/>
              <a:gdLst>
                <a:gd name="T0" fmla="*/ 0 w 6"/>
                <a:gd name="T1" fmla="*/ 10 h 14"/>
                <a:gd name="T2" fmla="*/ 3 w 6"/>
                <a:gd name="T3" fmla="*/ 6 h 14"/>
                <a:gd name="T4" fmla="*/ 3 w 6"/>
                <a:gd name="T5" fmla="*/ 1 h 14"/>
                <a:gd name="T6" fmla="*/ 5 w 6"/>
                <a:gd name="T7" fmla="*/ 1 h 14"/>
                <a:gd name="T8" fmla="*/ 6 w 6"/>
                <a:gd name="T9" fmla="*/ 7 h 14"/>
                <a:gd name="T10" fmla="*/ 3 w 6"/>
                <a:gd name="T11" fmla="*/ 13 h 14"/>
                <a:gd name="T12" fmla="*/ 0 w 6"/>
                <a:gd name="T13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4">
                  <a:moveTo>
                    <a:pt x="0" y="10"/>
                  </a:moveTo>
                  <a:cubicBezTo>
                    <a:pt x="0" y="9"/>
                    <a:pt x="2" y="7"/>
                    <a:pt x="3" y="6"/>
                  </a:cubicBezTo>
                  <a:cubicBezTo>
                    <a:pt x="4" y="6"/>
                    <a:pt x="3" y="3"/>
                    <a:pt x="3" y="1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6" y="1"/>
                    <a:pt x="6" y="6"/>
                    <a:pt x="6" y="7"/>
                  </a:cubicBezTo>
                  <a:cubicBezTo>
                    <a:pt x="6" y="10"/>
                    <a:pt x="4" y="13"/>
                    <a:pt x="3" y="13"/>
                  </a:cubicBezTo>
                  <a:cubicBezTo>
                    <a:pt x="1" y="14"/>
                    <a:pt x="1" y="12"/>
                    <a:pt x="0" y="10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4" name="Freeform 1011"/>
            <p:cNvSpPr/>
            <p:nvPr userDrawn="1"/>
          </p:nvSpPr>
          <p:spPr bwMode="auto">
            <a:xfrm>
              <a:off x="2156849" y="2992170"/>
              <a:ext cx="13765" cy="25027"/>
            </a:xfrm>
            <a:custGeom>
              <a:avLst/>
              <a:gdLst>
                <a:gd name="T0" fmla="*/ 8 w 11"/>
                <a:gd name="T1" fmla="*/ 19 h 20"/>
                <a:gd name="T2" fmla="*/ 11 w 11"/>
                <a:gd name="T3" fmla="*/ 16 h 20"/>
                <a:gd name="T4" fmla="*/ 11 w 11"/>
                <a:gd name="T5" fmla="*/ 11 h 20"/>
                <a:gd name="T6" fmla="*/ 10 w 11"/>
                <a:gd name="T7" fmla="*/ 10 h 20"/>
                <a:gd name="T8" fmla="*/ 7 w 11"/>
                <a:gd name="T9" fmla="*/ 3 h 20"/>
                <a:gd name="T10" fmla="*/ 4 w 11"/>
                <a:gd name="T11" fmla="*/ 1 h 20"/>
                <a:gd name="T12" fmla="*/ 3 w 11"/>
                <a:gd name="T13" fmla="*/ 3 h 20"/>
                <a:gd name="T14" fmla="*/ 0 w 11"/>
                <a:gd name="T15" fmla="*/ 7 h 20"/>
                <a:gd name="T16" fmla="*/ 2 w 11"/>
                <a:gd name="T17" fmla="*/ 13 h 20"/>
                <a:gd name="T18" fmla="*/ 8 w 11"/>
                <a:gd name="T19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20">
                  <a:moveTo>
                    <a:pt x="8" y="19"/>
                  </a:moveTo>
                  <a:cubicBezTo>
                    <a:pt x="11" y="16"/>
                    <a:pt x="11" y="16"/>
                    <a:pt x="11" y="16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6" y="0"/>
                    <a:pt x="4" y="1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0" y="4"/>
                    <a:pt x="0" y="7"/>
                    <a:pt x="0" y="7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3" y="15"/>
                    <a:pt x="6" y="20"/>
                    <a:pt x="8" y="19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5" name="Freeform 1012"/>
            <p:cNvSpPr/>
            <p:nvPr userDrawn="1"/>
          </p:nvSpPr>
          <p:spPr bwMode="auto">
            <a:xfrm>
              <a:off x="2163106" y="3009688"/>
              <a:ext cx="55059" cy="58813"/>
            </a:xfrm>
            <a:custGeom>
              <a:avLst/>
              <a:gdLst>
                <a:gd name="T0" fmla="*/ 0 w 44"/>
                <a:gd name="T1" fmla="*/ 3 h 47"/>
                <a:gd name="T2" fmla="*/ 12 w 44"/>
                <a:gd name="T3" fmla="*/ 34 h 47"/>
                <a:gd name="T4" fmla="*/ 34 w 44"/>
                <a:gd name="T5" fmla="*/ 45 h 47"/>
                <a:gd name="T6" fmla="*/ 44 w 44"/>
                <a:gd name="T7" fmla="*/ 42 h 47"/>
                <a:gd name="T8" fmla="*/ 38 w 44"/>
                <a:gd name="T9" fmla="*/ 34 h 47"/>
                <a:gd name="T10" fmla="*/ 18 w 44"/>
                <a:gd name="T11" fmla="*/ 26 h 47"/>
                <a:gd name="T12" fmla="*/ 6 w 44"/>
                <a:gd name="T13" fmla="*/ 1 h 47"/>
                <a:gd name="T14" fmla="*/ 0 w 44"/>
                <a:gd name="T15" fmla="*/ 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47">
                  <a:moveTo>
                    <a:pt x="0" y="3"/>
                  </a:moveTo>
                  <a:cubicBezTo>
                    <a:pt x="0" y="3"/>
                    <a:pt x="5" y="28"/>
                    <a:pt x="12" y="34"/>
                  </a:cubicBezTo>
                  <a:cubicBezTo>
                    <a:pt x="15" y="37"/>
                    <a:pt x="34" y="45"/>
                    <a:pt x="34" y="45"/>
                  </a:cubicBezTo>
                  <a:cubicBezTo>
                    <a:pt x="34" y="45"/>
                    <a:pt x="42" y="47"/>
                    <a:pt x="44" y="42"/>
                  </a:cubicBezTo>
                  <a:cubicBezTo>
                    <a:pt x="44" y="38"/>
                    <a:pt x="43" y="35"/>
                    <a:pt x="38" y="34"/>
                  </a:cubicBezTo>
                  <a:cubicBezTo>
                    <a:pt x="35" y="33"/>
                    <a:pt x="18" y="26"/>
                    <a:pt x="18" y="26"/>
                  </a:cubicBezTo>
                  <a:cubicBezTo>
                    <a:pt x="18" y="26"/>
                    <a:pt x="8" y="9"/>
                    <a:pt x="6" y="1"/>
                  </a:cubicBezTo>
                  <a:cubicBezTo>
                    <a:pt x="5" y="0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6" name="Freeform 1013"/>
            <p:cNvSpPr/>
            <p:nvPr userDrawn="1"/>
          </p:nvSpPr>
          <p:spPr bwMode="auto">
            <a:xfrm>
              <a:off x="2188132" y="3043474"/>
              <a:ext cx="32535" cy="25027"/>
            </a:xfrm>
            <a:custGeom>
              <a:avLst/>
              <a:gdLst>
                <a:gd name="T0" fmla="*/ 25 w 26"/>
                <a:gd name="T1" fmla="*/ 14 h 20"/>
                <a:gd name="T2" fmla="*/ 12 w 26"/>
                <a:gd name="T3" fmla="*/ 18 h 20"/>
                <a:gd name="T4" fmla="*/ 1 w 26"/>
                <a:gd name="T5" fmla="*/ 16 h 20"/>
                <a:gd name="T6" fmla="*/ 0 w 26"/>
                <a:gd name="T7" fmla="*/ 9 h 20"/>
                <a:gd name="T8" fmla="*/ 2 w 26"/>
                <a:gd name="T9" fmla="*/ 0 h 20"/>
                <a:gd name="T10" fmla="*/ 18 w 26"/>
                <a:gd name="T11" fmla="*/ 4 h 20"/>
                <a:gd name="T12" fmla="*/ 25 w 26"/>
                <a:gd name="T13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0">
                  <a:moveTo>
                    <a:pt x="25" y="14"/>
                  </a:moveTo>
                  <a:cubicBezTo>
                    <a:pt x="23" y="20"/>
                    <a:pt x="12" y="18"/>
                    <a:pt x="12" y="18"/>
                  </a:cubicBezTo>
                  <a:cubicBezTo>
                    <a:pt x="12" y="18"/>
                    <a:pt x="4" y="17"/>
                    <a:pt x="1" y="16"/>
                  </a:cubicBezTo>
                  <a:cubicBezTo>
                    <a:pt x="1" y="16"/>
                    <a:pt x="0" y="12"/>
                    <a:pt x="0" y="9"/>
                  </a:cubicBezTo>
                  <a:cubicBezTo>
                    <a:pt x="1" y="4"/>
                    <a:pt x="2" y="0"/>
                    <a:pt x="2" y="0"/>
                  </a:cubicBezTo>
                  <a:cubicBezTo>
                    <a:pt x="6" y="1"/>
                    <a:pt x="17" y="3"/>
                    <a:pt x="18" y="4"/>
                  </a:cubicBezTo>
                  <a:cubicBezTo>
                    <a:pt x="23" y="5"/>
                    <a:pt x="26" y="10"/>
                    <a:pt x="25" y="14"/>
                  </a:cubicBezTo>
                  <a:close/>
                </a:path>
              </a:pathLst>
            </a:custGeom>
            <a:solidFill>
              <a:srgbClr val="43C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7" name="Freeform 1014"/>
            <p:cNvSpPr/>
            <p:nvPr userDrawn="1"/>
          </p:nvSpPr>
          <p:spPr bwMode="auto">
            <a:xfrm>
              <a:off x="2189383" y="3219913"/>
              <a:ext cx="2503" cy="7508"/>
            </a:xfrm>
            <a:custGeom>
              <a:avLst/>
              <a:gdLst>
                <a:gd name="T0" fmla="*/ 1 w 2"/>
                <a:gd name="T1" fmla="*/ 6 h 6"/>
                <a:gd name="T2" fmla="*/ 0 w 2"/>
                <a:gd name="T3" fmla="*/ 5 h 6"/>
                <a:gd name="T4" fmla="*/ 0 w 2"/>
                <a:gd name="T5" fmla="*/ 2 h 6"/>
                <a:gd name="T6" fmla="*/ 1 w 2"/>
                <a:gd name="T7" fmla="*/ 0 h 6"/>
                <a:gd name="T8" fmla="*/ 2 w 2"/>
                <a:gd name="T9" fmla="*/ 1 h 6"/>
                <a:gd name="T10" fmla="*/ 2 w 2"/>
                <a:gd name="T11" fmla="*/ 1 h 6"/>
                <a:gd name="T12" fmla="*/ 1 w 2"/>
                <a:gd name="T13" fmla="*/ 2 h 6"/>
                <a:gd name="T14" fmla="*/ 1 w 2"/>
                <a:gd name="T15" fmla="*/ 5 h 6"/>
                <a:gd name="T16" fmla="*/ 1 w 2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6">
                  <a:moveTo>
                    <a:pt x="1" y="6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3"/>
                    <a:pt x="1" y="5"/>
                    <a:pt x="1" y="5"/>
                  </a:cubicBezTo>
                  <a:lnTo>
                    <a:pt x="1" y="6"/>
                  </a:ln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8" name="Freeform 1015"/>
            <p:cNvSpPr/>
            <p:nvPr userDrawn="1"/>
          </p:nvSpPr>
          <p:spPr bwMode="auto">
            <a:xfrm>
              <a:off x="2186881" y="3221164"/>
              <a:ext cx="2503" cy="6257"/>
            </a:xfrm>
            <a:custGeom>
              <a:avLst/>
              <a:gdLst>
                <a:gd name="T0" fmla="*/ 0 w 2"/>
                <a:gd name="T1" fmla="*/ 5 h 5"/>
                <a:gd name="T2" fmla="*/ 0 w 2"/>
                <a:gd name="T3" fmla="*/ 4 h 5"/>
                <a:gd name="T4" fmla="*/ 1 w 2"/>
                <a:gd name="T5" fmla="*/ 1 h 5"/>
                <a:gd name="T6" fmla="*/ 2 w 2"/>
                <a:gd name="T7" fmla="*/ 0 h 5"/>
                <a:gd name="T8" fmla="*/ 2 w 2"/>
                <a:gd name="T9" fmla="*/ 0 h 5"/>
                <a:gd name="T10" fmla="*/ 2 w 2"/>
                <a:gd name="T11" fmla="*/ 1 h 5"/>
                <a:gd name="T12" fmla="*/ 1 w 2"/>
                <a:gd name="T13" fmla="*/ 1 h 5"/>
                <a:gd name="T14" fmla="*/ 1 w 2"/>
                <a:gd name="T15" fmla="*/ 4 h 5"/>
                <a:gd name="T16" fmla="*/ 0 w 2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5">
                  <a:moveTo>
                    <a:pt x="0" y="5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3"/>
                    <a:pt x="1" y="4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9" name="Freeform 1016"/>
            <p:cNvSpPr/>
            <p:nvPr userDrawn="1"/>
          </p:nvSpPr>
          <p:spPr bwMode="auto">
            <a:xfrm>
              <a:off x="2183127" y="3221164"/>
              <a:ext cx="3754" cy="6257"/>
            </a:xfrm>
            <a:custGeom>
              <a:avLst/>
              <a:gdLst>
                <a:gd name="T0" fmla="*/ 1 w 3"/>
                <a:gd name="T1" fmla="*/ 5 h 5"/>
                <a:gd name="T2" fmla="*/ 0 w 3"/>
                <a:gd name="T3" fmla="*/ 4 h 5"/>
                <a:gd name="T4" fmla="*/ 1 w 3"/>
                <a:gd name="T5" fmla="*/ 1 h 5"/>
                <a:gd name="T6" fmla="*/ 3 w 3"/>
                <a:gd name="T7" fmla="*/ 0 h 5"/>
                <a:gd name="T8" fmla="*/ 3 w 3"/>
                <a:gd name="T9" fmla="*/ 0 h 5"/>
                <a:gd name="T10" fmla="*/ 3 w 3"/>
                <a:gd name="T11" fmla="*/ 1 h 5"/>
                <a:gd name="T12" fmla="*/ 2 w 3"/>
                <a:gd name="T13" fmla="*/ 1 h 5"/>
                <a:gd name="T14" fmla="*/ 1 w 3"/>
                <a:gd name="T15" fmla="*/ 4 h 5"/>
                <a:gd name="T16" fmla="*/ 1 w 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1" y="5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2"/>
                    <a:pt x="1" y="1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4"/>
                    <a:pt x="1" y="4"/>
                  </a:cubicBezTo>
                  <a:lnTo>
                    <a:pt x="1" y="5"/>
                  </a:ln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0" name="Freeform 1017"/>
            <p:cNvSpPr/>
            <p:nvPr userDrawn="1"/>
          </p:nvSpPr>
          <p:spPr bwMode="auto">
            <a:xfrm>
              <a:off x="2174367" y="3222415"/>
              <a:ext cx="8760" cy="10011"/>
            </a:xfrm>
            <a:custGeom>
              <a:avLst/>
              <a:gdLst>
                <a:gd name="T0" fmla="*/ 6 w 7"/>
                <a:gd name="T1" fmla="*/ 0 h 8"/>
                <a:gd name="T2" fmla="*/ 0 w 7"/>
                <a:gd name="T3" fmla="*/ 4 h 8"/>
                <a:gd name="T4" fmla="*/ 0 w 7"/>
                <a:gd name="T5" fmla="*/ 5 h 8"/>
                <a:gd name="T6" fmla="*/ 2 w 7"/>
                <a:gd name="T7" fmla="*/ 8 h 8"/>
                <a:gd name="T8" fmla="*/ 3 w 7"/>
                <a:gd name="T9" fmla="*/ 7 h 8"/>
                <a:gd name="T10" fmla="*/ 4 w 7"/>
                <a:gd name="T11" fmla="*/ 3 h 8"/>
                <a:gd name="T12" fmla="*/ 7 w 7"/>
                <a:gd name="T13" fmla="*/ 0 h 8"/>
                <a:gd name="T14" fmla="*/ 6 w 7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8">
                  <a:moveTo>
                    <a:pt x="6" y="0"/>
                  </a:moveTo>
                  <a:cubicBezTo>
                    <a:pt x="3" y="0"/>
                    <a:pt x="1" y="1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7"/>
                    <a:pt x="1" y="7"/>
                    <a:pt x="2" y="8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4" y="5"/>
                    <a:pt x="4" y="3"/>
                  </a:cubicBezTo>
                  <a:cubicBezTo>
                    <a:pt x="5" y="1"/>
                    <a:pt x="6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4973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1" name="Freeform 1018"/>
            <p:cNvSpPr/>
            <p:nvPr userDrawn="1"/>
          </p:nvSpPr>
          <p:spPr bwMode="auto">
            <a:xfrm>
              <a:off x="2174367" y="3228672"/>
              <a:ext cx="38792" cy="8760"/>
            </a:xfrm>
            <a:custGeom>
              <a:avLst/>
              <a:gdLst>
                <a:gd name="T0" fmla="*/ 31 w 31"/>
                <a:gd name="T1" fmla="*/ 2 h 7"/>
                <a:gd name="T2" fmla="*/ 25 w 31"/>
                <a:gd name="T3" fmla="*/ 5 h 7"/>
                <a:gd name="T4" fmla="*/ 22 w 31"/>
                <a:gd name="T5" fmla="*/ 5 h 7"/>
                <a:gd name="T6" fmla="*/ 10 w 31"/>
                <a:gd name="T7" fmla="*/ 3 h 7"/>
                <a:gd name="T8" fmla="*/ 3 w 31"/>
                <a:gd name="T9" fmla="*/ 2 h 7"/>
                <a:gd name="T10" fmla="*/ 0 w 31"/>
                <a:gd name="T11" fmla="*/ 0 h 7"/>
                <a:gd name="T12" fmla="*/ 0 w 31"/>
                <a:gd name="T13" fmla="*/ 2 h 7"/>
                <a:gd name="T14" fmla="*/ 3 w 31"/>
                <a:gd name="T15" fmla="*/ 4 h 7"/>
                <a:gd name="T16" fmla="*/ 19 w 31"/>
                <a:gd name="T17" fmla="*/ 6 h 7"/>
                <a:gd name="T18" fmla="*/ 25 w 31"/>
                <a:gd name="T19" fmla="*/ 7 h 7"/>
                <a:gd name="T20" fmla="*/ 31 w 31"/>
                <a:gd name="T21" fmla="*/ 4 h 7"/>
                <a:gd name="T22" fmla="*/ 31 w 31"/>
                <a:gd name="T23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" h="7">
                  <a:moveTo>
                    <a:pt x="31" y="2"/>
                  </a:moveTo>
                  <a:cubicBezTo>
                    <a:pt x="31" y="2"/>
                    <a:pt x="31" y="5"/>
                    <a:pt x="25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6" y="3"/>
                    <a:pt x="3" y="2"/>
                    <a:pt x="3" y="2"/>
                  </a:cubicBezTo>
                  <a:cubicBezTo>
                    <a:pt x="1" y="1"/>
                    <a:pt x="0" y="1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3" y="4"/>
                  </a:cubicBezTo>
                  <a:cubicBezTo>
                    <a:pt x="7" y="5"/>
                    <a:pt x="12" y="6"/>
                    <a:pt x="19" y="6"/>
                  </a:cubicBezTo>
                  <a:cubicBezTo>
                    <a:pt x="19" y="6"/>
                    <a:pt x="23" y="7"/>
                    <a:pt x="25" y="7"/>
                  </a:cubicBezTo>
                  <a:cubicBezTo>
                    <a:pt x="30" y="7"/>
                    <a:pt x="31" y="5"/>
                    <a:pt x="31" y="4"/>
                  </a:cubicBezTo>
                  <a:lnTo>
                    <a:pt x="31" y="2"/>
                  </a:ln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2" name="Freeform 1019"/>
            <p:cNvSpPr/>
            <p:nvPr userDrawn="1"/>
          </p:nvSpPr>
          <p:spPr bwMode="auto">
            <a:xfrm>
              <a:off x="2153095" y="2361495"/>
              <a:ext cx="3329806" cy="1947079"/>
            </a:xfrm>
            <a:custGeom>
              <a:avLst/>
              <a:gdLst>
                <a:gd name="T0" fmla="*/ 0 w 2661"/>
                <a:gd name="T1" fmla="*/ 858 h 1556"/>
                <a:gd name="T2" fmla="*/ 1483 w 2661"/>
                <a:gd name="T3" fmla="*/ 0 h 1556"/>
                <a:gd name="T4" fmla="*/ 2661 w 2661"/>
                <a:gd name="T5" fmla="*/ 685 h 1556"/>
                <a:gd name="T6" fmla="*/ 1161 w 2661"/>
                <a:gd name="T7" fmla="*/ 1556 h 1556"/>
                <a:gd name="T8" fmla="*/ 0 w 2661"/>
                <a:gd name="T9" fmla="*/ 858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61" h="1556">
                  <a:moveTo>
                    <a:pt x="0" y="858"/>
                  </a:moveTo>
                  <a:lnTo>
                    <a:pt x="1483" y="0"/>
                  </a:lnTo>
                  <a:lnTo>
                    <a:pt x="2661" y="685"/>
                  </a:lnTo>
                  <a:lnTo>
                    <a:pt x="1161" y="1556"/>
                  </a:lnTo>
                  <a:lnTo>
                    <a:pt x="0" y="858"/>
                  </a:lnTo>
                  <a:close/>
                </a:path>
              </a:pathLst>
            </a:custGeom>
            <a:solidFill>
              <a:srgbClr val="F28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3" name="Freeform 1020"/>
            <p:cNvSpPr/>
            <p:nvPr userDrawn="1"/>
          </p:nvSpPr>
          <p:spPr bwMode="auto">
            <a:xfrm>
              <a:off x="3598388" y="3122309"/>
              <a:ext cx="1693058" cy="1067390"/>
            </a:xfrm>
            <a:custGeom>
              <a:avLst/>
              <a:gdLst>
                <a:gd name="T0" fmla="*/ 0 w 1353"/>
                <a:gd name="T1" fmla="*/ 759 h 853"/>
                <a:gd name="T2" fmla="*/ 1 w 1353"/>
                <a:gd name="T3" fmla="*/ 853 h 853"/>
                <a:gd name="T4" fmla="*/ 1353 w 1353"/>
                <a:gd name="T5" fmla="*/ 95 h 853"/>
                <a:gd name="T6" fmla="*/ 1351 w 1353"/>
                <a:gd name="T7" fmla="*/ 0 h 853"/>
                <a:gd name="T8" fmla="*/ 0 w 1353"/>
                <a:gd name="T9" fmla="*/ 759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853">
                  <a:moveTo>
                    <a:pt x="0" y="759"/>
                  </a:moveTo>
                  <a:lnTo>
                    <a:pt x="1" y="853"/>
                  </a:lnTo>
                  <a:lnTo>
                    <a:pt x="1353" y="95"/>
                  </a:lnTo>
                  <a:lnTo>
                    <a:pt x="1351" y="0"/>
                  </a:lnTo>
                  <a:lnTo>
                    <a:pt x="0" y="759"/>
                  </a:lnTo>
                  <a:close/>
                </a:path>
              </a:pathLst>
            </a:custGeom>
            <a:solidFill>
              <a:srgbClr val="F8E3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4" name="Freeform 1021"/>
            <p:cNvSpPr/>
            <p:nvPr userDrawn="1"/>
          </p:nvSpPr>
          <p:spPr bwMode="auto">
            <a:xfrm>
              <a:off x="2317020" y="3311260"/>
              <a:ext cx="1282620" cy="878438"/>
            </a:xfrm>
            <a:custGeom>
              <a:avLst/>
              <a:gdLst>
                <a:gd name="T0" fmla="*/ 1024 w 1025"/>
                <a:gd name="T1" fmla="*/ 608 h 702"/>
                <a:gd name="T2" fmla="*/ 0 w 1025"/>
                <a:gd name="T3" fmla="*/ 0 h 702"/>
                <a:gd name="T4" fmla="*/ 2 w 1025"/>
                <a:gd name="T5" fmla="*/ 94 h 702"/>
                <a:gd name="T6" fmla="*/ 1025 w 1025"/>
                <a:gd name="T7" fmla="*/ 702 h 702"/>
                <a:gd name="T8" fmla="*/ 1024 w 1025"/>
                <a:gd name="T9" fmla="*/ 608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5" h="702">
                  <a:moveTo>
                    <a:pt x="1024" y="608"/>
                  </a:moveTo>
                  <a:lnTo>
                    <a:pt x="0" y="0"/>
                  </a:lnTo>
                  <a:lnTo>
                    <a:pt x="2" y="94"/>
                  </a:lnTo>
                  <a:lnTo>
                    <a:pt x="1025" y="702"/>
                  </a:lnTo>
                  <a:lnTo>
                    <a:pt x="1024" y="608"/>
                  </a:lnTo>
                  <a:close/>
                </a:path>
              </a:pathLst>
            </a:custGeom>
            <a:solidFill>
              <a:srgbClr val="FCDA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5" name="Freeform 1022"/>
            <p:cNvSpPr/>
            <p:nvPr userDrawn="1"/>
          </p:nvSpPr>
          <p:spPr bwMode="auto">
            <a:xfrm>
              <a:off x="2317020" y="2361495"/>
              <a:ext cx="2971924" cy="1710577"/>
            </a:xfrm>
            <a:custGeom>
              <a:avLst/>
              <a:gdLst>
                <a:gd name="T0" fmla="*/ 2375 w 2375"/>
                <a:gd name="T1" fmla="*/ 608 h 1367"/>
                <a:gd name="T2" fmla="*/ 1352 w 2375"/>
                <a:gd name="T3" fmla="*/ 0 h 1367"/>
                <a:gd name="T4" fmla="*/ 0 w 2375"/>
                <a:gd name="T5" fmla="*/ 759 h 1367"/>
                <a:gd name="T6" fmla="*/ 1024 w 2375"/>
                <a:gd name="T7" fmla="*/ 1367 h 1367"/>
                <a:gd name="T8" fmla="*/ 2375 w 2375"/>
                <a:gd name="T9" fmla="*/ 608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5" h="1367">
                  <a:moveTo>
                    <a:pt x="2375" y="608"/>
                  </a:moveTo>
                  <a:lnTo>
                    <a:pt x="1352" y="0"/>
                  </a:lnTo>
                  <a:lnTo>
                    <a:pt x="0" y="759"/>
                  </a:lnTo>
                  <a:lnTo>
                    <a:pt x="1024" y="1367"/>
                  </a:lnTo>
                  <a:lnTo>
                    <a:pt x="2375" y="608"/>
                  </a:lnTo>
                  <a:close/>
                </a:path>
              </a:pathLst>
            </a:custGeom>
            <a:solidFill>
              <a:srgbClr val="FDF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6" name="Freeform 1023"/>
            <p:cNvSpPr/>
            <p:nvPr userDrawn="1"/>
          </p:nvSpPr>
          <p:spPr bwMode="auto">
            <a:xfrm>
              <a:off x="3590880" y="2190063"/>
              <a:ext cx="1596705" cy="1805678"/>
            </a:xfrm>
            <a:custGeom>
              <a:avLst/>
              <a:gdLst>
                <a:gd name="T0" fmla="*/ 0 w 1276"/>
                <a:gd name="T1" fmla="*/ 713 h 1443"/>
                <a:gd name="T2" fmla="*/ 8 w 1276"/>
                <a:gd name="T3" fmla="*/ 1443 h 1443"/>
                <a:gd name="T4" fmla="*/ 1276 w 1276"/>
                <a:gd name="T5" fmla="*/ 729 h 1443"/>
                <a:gd name="T6" fmla="*/ 1268 w 1276"/>
                <a:gd name="T7" fmla="*/ 0 h 1443"/>
                <a:gd name="T8" fmla="*/ 0 w 1276"/>
                <a:gd name="T9" fmla="*/ 713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6" h="1443">
                  <a:moveTo>
                    <a:pt x="0" y="713"/>
                  </a:moveTo>
                  <a:lnTo>
                    <a:pt x="8" y="1443"/>
                  </a:lnTo>
                  <a:lnTo>
                    <a:pt x="1276" y="729"/>
                  </a:lnTo>
                  <a:lnTo>
                    <a:pt x="1268" y="0"/>
                  </a:lnTo>
                  <a:lnTo>
                    <a:pt x="0" y="713"/>
                  </a:lnTo>
                  <a:close/>
                </a:path>
              </a:pathLst>
            </a:custGeom>
            <a:solidFill>
              <a:srgbClr val="F8E3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7" name="Freeform 1024"/>
            <p:cNvSpPr/>
            <p:nvPr userDrawn="1"/>
          </p:nvSpPr>
          <p:spPr bwMode="auto">
            <a:xfrm>
              <a:off x="2379586" y="2360244"/>
              <a:ext cx="1221304" cy="1635497"/>
            </a:xfrm>
            <a:custGeom>
              <a:avLst/>
              <a:gdLst>
                <a:gd name="T0" fmla="*/ 968 w 976"/>
                <a:gd name="T1" fmla="*/ 577 h 1307"/>
                <a:gd name="T2" fmla="*/ 0 w 976"/>
                <a:gd name="T3" fmla="*/ 0 h 1307"/>
                <a:gd name="T4" fmla="*/ 9 w 976"/>
                <a:gd name="T5" fmla="*/ 730 h 1307"/>
                <a:gd name="T6" fmla="*/ 976 w 976"/>
                <a:gd name="T7" fmla="*/ 1307 h 1307"/>
                <a:gd name="T8" fmla="*/ 968 w 976"/>
                <a:gd name="T9" fmla="*/ 577 h 1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6" h="1307">
                  <a:moveTo>
                    <a:pt x="968" y="577"/>
                  </a:moveTo>
                  <a:lnTo>
                    <a:pt x="0" y="0"/>
                  </a:lnTo>
                  <a:lnTo>
                    <a:pt x="9" y="730"/>
                  </a:lnTo>
                  <a:lnTo>
                    <a:pt x="976" y="1307"/>
                  </a:lnTo>
                  <a:lnTo>
                    <a:pt x="968" y="577"/>
                  </a:lnTo>
                  <a:close/>
                </a:path>
              </a:pathLst>
            </a:custGeom>
            <a:solidFill>
              <a:srgbClr val="FCDA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8" name="Freeform 1025"/>
            <p:cNvSpPr/>
            <p:nvPr userDrawn="1"/>
          </p:nvSpPr>
          <p:spPr bwMode="auto">
            <a:xfrm>
              <a:off x="2379586" y="1466790"/>
              <a:ext cx="2797988" cy="1615475"/>
            </a:xfrm>
            <a:custGeom>
              <a:avLst/>
              <a:gdLst>
                <a:gd name="T0" fmla="*/ 2236 w 2236"/>
                <a:gd name="T1" fmla="*/ 578 h 1291"/>
                <a:gd name="T2" fmla="*/ 1268 w 2236"/>
                <a:gd name="T3" fmla="*/ 0 h 1291"/>
                <a:gd name="T4" fmla="*/ 0 w 2236"/>
                <a:gd name="T5" fmla="*/ 714 h 1291"/>
                <a:gd name="T6" fmla="*/ 968 w 2236"/>
                <a:gd name="T7" fmla="*/ 1291 h 1291"/>
                <a:gd name="T8" fmla="*/ 2236 w 2236"/>
                <a:gd name="T9" fmla="*/ 578 h 1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6" h="1291">
                  <a:moveTo>
                    <a:pt x="2236" y="578"/>
                  </a:moveTo>
                  <a:lnTo>
                    <a:pt x="1268" y="0"/>
                  </a:lnTo>
                  <a:lnTo>
                    <a:pt x="0" y="714"/>
                  </a:lnTo>
                  <a:lnTo>
                    <a:pt x="968" y="1291"/>
                  </a:lnTo>
                  <a:lnTo>
                    <a:pt x="2236" y="578"/>
                  </a:lnTo>
                  <a:close/>
                </a:path>
              </a:pathLst>
            </a:custGeom>
            <a:solidFill>
              <a:srgbClr val="FDF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9" name="Freeform 1026"/>
            <p:cNvSpPr/>
            <p:nvPr userDrawn="1"/>
          </p:nvSpPr>
          <p:spPr bwMode="auto">
            <a:xfrm>
              <a:off x="3582121" y="1461785"/>
              <a:ext cx="1330171" cy="1445294"/>
            </a:xfrm>
            <a:custGeom>
              <a:avLst/>
              <a:gdLst>
                <a:gd name="T0" fmla="*/ 0 w 1063"/>
                <a:gd name="T1" fmla="*/ 630 h 1155"/>
                <a:gd name="T2" fmla="*/ 7 w 1063"/>
                <a:gd name="T3" fmla="*/ 1155 h 1155"/>
                <a:gd name="T4" fmla="*/ 1063 w 1063"/>
                <a:gd name="T5" fmla="*/ 527 h 1155"/>
                <a:gd name="T6" fmla="*/ 1056 w 1063"/>
                <a:gd name="T7" fmla="*/ 0 h 1155"/>
                <a:gd name="T8" fmla="*/ 0 w 1063"/>
                <a:gd name="T9" fmla="*/ 630 h 1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3" h="1155">
                  <a:moveTo>
                    <a:pt x="0" y="630"/>
                  </a:moveTo>
                  <a:lnTo>
                    <a:pt x="7" y="1155"/>
                  </a:lnTo>
                  <a:lnTo>
                    <a:pt x="1063" y="527"/>
                  </a:lnTo>
                  <a:lnTo>
                    <a:pt x="1056" y="0"/>
                  </a:lnTo>
                  <a:lnTo>
                    <a:pt x="0" y="630"/>
                  </a:lnTo>
                  <a:close/>
                </a:path>
              </a:pathLst>
            </a:custGeom>
            <a:solidFill>
              <a:srgbClr val="FBDE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0" name="Freeform 1027"/>
            <p:cNvSpPr/>
            <p:nvPr userDrawn="1"/>
          </p:nvSpPr>
          <p:spPr bwMode="auto">
            <a:xfrm>
              <a:off x="2528496" y="1630715"/>
              <a:ext cx="1062385" cy="1276363"/>
            </a:xfrm>
            <a:custGeom>
              <a:avLst/>
              <a:gdLst>
                <a:gd name="T0" fmla="*/ 842 w 849"/>
                <a:gd name="T1" fmla="*/ 495 h 1020"/>
                <a:gd name="T2" fmla="*/ 0 w 849"/>
                <a:gd name="T3" fmla="*/ 0 h 1020"/>
                <a:gd name="T4" fmla="*/ 7 w 849"/>
                <a:gd name="T5" fmla="*/ 527 h 1020"/>
                <a:gd name="T6" fmla="*/ 849 w 849"/>
                <a:gd name="T7" fmla="*/ 1020 h 1020"/>
                <a:gd name="T8" fmla="*/ 842 w 849"/>
                <a:gd name="T9" fmla="*/ 495 h 1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9" h="1020">
                  <a:moveTo>
                    <a:pt x="842" y="495"/>
                  </a:moveTo>
                  <a:lnTo>
                    <a:pt x="0" y="0"/>
                  </a:lnTo>
                  <a:lnTo>
                    <a:pt x="7" y="527"/>
                  </a:lnTo>
                  <a:lnTo>
                    <a:pt x="849" y="1020"/>
                  </a:lnTo>
                  <a:lnTo>
                    <a:pt x="842" y="495"/>
                  </a:lnTo>
                  <a:close/>
                </a:path>
              </a:pathLst>
            </a:custGeom>
            <a:solidFill>
              <a:srgbClr val="FECE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1" name="Freeform 1028"/>
            <p:cNvSpPr/>
            <p:nvPr userDrawn="1"/>
          </p:nvSpPr>
          <p:spPr bwMode="auto">
            <a:xfrm>
              <a:off x="2528496" y="844876"/>
              <a:ext cx="2377539" cy="1403999"/>
            </a:xfrm>
            <a:custGeom>
              <a:avLst/>
              <a:gdLst>
                <a:gd name="T0" fmla="*/ 1900 w 1900"/>
                <a:gd name="T1" fmla="*/ 493 h 1122"/>
                <a:gd name="T2" fmla="*/ 1059 w 1900"/>
                <a:gd name="T3" fmla="*/ 0 h 1122"/>
                <a:gd name="T4" fmla="*/ 0 w 1900"/>
                <a:gd name="T5" fmla="*/ 628 h 1122"/>
                <a:gd name="T6" fmla="*/ 842 w 1900"/>
                <a:gd name="T7" fmla="*/ 1122 h 1122"/>
                <a:gd name="T8" fmla="*/ 1900 w 1900"/>
                <a:gd name="T9" fmla="*/ 493 h 1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0" h="1122">
                  <a:moveTo>
                    <a:pt x="1900" y="493"/>
                  </a:moveTo>
                  <a:lnTo>
                    <a:pt x="1059" y="0"/>
                  </a:lnTo>
                  <a:lnTo>
                    <a:pt x="0" y="628"/>
                  </a:lnTo>
                  <a:lnTo>
                    <a:pt x="842" y="1122"/>
                  </a:lnTo>
                  <a:lnTo>
                    <a:pt x="1900" y="493"/>
                  </a:lnTo>
                  <a:close/>
                </a:path>
              </a:pathLst>
            </a:custGeom>
            <a:solidFill>
              <a:srgbClr val="FDF0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2" name="Freeform 1029"/>
            <p:cNvSpPr/>
            <p:nvPr userDrawn="1"/>
          </p:nvSpPr>
          <p:spPr bwMode="auto">
            <a:xfrm>
              <a:off x="3958773" y="1626961"/>
              <a:ext cx="241508" cy="148909"/>
            </a:xfrm>
            <a:custGeom>
              <a:avLst/>
              <a:gdLst>
                <a:gd name="T0" fmla="*/ 1 w 193"/>
                <a:gd name="T1" fmla="*/ 61 h 119"/>
                <a:gd name="T2" fmla="*/ 97 w 193"/>
                <a:gd name="T3" fmla="*/ 119 h 119"/>
                <a:gd name="T4" fmla="*/ 193 w 193"/>
                <a:gd name="T5" fmla="*/ 59 h 119"/>
                <a:gd name="T6" fmla="*/ 96 w 193"/>
                <a:gd name="T7" fmla="*/ 1 h 119"/>
                <a:gd name="T8" fmla="*/ 1 w 193"/>
                <a:gd name="T9" fmla="*/ 6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19">
                  <a:moveTo>
                    <a:pt x="1" y="61"/>
                  </a:moveTo>
                  <a:cubicBezTo>
                    <a:pt x="1" y="93"/>
                    <a:pt x="44" y="119"/>
                    <a:pt x="97" y="119"/>
                  </a:cubicBezTo>
                  <a:cubicBezTo>
                    <a:pt x="150" y="118"/>
                    <a:pt x="193" y="92"/>
                    <a:pt x="193" y="59"/>
                  </a:cubicBezTo>
                  <a:cubicBezTo>
                    <a:pt x="192" y="26"/>
                    <a:pt x="149" y="0"/>
                    <a:pt x="96" y="1"/>
                  </a:cubicBezTo>
                  <a:cubicBezTo>
                    <a:pt x="43" y="1"/>
                    <a:pt x="0" y="28"/>
                    <a:pt x="1" y="61"/>
                  </a:cubicBezTo>
                  <a:close/>
                </a:path>
              </a:pathLst>
            </a:custGeom>
            <a:solidFill>
              <a:srgbClr val="F0B5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3" name="Freeform 1030"/>
            <p:cNvSpPr/>
            <p:nvPr userDrawn="1"/>
          </p:nvSpPr>
          <p:spPr bwMode="auto">
            <a:xfrm>
              <a:off x="3958773" y="1651988"/>
              <a:ext cx="241508" cy="148909"/>
            </a:xfrm>
            <a:custGeom>
              <a:avLst/>
              <a:gdLst>
                <a:gd name="T0" fmla="*/ 1 w 193"/>
                <a:gd name="T1" fmla="*/ 61 h 119"/>
                <a:gd name="T2" fmla="*/ 97 w 193"/>
                <a:gd name="T3" fmla="*/ 119 h 119"/>
                <a:gd name="T4" fmla="*/ 193 w 193"/>
                <a:gd name="T5" fmla="*/ 59 h 119"/>
                <a:gd name="T6" fmla="*/ 96 w 193"/>
                <a:gd name="T7" fmla="*/ 1 h 119"/>
                <a:gd name="T8" fmla="*/ 1 w 193"/>
                <a:gd name="T9" fmla="*/ 6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19">
                  <a:moveTo>
                    <a:pt x="1" y="61"/>
                  </a:moveTo>
                  <a:cubicBezTo>
                    <a:pt x="1" y="93"/>
                    <a:pt x="44" y="119"/>
                    <a:pt x="97" y="119"/>
                  </a:cubicBezTo>
                  <a:cubicBezTo>
                    <a:pt x="150" y="118"/>
                    <a:pt x="193" y="91"/>
                    <a:pt x="193" y="59"/>
                  </a:cubicBezTo>
                  <a:cubicBezTo>
                    <a:pt x="193" y="26"/>
                    <a:pt x="149" y="0"/>
                    <a:pt x="96" y="1"/>
                  </a:cubicBezTo>
                  <a:cubicBezTo>
                    <a:pt x="43" y="1"/>
                    <a:pt x="0" y="28"/>
                    <a:pt x="1" y="61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4" name="Freeform 1031"/>
            <p:cNvSpPr/>
            <p:nvPr userDrawn="1"/>
          </p:nvSpPr>
          <p:spPr bwMode="auto">
            <a:xfrm>
              <a:off x="4226559" y="1290352"/>
              <a:ext cx="182695" cy="111369"/>
            </a:xfrm>
            <a:custGeom>
              <a:avLst/>
              <a:gdLst>
                <a:gd name="T0" fmla="*/ 0 w 146"/>
                <a:gd name="T1" fmla="*/ 46 h 90"/>
                <a:gd name="T2" fmla="*/ 73 w 146"/>
                <a:gd name="T3" fmla="*/ 90 h 90"/>
                <a:gd name="T4" fmla="*/ 146 w 146"/>
                <a:gd name="T5" fmla="*/ 45 h 90"/>
                <a:gd name="T6" fmla="*/ 72 w 146"/>
                <a:gd name="T7" fmla="*/ 1 h 90"/>
                <a:gd name="T8" fmla="*/ 0 w 146"/>
                <a:gd name="T9" fmla="*/ 4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90">
                  <a:moveTo>
                    <a:pt x="0" y="46"/>
                  </a:moveTo>
                  <a:cubicBezTo>
                    <a:pt x="0" y="71"/>
                    <a:pt x="33" y="90"/>
                    <a:pt x="73" y="90"/>
                  </a:cubicBezTo>
                  <a:cubicBezTo>
                    <a:pt x="113" y="90"/>
                    <a:pt x="146" y="69"/>
                    <a:pt x="146" y="45"/>
                  </a:cubicBezTo>
                  <a:cubicBezTo>
                    <a:pt x="145" y="20"/>
                    <a:pt x="113" y="0"/>
                    <a:pt x="72" y="1"/>
                  </a:cubicBezTo>
                  <a:cubicBezTo>
                    <a:pt x="32" y="1"/>
                    <a:pt x="0" y="21"/>
                    <a:pt x="0" y="46"/>
                  </a:cubicBezTo>
                  <a:close/>
                </a:path>
              </a:pathLst>
            </a:custGeom>
            <a:solidFill>
              <a:srgbClr val="F0B5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5" name="Freeform 1032"/>
            <p:cNvSpPr/>
            <p:nvPr userDrawn="1"/>
          </p:nvSpPr>
          <p:spPr bwMode="auto">
            <a:xfrm>
              <a:off x="4226559" y="1309122"/>
              <a:ext cx="182695" cy="111369"/>
            </a:xfrm>
            <a:custGeom>
              <a:avLst/>
              <a:gdLst>
                <a:gd name="T0" fmla="*/ 0 w 146"/>
                <a:gd name="T1" fmla="*/ 46 h 90"/>
                <a:gd name="T2" fmla="*/ 73 w 146"/>
                <a:gd name="T3" fmla="*/ 90 h 90"/>
                <a:gd name="T4" fmla="*/ 146 w 146"/>
                <a:gd name="T5" fmla="*/ 45 h 90"/>
                <a:gd name="T6" fmla="*/ 73 w 146"/>
                <a:gd name="T7" fmla="*/ 1 h 90"/>
                <a:gd name="T8" fmla="*/ 0 w 146"/>
                <a:gd name="T9" fmla="*/ 4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90">
                  <a:moveTo>
                    <a:pt x="0" y="46"/>
                  </a:moveTo>
                  <a:cubicBezTo>
                    <a:pt x="0" y="71"/>
                    <a:pt x="33" y="90"/>
                    <a:pt x="73" y="90"/>
                  </a:cubicBezTo>
                  <a:cubicBezTo>
                    <a:pt x="113" y="90"/>
                    <a:pt x="146" y="69"/>
                    <a:pt x="146" y="45"/>
                  </a:cubicBezTo>
                  <a:cubicBezTo>
                    <a:pt x="145" y="20"/>
                    <a:pt x="113" y="0"/>
                    <a:pt x="73" y="1"/>
                  </a:cubicBezTo>
                  <a:cubicBezTo>
                    <a:pt x="32" y="1"/>
                    <a:pt x="0" y="21"/>
                    <a:pt x="0" y="46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6" name="Freeform 1033"/>
            <p:cNvSpPr/>
            <p:nvPr userDrawn="1"/>
          </p:nvSpPr>
          <p:spPr bwMode="auto">
            <a:xfrm>
              <a:off x="2807543" y="1573154"/>
              <a:ext cx="182695" cy="112620"/>
            </a:xfrm>
            <a:custGeom>
              <a:avLst/>
              <a:gdLst>
                <a:gd name="T0" fmla="*/ 0 w 146"/>
                <a:gd name="T1" fmla="*/ 45 h 90"/>
                <a:gd name="T2" fmla="*/ 73 w 146"/>
                <a:gd name="T3" fmla="*/ 89 h 90"/>
                <a:gd name="T4" fmla="*/ 146 w 146"/>
                <a:gd name="T5" fmla="*/ 44 h 90"/>
                <a:gd name="T6" fmla="*/ 72 w 146"/>
                <a:gd name="T7" fmla="*/ 0 h 90"/>
                <a:gd name="T8" fmla="*/ 0 w 146"/>
                <a:gd name="T9" fmla="*/ 4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90">
                  <a:moveTo>
                    <a:pt x="0" y="45"/>
                  </a:moveTo>
                  <a:cubicBezTo>
                    <a:pt x="0" y="70"/>
                    <a:pt x="33" y="90"/>
                    <a:pt x="73" y="89"/>
                  </a:cubicBezTo>
                  <a:cubicBezTo>
                    <a:pt x="113" y="89"/>
                    <a:pt x="146" y="69"/>
                    <a:pt x="146" y="44"/>
                  </a:cubicBezTo>
                  <a:cubicBezTo>
                    <a:pt x="145" y="19"/>
                    <a:pt x="113" y="0"/>
                    <a:pt x="72" y="0"/>
                  </a:cubicBezTo>
                  <a:cubicBezTo>
                    <a:pt x="32" y="0"/>
                    <a:pt x="0" y="21"/>
                    <a:pt x="0" y="45"/>
                  </a:cubicBezTo>
                  <a:close/>
                </a:path>
              </a:pathLst>
            </a:custGeom>
            <a:solidFill>
              <a:srgbClr val="F0B5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7" name="Freeform 1034"/>
            <p:cNvSpPr/>
            <p:nvPr userDrawn="1"/>
          </p:nvSpPr>
          <p:spPr bwMode="auto">
            <a:xfrm>
              <a:off x="2807543" y="1591924"/>
              <a:ext cx="182695" cy="112620"/>
            </a:xfrm>
            <a:custGeom>
              <a:avLst/>
              <a:gdLst>
                <a:gd name="T0" fmla="*/ 0 w 146"/>
                <a:gd name="T1" fmla="*/ 45 h 90"/>
                <a:gd name="T2" fmla="*/ 73 w 146"/>
                <a:gd name="T3" fmla="*/ 89 h 90"/>
                <a:gd name="T4" fmla="*/ 146 w 146"/>
                <a:gd name="T5" fmla="*/ 44 h 90"/>
                <a:gd name="T6" fmla="*/ 73 w 146"/>
                <a:gd name="T7" fmla="*/ 0 h 90"/>
                <a:gd name="T8" fmla="*/ 0 w 146"/>
                <a:gd name="T9" fmla="*/ 4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90">
                  <a:moveTo>
                    <a:pt x="0" y="45"/>
                  </a:moveTo>
                  <a:cubicBezTo>
                    <a:pt x="0" y="70"/>
                    <a:pt x="33" y="90"/>
                    <a:pt x="73" y="89"/>
                  </a:cubicBezTo>
                  <a:cubicBezTo>
                    <a:pt x="113" y="89"/>
                    <a:pt x="146" y="69"/>
                    <a:pt x="146" y="44"/>
                  </a:cubicBezTo>
                  <a:cubicBezTo>
                    <a:pt x="145" y="19"/>
                    <a:pt x="113" y="0"/>
                    <a:pt x="73" y="0"/>
                  </a:cubicBezTo>
                  <a:cubicBezTo>
                    <a:pt x="32" y="0"/>
                    <a:pt x="0" y="21"/>
                    <a:pt x="0" y="45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8" name="Freeform 1035"/>
            <p:cNvSpPr/>
            <p:nvPr userDrawn="1"/>
          </p:nvSpPr>
          <p:spPr bwMode="auto">
            <a:xfrm>
              <a:off x="4266601" y="1989849"/>
              <a:ext cx="137647" cy="168931"/>
            </a:xfrm>
            <a:custGeom>
              <a:avLst/>
              <a:gdLst>
                <a:gd name="T0" fmla="*/ 5 w 110"/>
                <a:gd name="T1" fmla="*/ 61 h 135"/>
                <a:gd name="T2" fmla="*/ 47 w 110"/>
                <a:gd name="T3" fmla="*/ 131 h 135"/>
                <a:gd name="T4" fmla="*/ 105 w 110"/>
                <a:gd name="T5" fmla="*/ 74 h 135"/>
                <a:gd name="T6" fmla="*/ 63 w 110"/>
                <a:gd name="T7" fmla="*/ 3 h 135"/>
                <a:gd name="T8" fmla="*/ 5 w 110"/>
                <a:gd name="T9" fmla="*/ 61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135">
                  <a:moveTo>
                    <a:pt x="5" y="61"/>
                  </a:moveTo>
                  <a:cubicBezTo>
                    <a:pt x="0" y="96"/>
                    <a:pt x="19" y="128"/>
                    <a:pt x="47" y="131"/>
                  </a:cubicBezTo>
                  <a:cubicBezTo>
                    <a:pt x="75" y="135"/>
                    <a:pt x="101" y="109"/>
                    <a:pt x="105" y="74"/>
                  </a:cubicBezTo>
                  <a:cubicBezTo>
                    <a:pt x="110" y="38"/>
                    <a:pt x="91" y="7"/>
                    <a:pt x="63" y="3"/>
                  </a:cubicBezTo>
                  <a:cubicBezTo>
                    <a:pt x="35" y="0"/>
                    <a:pt x="9" y="26"/>
                    <a:pt x="5" y="61"/>
                  </a:cubicBezTo>
                  <a:close/>
                </a:path>
              </a:pathLst>
            </a:custGeom>
            <a:solidFill>
              <a:srgbClr val="F3B6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9" name="Freeform 1036"/>
            <p:cNvSpPr/>
            <p:nvPr userDrawn="1"/>
          </p:nvSpPr>
          <p:spPr bwMode="auto">
            <a:xfrm>
              <a:off x="4274109" y="1967325"/>
              <a:ext cx="136396" cy="167679"/>
            </a:xfrm>
            <a:custGeom>
              <a:avLst/>
              <a:gdLst>
                <a:gd name="T0" fmla="*/ 4 w 109"/>
                <a:gd name="T1" fmla="*/ 61 h 134"/>
                <a:gd name="T2" fmla="*/ 47 w 109"/>
                <a:gd name="T3" fmla="*/ 131 h 134"/>
                <a:gd name="T4" fmla="*/ 105 w 109"/>
                <a:gd name="T5" fmla="*/ 73 h 134"/>
                <a:gd name="T6" fmla="*/ 63 w 109"/>
                <a:gd name="T7" fmla="*/ 3 h 134"/>
                <a:gd name="T8" fmla="*/ 4 w 109"/>
                <a:gd name="T9" fmla="*/ 61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134">
                  <a:moveTo>
                    <a:pt x="4" y="61"/>
                  </a:moveTo>
                  <a:cubicBezTo>
                    <a:pt x="0" y="96"/>
                    <a:pt x="19" y="127"/>
                    <a:pt x="47" y="131"/>
                  </a:cubicBezTo>
                  <a:cubicBezTo>
                    <a:pt x="75" y="134"/>
                    <a:pt x="101" y="108"/>
                    <a:pt x="105" y="73"/>
                  </a:cubicBezTo>
                  <a:cubicBezTo>
                    <a:pt x="109" y="38"/>
                    <a:pt x="91" y="7"/>
                    <a:pt x="63" y="3"/>
                  </a:cubicBezTo>
                  <a:cubicBezTo>
                    <a:pt x="35" y="0"/>
                    <a:pt x="9" y="25"/>
                    <a:pt x="4" y="61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0" name="Freeform 1037"/>
            <p:cNvSpPr/>
            <p:nvPr userDrawn="1"/>
          </p:nvSpPr>
          <p:spPr bwMode="auto">
            <a:xfrm>
              <a:off x="3822377" y="2442833"/>
              <a:ext cx="108867" cy="132642"/>
            </a:xfrm>
            <a:custGeom>
              <a:avLst/>
              <a:gdLst>
                <a:gd name="T0" fmla="*/ 4 w 87"/>
                <a:gd name="T1" fmla="*/ 48 h 107"/>
                <a:gd name="T2" fmla="*/ 37 w 87"/>
                <a:gd name="T3" fmla="*/ 104 h 107"/>
                <a:gd name="T4" fmla="*/ 83 w 87"/>
                <a:gd name="T5" fmla="*/ 58 h 107"/>
                <a:gd name="T6" fmla="*/ 50 w 87"/>
                <a:gd name="T7" fmla="*/ 3 h 107"/>
                <a:gd name="T8" fmla="*/ 4 w 87"/>
                <a:gd name="T9" fmla="*/ 4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107">
                  <a:moveTo>
                    <a:pt x="4" y="48"/>
                  </a:moveTo>
                  <a:cubicBezTo>
                    <a:pt x="0" y="76"/>
                    <a:pt x="15" y="101"/>
                    <a:pt x="37" y="104"/>
                  </a:cubicBezTo>
                  <a:cubicBezTo>
                    <a:pt x="59" y="107"/>
                    <a:pt x="80" y="86"/>
                    <a:pt x="83" y="58"/>
                  </a:cubicBezTo>
                  <a:cubicBezTo>
                    <a:pt x="87" y="30"/>
                    <a:pt x="72" y="5"/>
                    <a:pt x="50" y="3"/>
                  </a:cubicBezTo>
                  <a:cubicBezTo>
                    <a:pt x="28" y="0"/>
                    <a:pt x="7" y="20"/>
                    <a:pt x="4" y="48"/>
                  </a:cubicBezTo>
                  <a:close/>
                </a:path>
              </a:pathLst>
            </a:custGeom>
            <a:solidFill>
              <a:srgbClr val="F3B6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1" name="Freeform 1038"/>
            <p:cNvSpPr/>
            <p:nvPr userDrawn="1"/>
          </p:nvSpPr>
          <p:spPr bwMode="auto">
            <a:xfrm>
              <a:off x="3828634" y="2424062"/>
              <a:ext cx="108867" cy="132642"/>
            </a:xfrm>
            <a:custGeom>
              <a:avLst/>
              <a:gdLst>
                <a:gd name="T0" fmla="*/ 3 w 87"/>
                <a:gd name="T1" fmla="*/ 49 h 107"/>
                <a:gd name="T2" fmla="*/ 37 w 87"/>
                <a:gd name="T3" fmla="*/ 104 h 107"/>
                <a:gd name="T4" fmla="*/ 83 w 87"/>
                <a:gd name="T5" fmla="*/ 59 h 107"/>
                <a:gd name="T6" fmla="*/ 49 w 87"/>
                <a:gd name="T7" fmla="*/ 3 h 107"/>
                <a:gd name="T8" fmla="*/ 3 w 87"/>
                <a:gd name="T9" fmla="*/ 4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107">
                  <a:moveTo>
                    <a:pt x="3" y="49"/>
                  </a:moveTo>
                  <a:cubicBezTo>
                    <a:pt x="0" y="77"/>
                    <a:pt x="15" y="102"/>
                    <a:pt x="37" y="104"/>
                  </a:cubicBezTo>
                  <a:cubicBezTo>
                    <a:pt x="59" y="107"/>
                    <a:pt x="79" y="87"/>
                    <a:pt x="83" y="59"/>
                  </a:cubicBezTo>
                  <a:cubicBezTo>
                    <a:pt x="87" y="31"/>
                    <a:pt x="71" y="6"/>
                    <a:pt x="49" y="3"/>
                  </a:cubicBezTo>
                  <a:cubicBezTo>
                    <a:pt x="27" y="0"/>
                    <a:pt x="7" y="21"/>
                    <a:pt x="3" y="49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2" name="Freeform 1039"/>
            <p:cNvSpPr/>
            <p:nvPr userDrawn="1"/>
          </p:nvSpPr>
          <p:spPr bwMode="auto">
            <a:xfrm>
              <a:off x="4634494" y="1858458"/>
              <a:ext cx="78835" cy="96353"/>
            </a:xfrm>
            <a:custGeom>
              <a:avLst/>
              <a:gdLst>
                <a:gd name="T0" fmla="*/ 3 w 63"/>
                <a:gd name="T1" fmla="*/ 34 h 77"/>
                <a:gd name="T2" fmla="*/ 27 w 63"/>
                <a:gd name="T3" fmla="*/ 75 h 77"/>
                <a:gd name="T4" fmla="*/ 60 w 63"/>
                <a:gd name="T5" fmla="*/ 42 h 77"/>
                <a:gd name="T6" fmla="*/ 36 w 63"/>
                <a:gd name="T7" fmla="*/ 2 h 77"/>
                <a:gd name="T8" fmla="*/ 3 w 63"/>
                <a:gd name="T9" fmla="*/ 3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7">
                  <a:moveTo>
                    <a:pt x="3" y="34"/>
                  </a:moveTo>
                  <a:cubicBezTo>
                    <a:pt x="0" y="55"/>
                    <a:pt x="11" y="73"/>
                    <a:pt x="27" y="75"/>
                  </a:cubicBezTo>
                  <a:cubicBezTo>
                    <a:pt x="43" y="77"/>
                    <a:pt x="58" y="62"/>
                    <a:pt x="60" y="42"/>
                  </a:cubicBezTo>
                  <a:cubicBezTo>
                    <a:pt x="63" y="22"/>
                    <a:pt x="52" y="4"/>
                    <a:pt x="36" y="2"/>
                  </a:cubicBezTo>
                  <a:cubicBezTo>
                    <a:pt x="20" y="0"/>
                    <a:pt x="5" y="14"/>
                    <a:pt x="3" y="34"/>
                  </a:cubicBezTo>
                  <a:close/>
                </a:path>
              </a:pathLst>
            </a:custGeom>
            <a:solidFill>
              <a:srgbClr val="F3B6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3" name="Freeform 1040"/>
            <p:cNvSpPr/>
            <p:nvPr userDrawn="1"/>
          </p:nvSpPr>
          <p:spPr bwMode="auto">
            <a:xfrm>
              <a:off x="4638249" y="1844694"/>
              <a:ext cx="78835" cy="96353"/>
            </a:xfrm>
            <a:custGeom>
              <a:avLst/>
              <a:gdLst>
                <a:gd name="T0" fmla="*/ 3 w 63"/>
                <a:gd name="T1" fmla="*/ 35 h 77"/>
                <a:gd name="T2" fmla="*/ 27 w 63"/>
                <a:gd name="T3" fmla="*/ 75 h 77"/>
                <a:gd name="T4" fmla="*/ 60 w 63"/>
                <a:gd name="T5" fmla="*/ 42 h 77"/>
                <a:gd name="T6" fmla="*/ 36 w 63"/>
                <a:gd name="T7" fmla="*/ 2 h 77"/>
                <a:gd name="T8" fmla="*/ 3 w 63"/>
                <a:gd name="T9" fmla="*/ 3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7">
                  <a:moveTo>
                    <a:pt x="3" y="35"/>
                  </a:moveTo>
                  <a:cubicBezTo>
                    <a:pt x="0" y="55"/>
                    <a:pt x="11" y="73"/>
                    <a:pt x="27" y="75"/>
                  </a:cubicBezTo>
                  <a:cubicBezTo>
                    <a:pt x="43" y="77"/>
                    <a:pt x="58" y="62"/>
                    <a:pt x="60" y="42"/>
                  </a:cubicBezTo>
                  <a:cubicBezTo>
                    <a:pt x="63" y="22"/>
                    <a:pt x="52" y="4"/>
                    <a:pt x="36" y="2"/>
                  </a:cubicBezTo>
                  <a:cubicBezTo>
                    <a:pt x="20" y="0"/>
                    <a:pt x="5" y="15"/>
                    <a:pt x="3" y="35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4" name="Freeform 1041"/>
            <p:cNvSpPr/>
            <p:nvPr userDrawn="1"/>
          </p:nvSpPr>
          <p:spPr bwMode="auto">
            <a:xfrm>
              <a:off x="4168997" y="2335218"/>
              <a:ext cx="77583" cy="96353"/>
            </a:xfrm>
            <a:custGeom>
              <a:avLst/>
              <a:gdLst>
                <a:gd name="T0" fmla="*/ 2 w 62"/>
                <a:gd name="T1" fmla="*/ 35 h 77"/>
                <a:gd name="T2" fmla="*/ 27 w 62"/>
                <a:gd name="T3" fmla="*/ 75 h 77"/>
                <a:gd name="T4" fmla="*/ 60 w 62"/>
                <a:gd name="T5" fmla="*/ 42 h 77"/>
                <a:gd name="T6" fmla="*/ 36 w 62"/>
                <a:gd name="T7" fmla="*/ 2 h 77"/>
                <a:gd name="T8" fmla="*/ 2 w 62"/>
                <a:gd name="T9" fmla="*/ 3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77">
                  <a:moveTo>
                    <a:pt x="2" y="35"/>
                  </a:moveTo>
                  <a:cubicBezTo>
                    <a:pt x="0" y="55"/>
                    <a:pt x="11" y="73"/>
                    <a:pt x="27" y="75"/>
                  </a:cubicBezTo>
                  <a:cubicBezTo>
                    <a:pt x="42" y="77"/>
                    <a:pt x="57" y="62"/>
                    <a:pt x="60" y="42"/>
                  </a:cubicBezTo>
                  <a:cubicBezTo>
                    <a:pt x="62" y="22"/>
                    <a:pt x="52" y="4"/>
                    <a:pt x="36" y="2"/>
                  </a:cubicBezTo>
                  <a:cubicBezTo>
                    <a:pt x="20" y="0"/>
                    <a:pt x="5" y="14"/>
                    <a:pt x="2" y="35"/>
                  </a:cubicBezTo>
                  <a:close/>
                </a:path>
              </a:pathLst>
            </a:custGeom>
            <a:solidFill>
              <a:srgbClr val="F3B6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5" name="Freeform 1042"/>
            <p:cNvSpPr/>
            <p:nvPr userDrawn="1"/>
          </p:nvSpPr>
          <p:spPr bwMode="auto">
            <a:xfrm>
              <a:off x="4172751" y="2321453"/>
              <a:ext cx="78835" cy="96353"/>
            </a:xfrm>
            <a:custGeom>
              <a:avLst/>
              <a:gdLst>
                <a:gd name="T0" fmla="*/ 3 w 63"/>
                <a:gd name="T1" fmla="*/ 35 h 77"/>
                <a:gd name="T2" fmla="*/ 27 w 63"/>
                <a:gd name="T3" fmla="*/ 75 h 77"/>
                <a:gd name="T4" fmla="*/ 60 w 63"/>
                <a:gd name="T5" fmla="*/ 42 h 77"/>
                <a:gd name="T6" fmla="*/ 36 w 63"/>
                <a:gd name="T7" fmla="*/ 2 h 77"/>
                <a:gd name="T8" fmla="*/ 3 w 63"/>
                <a:gd name="T9" fmla="*/ 3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7">
                  <a:moveTo>
                    <a:pt x="3" y="35"/>
                  </a:moveTo>
                  <a:cubicBezTo>
                    <a:pt x="0" y="55"/>
                    <a:pt x="11" y="73"/>
                    <a:pt x="27" y="75"/>
                  </a:cubicBezTo>
                  <a:cubicBezTo>
                    <a:pt x="43" y="77"/>
                    <a:pt x="58" y="62"/>
                    <a:pt x="60" y="42"/>
                  </a:cubicBezTo>
                  <a:cubicBezTo>
                    <a:pt x="63" y="22"/>
                    <a:pt x="52" y="4"/>
                    <a:pt x="36" y="2"/>
                  </a:cubicBezTo>
                  <a:cubicBezTo>
                    <a:pt x="20" y="0"/>
                    <a:pt x="5" y="15"/>
                    <a:pt x="3" y="35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6" name="Freeform 1043"/>
            <p:cNvSpPr/>
            <p:nvPr userDrawn="1"/>
          </p:nvSpPr>
          <p:spPr bwMode="auto">
            <a:xfrm>
              <a:off x="3274292" y="2391527"/>
              <a:ext cx="151412" cy="246514"/>
            </a:xfrm>
            <a:custGeom>
              <a:avLst/>
              <a:gdLst>
                <a:gd name="T0" fmla="*/ 15 w 121"/>
                <a:gd name="T1" fmla="*/ 113 h 198"/>
                <a:gd name="T2" fmla="*/ 88 w 121"/>
                <a:gd name="T3" fmla="*/ 191 h 198"/>
                <a:gd name="T4" fmla="*/ 106 w 121"/>
                <a:gd name="T5" fmla="*/ 85 h 198"/>
                <a:gd name="T6" fmla="*/ 33 w 121"/>
                <a:gd name="T7" fmla="*/ 7 h 198"/>
                <a:gd name="T8" fmla="*/ 15 w 121"/>
                <a:gd name="T9" fmla="*/ 11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98">
                  <a:moveTo>
                    <a:pt x="15" y="113"/>
                  </a:moveTo>
                  <a:cubicBezTo>
                    <a:pt x="31" y="164"/>
                    <a:pt x="63" y="198"/>
                    <a:pt x="88" y="191"/>
                  </a:cubicBezTo>
                  <a:cubicBezTo>
                    <a:pt x="113" y="183"/>
                    <a:pt x="121" y="136"/>
                    <a:pt x="106" y="85"/>
                  </a:cubicBezTo>
                  <a:cubicBezTo>
                    <a:pt x="90" y="35"/>
                    <a:pt x="58" y="0"/>
                    <a:pt x="33" y="7"/>
                  </a:cubicBezTo>
                  <a:cubicBezTo>
                    <a:pt x="8" y="15"/>
                    <a:pt x="0" y="62"/>
                    <a:pt x="15" y="113"/>
                  </a:cubicBezTo>
                  <a:close/>
                </a:path>
              </a:pathLst>
            </a:custGeom>
            <a:solidFill>
              <a:srgbClr val="F9B0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7" name="Freeform 1044"/>
            <p:cNvSpPr/>
            <p:nvPr userDrawn="1"/>
          </p:nvSpPr>
          <p:spPr bwMode="auto">
            <a:xfrm>
              <a:off x="3294314" y="2389025"/>
              <a:ext cx="142652" cy="232749"/>
            </a:xfrm>
            <a:custGeom>
              <a:avLst/>
              <a:gdLst>
                <a:gd name="T0" fmla="*/ 14 w 114"/>
                <a:gd name="T1" fmla="*/ 106 h 187"/>
                <a:gd name="T2" fmla="*/ 83 w 114"/>
                <a:gd name="T3" fmla="*/ 180 h 187"/>
                <a:gd name="T4" fmla="*/ 100 w 114"/>
                <a:gd name="T5" fmla="*/ 81 h 187"/>
                <a:gd name="T6" fmla="*/ 31 w 114"/>
                <a:gd name="T7" fmla="*/ 7 h 187"/>
                <a:gd name="T8" fmla="*/ 14 w 114"/>
                <a:gd name="T9" fmla="*/ 10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87">
                  <a:moveTo>
                    <a:pt x="14" y="106"/>
                  </a:moveTo>
                  <a:cubicBezTo>
                    <a:pt x="29" y="154"/>
                    <a:pt x="60" y="187"/>
                    <a:pt x="83" y="180"/>
                  </a:cubicBezTo>
                  <a:cubicBezTo>
                    <a:pt x="107" y="173"/>
                    <a:pt x="114" y="129"/>
                    <a:pt x="100" y="81"/>
                  </a:cubicBezTo>
                  <a:cubicBezTo>
                    <a:pt x="85" y="33"/>
                    <a:pt x="55" y="0"/>
                    <a:pt x="31" y="7"/>
                  </a:cubicBezTo>
                  <a:cubicBezTo>
                    <a:pt x="7" y="14"/>
                    <a:pt x="0" y="59"/>
                    <a:pt x="14" y="106"/>
                  </a:cubicBezTo>
                  <a:close/>
                </a:path>
              </a:pathLst>
            </a:custGeom>
            <a:solidFill>
              <a:srgbClr val="EF9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8" name="Freeform 1045"/>
            <p:cNvSpPr/>
            <p:nvPr userDrawn="1"/>
          </p:nvSpPr>
          <p:spPr bwMode="auto">
            <a:xfrm>
              <a:off x="2956453" y="2099967"/>
              <a:ext cx="76332" cy="125134"/>
            </a:xfrm>
            <a:custGeom>
              <a:avLst/>
              <a:gdLst>
                <a:gd name="T0" fmla="*/ 8 w 61"/>
                <a:gd name="T1" fmla="*/ 57 h 100"/>
                <a:gd name="T2" fmla="*/ 44 w 61"/>
                <a:gd name="T3" fmla="*/ 96 h 100"/>
                <a:gd name="T4" fmla="*/ 53 w 61"/>
                <a:gd name="T5" fmla="*/ 43 h 100"/>
                <a:gd name="T6" fmla="*/ 16 w 61"/>
                <a:gd name="T7" fmla="*/ 4 h 100"/>
                <a:gd name="T8" fmla="*/ 8 w 61"/>
                <a:gd name="T9" fmla="*/ 5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00">
                  <a:moveTo>
                    <a:pt x="8" y="57"/>
                  </a:moveTo>
                  <a:cubicBezTo>
                    <a:pt x="15" y="82"/>
                    <a:pt x="32" y="100"/>
                    <a:pt x="44" y="96"/>
                  </a:cubicBezTo>
                  <a:cubicBezTo>
                    <a:pt x="57" y="92"/>
                    <a:pt x="61" y="68"/>
                    <a:pt x="53" y="43"/>
                  </a:cubicBezTo>
                  <a:cubicBezTo>
                    <a:pt x="45" y="18"/>
                    <a:pt x="29" y="0"/>
                    <a:pt x="16" y="4"/>
                  </a:cubicBezTo>
                  <a:cubicBezTo>
                    <a:pt x="4" y="8"/>
                    <a:pt x="0" y="31"/>
                    <a:pt x="8" y="57"/>
                  </a:cubicBezTo>
                  <a:close/>
                </a:path>
              </a:pathLst>
            </a:custGeom>
            <a:solidFill>
              <a:srgbClr val="F9B0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9" name="Freeform 1046"/>
            <p:cNvSpPr/>
            <p:nvPr userDrawn="1"/>
          </p:nvSpPr>
          <p:spPr bwMode="auto">
            <a:xfrm>
              <a:off x="2966463" y="2098715"/>
              <a:ext cx="71327" cy="117626"/>
            </a:xfrm>
            <a:custGeom>
              <a:avLst/>
              <a:gdLst>
                <a:gd name="T0" fmla="*/ 7 w 57"/>
                <a:gd name="T1" fmla="*/ 54 h 94"/>
                <a:gd name="T2" fmla="*/ 42 w 57"/>
                <a:gd name="T3" fmla="*/ 90 h 94"/>
                <a:gd name="T4" fmla="*/ 50 w 57"/>
                <a:gd name="T5" fmla="*/ 41 h 94"/>
                <a:gd name="T6" fmla="*/ 15 w 57"/>
                <a:gd name="T7" fmla="*/ 4 h 94"/>
                <a:gd name="T8" fmla="*/ 7 w 57"/>
                <a:gd name="T9" fmla="*/ 5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94">
                  <a:moveTo>
                    <a:pt x="7" y="54"/>
                  </a:moveTo>
                  <a:cubicBezTo>
                    <a:pt x="14" y="78"/>
                    <a:pt x="30" y="94"/>
                    <a:pt x="42" y="90"/>
                  </a:cubicBezTo>
                  <a:cubicBezTo>
                    <a:pt x="53" y="87"/>
                    <a:pt x="57" y="65"/>
                    <a:pt x="50" y="41"/>
                  </a:cubicBezTo>
                  <a:cubicBezTo>
                    <a:pt x="43" y="17"/>
                    <a:pt x="27" y="0"/>
                    <a:pt x="15" y="4"/>
                  </a:cubicBezTo>
                  <a:cubicBezTo>
                    <a:pt x="4" y="7"/>
                    <a:pt x="0" y="30"/>
                    <a:pt x="7" y="54"/>
                  </a:cubicBezTo>
                  <a:close/>
                </a:path>
              </a:pathLst>
            </a:custGeom>
            <a:solidFill>
              <a:srgbClr val="EF9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0" name="Freeform 1047"/>
            <p:cNvSpPr/>
            <p:nvPr userDrawn="1"/>
          </p:nvSpPr>
          <p:spPr bwMode="auto">
            <a:xfrm>
              <a:off x="2681159" y="2183806"/>
              <a:ext cx="76332" cy="123883"/>
            </a:xfrm>
            <a:custGeom>
              <a:avLst/>
              <a:gdLst>
                <a:gd name="T0" fmla="*/ 8 w 61"/>
                <a:gd name="T1" fmla="*/ 56 h 99"/>
                <a:gd name="T2" fmla="*/ 44 w 61"/>
                <a:gd name="T3" fmla="*/ 95 h 99"/>
                <a:gd name="T4" fmla="*/ 53 w 61"/>
                <a:gd name="T5" fmla="*/ 42 h 99"/>
                <a:gd name="T6" fmla="*/ 16 w 61"/>
                <a:gd name="T7" fmla="*/ 3 h 99"/>
                <a:gd name="T8" fmla="*/ 8 w 61"/>
                <a:gd name="T9" fmla="*/ 56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99">
                  <a:moveTo>
                    <a:pt x="8" y="56"/>
                  </a:moveTo>
                  <a:cubicBezTo>
                    <a:pt x="15" y="81"/>
                    <a:pt x="32" y="99"/>
                    <a:pt x="44" y="95"/>
                  </a:cubicBezTo>
                  <a:cubicBezTo>
                    <a:pt x="57" y="91"/>
                    <a:pt x="61" y="68"/>
                    <a:pt x="53" y="42"/>
                  </a:cubicBezTo>
                  <a:cubicBezTo>
                    <a:pt x="45" y="17"/>
                    <a:pt x="29" y="0"/>
                    <a:pt x="16" y="3"/>
                  </a:cubicBezTo>
                  <a:cubicBezTo>
                    <a:pt x="4" y="7"/>
                    <a:pt x="0" y="31"/>
                    <a:pt x="8" y="56"/>
                  </a:cubicBezTo>
                  <a:close/>
                </a:path>
              </a:pathLst>
            </a:custGeom>
            <a:solidFill>
              <a:srgbClr val="F9B0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1" name="Freeform 1048"/>
            <p:cNvSpPr/>
            <p:nvPr userDrawn="1"/>
          </p:nvSpPr>
          <p:spPr bwMode="auto">
            <a:xfrm>
              <a:off x="2691170" y="2182555"/>
              <a:ext cx="71327" cy="116375"/>
            </a:xfrm>
            <a:custGeom>
              <a:avLst/>
              <a:gdLst>
                <a:gd name="T0" fmla="*/ 7 w 57"/>
                <a:gd name="T1" fmla="*/ 53 h 93"/>
                <a:gd name="T2" fmla="*/ 42 w 57"/>
                <a:gd name="T3" fmla="*/ 90 h 93"/>
                <a:gd name="T4" fmla="*/ 50 w 57"/>
                <a:gd name="T5" fmla="*/ 40 h 93"/>
                <a:gd name="T6" fmla="*/ 15 w 57"/>
                <a:gd name="T7" fmla="*/ 3 h 93"/>
                <a:gd name="T8" fmla="*/ 7 w 57"/>
                <a:gd name="T9" fmla="*/ 5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93">
                  <a:moveTo>
                    <a:pt x="7" y="53"/>
                  </a:moveTo>
                  <a:cubicBezTo>
                    <a:pt x="14" y="77"/>
                    <a:pt x="30" y="93"/>
                    <a:pt x="42" y="90"/>
                  </a:cubicBezTo>
                  <a:cubicBezTo>
                    <a:pt x="53" y="86"/>
                    <a:pt x="57" y="64"/>
                    <a:pt x="50" y="40"/>
                  </a:cubicBezTo>
                  <a:cubicBezTo>
                    <a:pt x="43" y="16"/>
                    <a:pt x="27" y="0"/>
                    <a:pt x="15" y="3"/>
                  </a:cubicBezTo>
                  <a:cubicBezTo>
                    <a:pt x="4" y="7"/>
                    <a:pt x="0" y="29"/>
                    <a:pt x="7" y="53"/>
                  </a:cubicBezTo>
                  <a:close/>
                </a:path>
              </a:pathLst>
            </a:custGeom>
            <a:solidFill>
              <a:srgbClr val="EF9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2" name="Freeform 1049"/>
            <p:cNvSpPr/>
            <p:nvPr userDrawn="1"/>
          </p:nvSpPr>
          <p:spPr bwMode="auto">
            <a:xfrm>
              <a:off x="3107864" y="2436576"/>
              <a:ext cx="76332" cy="122631"/>
            </a:xfrm>
            <a:custGeom>
              <a:avLst/>
              <a:gdLst>
                <a:gd name="T0" fmla="*/ 8 w 61"/>
                <a:gd name="T1" fmla="*/ 56 h 99"/>
                <a:gd name="T2" fmla="*/ 45 w 61"/>
                <a:gd name="T3" fmla="*/ 95 h 99"/>
                <a:gd name="T4" fmla="*/ 53 w 61"/>
                <a:gd name="T5" fmla="*/ 43 h 99"/>
                <a:gd name="T6" fmla="*/ 17 w 61"/>
                <a:gd name="T7" fmla="*/ 4 h 99"/>
                <a:gd name="T8" fmla="*/ 8 w 61"/>
                <a:gd name="T9" fmla="*/ 56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99">
                  <a:moveTo>
                    <a:pt x="8" y="56"/>
                  </a:moveTo>
                  <a:cubicBezTo>
                    <a:pt x="16" y="82"/>
                    <a:pt x="32" y="99"/>
                    <a:pt x="45" y="95"/>
                  </a:cubicBezTo>
                  <a:cubicBezTo>
                    <a:pt x="57" y="92"/>
                    <a:pt x="61" y="68"/>
                    <a:pt x="53" y="43"/>
                  </a:cubicBezTo>
                  <a:cubicBezTo>
                    <a:pt x="46" y="17"/>
                    <a:pt x="29" y="0"/>
                    <a:pt x="17" y="4"/>
                  </a:cubicBezTo>
                  <a:cubicBezTo>
                    <a:pt x="4" y="7"/>
                    <a:pt x="0" y="31"/>
                    <a:pt x="8" y="56"/>
                  </a:cubicBezTo>
                  <a:close/>
                </a:path>
              </a:pathLst>
            </a:custGeom>
            <a:solidFill>
              <a:srgbClr val="F9B0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3" name="Freeform 1050"/>
            <p:cNvSpPr/>
            <p:nvPr userDrawn="1"/>
          </p:nvSpPr>
          <p:spPr bwMode="auto">
            <a:xfrm>
              <a:off x="3117875" y="2435325"/>
              <a:ext cx="72577" cy="116375"/>
            </a:xfrm>
            <a:custGeom>
              <a:avLst/>
              <a:gdLst>
                <a:gd name="T0" fmla="*/ 8 w 58"/>
                <a:gd name="T1" fmla="*/ 53 h 94"/>
                <a:gd name="T2" fmla="*/ 42 w 58"/>
                <a:gd name="T3" fmla="*/ 90 h 94"/>
                <a:gd name="T4" fmla="*/ 50 w 58"/>
                <a:gd name="T5" fmla="*/ 40 h 94"/>
                <a:gd name="T6" fmla="*/ 16 w 58"/>
                <a:gd name="T7" fmla="*/ 3 h 94"/>
                <a:gd name="T8" fmla="*/ 8 w 58"/>
                <a:gd name="T9" fmla="*/ 5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94">
                  <a:moveTo>
                    <a:pt x="8" y="53"/>
                  </a:moveTo>
                  <a:cubicBezTo>
                    <a:pt x="15" y="77"/>
                    <a:pt x="30" y="94"/>
                    <a:pt x="42" y="90"/>
                  </a:cubicBezTo>
                  <a:cubicBezTo>
                    <a:pt x="54" y="86"/>
                    <a:pt x="58" y="64"/>
                    <a:pt x="50" y="40"/>
                  </a:cubicBezTo>
                  <a:cubicBezTo>
                    <a:pt x="43" y="16"/>
                    <a:pt x="28" y="0"/>
                    <a:pt x="16" y="3"/>
                  </a:cubicBezTo>
                  <a:cubicBezTo>
                    <a:pt x="4" y="7"/>
                    <a:pt x="0" y="29"/>
                    <a:pt x="8" y="53"/>
                  </a:cubicBezTo>
                  <a:close/>
                </a:path>
              </a:pathLst>
            </a:custGeom>
            <a:solidFill>
              <a:srgbClr val="EF9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4" name="Freeform 1051"/>
            <p:cNvSpPr/>
            <p:nvPr userDrawn="1"/>
          </p:nvSpPr>
          <p:spPr bwMode="auto">
            <a:xfrm>
              <a:off x="4320409" y="2779442"/>
              <a:ext cx="320342" cy="1059882"/>
            </a:xfrm>
            <a:custGeom>
              <a:avLst/>
              <a:gdLst>
                <a:gd name="T0" fmla="*/ 0 w 256"/>
                <a:gd name="T1" fmla="*/ 146 h 847"/>
                <a:gd name="T2" fmla="*/ 8 w 256"/>
                <a:gd name="T3" fmla="*/ 847 h 847"/>
                <a:gd name="T4" fmla="*/ 256 w 256"/>
                <a:gd name="T5" fmla="*/ 702 h 847"/>
                <a:gd name="T6" fmla="*/ 247 w 256"/>
                <a:gd name="T7" fmla="*/ 0 h 847"/>
                <a:gd name="T8" fmla="*/ 0 w 256"/>
                <a:gd name="T9" fmla="*/ 146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847">
                  <a:moveTo>
                    <a:pt x="0" y="146"/>
                  </a:moveTo>
                  <a:lnTo>
                    <a:pt x="8" y="847"/>
                  </a:lnTo>
                  <a:lnTo>
                    <a:pt x="256" y="702"/>
                  </a:lnTo>
                  <a:lnTo>
                    <a:pt x="247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FE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5" name="Freeform 1052"/>
            <p:cNvSpPr/>
            <p:nvPr userDrawn="1"/>
          </p:nvSpPr>
          <p:spPr bwMode="auto">
            <a:xfrm>
              <a:off x="4266601" y="2932105"/>
              <a:ext cx="63819" cy="907219"/>
            </a:xfrm>
            <a:custGeom>
              <a:avLst/>
              <a:gdLst>
                <a:gd name="T0" fmla="*/ 43 w 51"/>
                <a:gd name="T1" fmla="*/ 24 h 725"/>
                <a:gd name="T2" fmla="*/ 0 w 51"/>
                <a:gd name="T3" fmla="*/ 0 h 725"/>
                <a:gd name="T4" fmla="*/ 9 w 51"/>
                <a:gd name="T5" fmla="*/ 701 h 725"/>
                <a:gd name="T6" fmla="*/ 51 w 51"/>
                <a:gd name="T7" fmla="*/ 725 h 725"/>
                <a:gd name="T8" fmla="*/ 43 w 51"/>
                <a:gd name="T9" fmla="*/ 24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725">
                  <a:moveTo>
                    <a:pt x="43" y="24"/>
                  </a:moveTo>
                  <a:lnTo>
                    <a:pt x="0" y="0"/>
                  </a:lnTo>
                  <a:lnTo>
                    <a:pt x="9" y="701"/>
                  </a:lnTo>
                  <a:lnTo>
                    <a:pt x="51" y="725"/>
                  </a:lnTo>
                  <a:lnTo>
                    <a:pt x="43" y="24"/>
                  </a:lnTo>
                  <a:close/>
                </a:path>
              </a:pathLst>
            </a:custGeom>
            <a:solidFill>
              <a:srgbClr val="E7CF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6" name="Freeform 1053"/>
            <p:cNvSpPr/>
            <p:nvPr userDrawn="1"/>
          </p:nvSpPr>
          <p:spPr bwMode="auto">
            <a:xfrm>
              <a:off x="4266601" y="2749410"/>
              <a:ext cx="362887" cy="212727"/>
            </a:xfrm>
            <a:custGeom>
              <a:avLst/>
              <a:gdLst>
                <a:gd name="T0" fmla="*/ 290 w 290"/>
                <a:gd name="T1" fmla="*/ 24 h 170"/>
                <a:gd name="T2" fmla="*/ 248 w 290"/>
                <a:gd name="T3" fmla="*/ 0 h 170"/>
                <a:gd name="T4" fmla="*/ 0 w 290"/>
                <a:gd name="T5" fmla="*/ 146 h 170"/>
                <a:gd name="T6" fmla="*/ 43 w 290"/>
                <a:gd name="T7" fmla="*/ 170 h 170"/>
                <a:gd name="T8" fmla="*/ 290 w 290"/>
                <a:gd name="T9" fmla="*/ 2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170">
                  <a:moveTo>
                    <a:pt x="290" y="24"/>
                  </a:moveTo>
                  <a:lnTo>
                    <a:pt x="248" y="0"/>
                  </a:lnTo>
                  <a:lnTo>
                    <a:pt x="0" y="146"/>
                  </a:lnTo>
                  <a:lnTo>
                    <a:pt x="43" y="170"/>
                  </a:lnTo>
                  <a:lnTo>
                    <a:pt x="290" y="24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7" name="Freeform 1054"/>
            <p:cNvSpPr/>
            <p:nvPr userDrawn="1"/>
          </p:nvSpPr>
          <p:spPr bwMode="auto">
            <a:xfrm>
              <a:off x="3842399" y="3068501"/>
              <a:ext cx="315337" cy="605647"/>
            </a:xfrm>
            <a:custGeom>
              <a:avLst/>
              <a:gdLst>
                <a:gd name="T0" fmla="*/ 0 w 252"/>
                <a:gd name="T1" fmla="*/ 146 h 484"/>
                <a:gd name="T2" fmla="*/ 4 w 252"/>
                <a:gd name="T3" fmla="*/ 484 h 484"/>
                <a:gd name="T4" fmla="*/ 252 w 252"/>
                <a:gd name="T5" fmla="*/ 339 h 484"/>
                <a:gd name="T6" fmla="*/ 248 w 252"/>
                <a:gd name="T7" fmla="*/ 0 h 484"/>
                <a:gd name="T8" fmla="*/ 0 w 252"/>
                <a:gd name="T9" fmla="*/ 146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484">
                  <a:moveTo>
                    <a:pt x="0" y="146"/>
                  </a:moveTo>
                  <a:lnTo>
                    <a:pt x="4" y="484"/>
                  </a:lnTo>
                  <a:lnTo>
                    <a:pt x="252" y="339"/>
                  </a:lnTo>
                  <a:lnTo>
                    <a:pt x="248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FE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8" name="Freeform 1055"/>
            <p:cNvSpPr/>
            <p:nvPr userDrawn="1"/>
          </p:nvSpPr>
          <p:spPr bwMode="auto">
            <a:xfrm>
              <a:off x="3789843" y="3221164"/>
              <a:ext cx="57561" cy="452984"/>
            </a:xfrm>
            <a:custGeom>
              <a:avLst/>
              <a:gdLst>
                <a:gd name="T0" fmla="*/ 42 w 46"/>
                <a:gd name="T1" fmla="*/ 24 h 362"/>
                <a:gd name="T2" fmla="*/ 0 w 46"/>
                <a:gd name="T3" fmla="*/ 0 h 362"/>
                <a:gd name="T4" fmla="*/ 4 w 46"/>
                <a:gd name="T5" fmla="*/ 337 h 362"/>
                <a:gd name="T6" fmla="*/ 46 w 46"/>
                <a:gd name="T7" fmla="*/ 362 h 362"/>
                <a:gd name="T8" fmla="*/ 42 w 46"/>
                <a:gd name="T9" fmla="*/ 24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62">
                  <a:moveTo>
                    <a:pt x="42" y="24"/>
                  </a:moveTo>
                  <a:lnTo>
                    <a:pt x="0" y="0"/>
                  </a:lnTo>
                  <a:lnTo>
                    <a:pt x="4" y="337"/>
                  </a:lnTo>
                  <a:lnTo>
                    <a:pt x="46" y="362"/>
                  </a:lnTo>
                  <a:lnTo>
                    <a:pt x="42" y="24"/>
                  </a:lnTo>
                  <a:close/>
                </a:path>
              </a:pathLst>
            </a:custGeom>
            <a:solidFill>
              <a:srgbClr val="E7CF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9" name="Freeform 1056"/>
            <p:cNvSpPr/>
            <p:nvPr userDrawn="1"/>
          </p:nvSpPr>
          <p:spPr bwMode="auto">
            <a:xfrm>
              <a:off x="3789843" y="3038469"/>
              <a:ext cx="362887" cy="212727"/>
            </a:xfrm>
            <a:custGeom>
              <a:avLst/>
              <a:gdLst>
                <a:gd name="T0" fmla="*/ 290 w 290"/>
                <a:gd name="T1" fmla="*/ 24 h 170"/>
                <a:gd name="T2" fmla="*/ 247 w 290"/>
                <a:gd name="T3" fmla="*/ 0 h 170"/>
                <a:gd name="T4" fmla="*/ 0 w 290"/>
                <a:gd name="T5" fmla="*/ 146 h 170"/>
                <a:gd name="T6" fmla="*/ 42 w 290"/>
                <a:gd name="T7" fmla="*/ 170 h 170"/>
                <a:gd name="T8" fmla="*/ 290 w 290"/>
                <a:gd name="T9" fmla="*/ 2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170">
                  <a:moveTo>
                    <a:pt x="290" y="24"/>
                  </a:moveTo>
                  <a:lnTo>
                    <a:pt x="247" y="0"/>
                  </a:lnTo>
                  <a:lnTo>
                    <a:pt x="0" y="146"/>
                  </a:lnTo>
                  <a:lnTo>
                    <a:pt x="42" y="170"/>
                  </a:lnTo>
                  <a:lnTo>
                    <a:pt x="290" y="24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0" name="Freeform 1057"/>
            <p:cNvSpPr/>
            <p:nvPr userDrawn="1"/>
          </p:nvSpPr>
          <p:spPr bwMode="auto">
            <a:xfrm>
              <a:off x="3874933" y="3123559"/>
              <a:ext cx="255273" cy="490524"/>
            </a:xfrm>
            <a:custGeom>
              <a:avLst/>
              <a:gdLst>
                <a:gd name="T0" fmla="*/ 0 w 204"/>
                <a:gd name="T1" fmla="*/ 118 h 392"/>
                <a:gd name="T2" fmla="*/ 3 w 204"/>
                <a:gd name="T3" fmla="*/ 392 h 392"/>
                <a:gd name="T4" fmla="*/ 204 w 204"/>
                <a:gd name="T5" fmla="*/ 275 h 392"/>
                <a:gd name="T6" fmla="*/ 201 w 204"/>
                <a:gd name="T7" fmla="*/ 0 h 392"/>
                <a:gd name="T8" fmla="*/ 0 w 204"/>
                <a:gd name="T9" fmla="*/ 118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392">
                  <a:moveTo>
                    <a:pt x="0" y="118"/>
                  </a:moveTo>
                  <a:lnTo>
                    <a:pt x="3" y="392"/>
                  </a:lnTo>
                  <a:lnTo>
                    <a:pt x="204" y="275"/>
                  </a:lnTo>
                  <a:lnTo>
                    <a:pt x="201" y="0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804E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1" name="Freeform 1058"/>
            <p:cNvSpPr/>
            <p:nvPr userDrawn="1"/>
          </p:nvSpPr>
          <p:spPr bwMode="auto">
            <a:xfrm>
              <a:off x="4768387" y="2552950"/>
              <a:ext cx="315337" cy="605647"/>
            </a:xfrm>
            <a:custGeom>
              <a:avLst/>
              <a:gdLst>
                <a:gd name="T0" fmla="*/ 0 w 252"/>
                <a:gd name="T1" fmla="*/ 146 h 484"/>
                <a:gd name="T2" fmla="*/ 4 w 252"/>
                <a:gd name="T3" fmla="*/ 484 h 484"/>
                <a:gd name="T4" fmla="*/ 252 w 252"/>
                <a:gd name="T5" fmla="*/ 339 h 484"/>
                <a:gd name="T6" fmla="*/ 248 w 252"/>
                <a:gd name="T7" fmla="*/ 0 h 484"/>
                <a:gd name="T8" fmla="*/ 0 w 252"/>
                <a:gd name="T9" fmla="*/ 146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484">
                  <a:moveTo>
                    <a:pt x="0" y="146"/>
                  </a:moveTo>
                  <a:lnTo>
                    <a:pt x="4" y="484"/>
                  </a:lnTo>
                  <a:lnTo>
                    <a:pt x="252" y="339"/>
                  </a:lnTo>
                  <a:lnTo>
                    <a:pt x="248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FE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2" name="Freeform 1059"/>
            <p:cNvSpPr/>
            <p:nvPr userDrawn="1"/>
          </p:nvSpPr>
          <p:spPr bwMode="auto">
            <a:xfrm>
              <a:off x="4715831" y="2704362"/>
              <a:ext cx="57561" cy="454235"/>
            </a:xfrm>
            <a:custGeom>
              <a:avLst/>
              <a:gdLst>
                <a:gd name="T0" fmla="*/ 42 w 46"/>
                <a:gd name="T1" fmla="*/ 25 h 363"/>
                <a:gd name="T2" fmla="*/ 0 w 46"/>
                <a:gd name="T3" fmla="*/ 0 h 363"/>
                <a:gd name="T4" fmla="*/ 4 w 46"/>
                <a:gd name="T5" fmla="*/ 339 h 363"/>
                <a:gd name="T6" fmla="*/ 46 w 46"/>
                <a:gd name="T7" fmla="*/ 363 h 363"/>
                <a:gd name="T8" fmla="*/ 42 w 46"/>
                <a:gd name="T9" fmla="*/ 2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63">
                  <a:moveTo>
                    <a:pt x="42" y="25"/>
                  </a:moveTo>
                  <a:lnTo>
                    <a:pt x="0" y="0"/>
                  </a:lnTo>
                  <a:lnTo>
                    <a:pt x="4" y="339"/>
                  </a:lnTo>
                  <a:lnTo>
                    <a:pt x="46" y="363"/>
                  </a:lnTo>
                  <a:lnTo>
                    <a:pt x="42" y="25"/>
                  </a:lnTo>
                  <a:close/>
                </a:path>
              </a:pathLst>
            </a:custGeom>
            <a:solidFill>
              <a:srgbClr val="E7CF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3" name="Freeform 1060"/>
            <p:cNvSpPr/>
            <p:nvPr userDrawn="1"/>
          </p:nvSpPr>
          <p:spPr bwMode="auto">
            <a:xfrm>
              <a:off x="4715831" y="2522918"/>
              <a:ext cx="362887" cy="212727"/>
            </a:xfrm>
            <a:custGeom>
              <a:avLst/>
              <a:gdLst>
                <a:gd name="T0" fmla="*/ 290 w 290"/>
                <a:gd name="T1" fmla="*/ 24 h 170"/>
                <a:gd name="T2" fmla="*/ 247 w 290"/>
                <a:gd name="T3" fmla="*/ 0 h 170"/>
                <a:gd name="T4" fmla="*/ 0 w 290"/>
                <a:gd name="T5" fmla="*/ 145 h 170"/>
                <a:gd name="T6" fmla="*/ 42 w 290"/>
                <a:gd name="T7" fmla="*/ 170 h 170"/>
                <a:gd name="T8" fmla="*/ 290 w 290"/>
                <a:gd name="T9" fmla="*/ 2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170">
                  <a:moveTo>
                    <a:pt x="290" y="24"/>
                  </a:moveTo>
                  <a:lnTo>
                    <a:pt x="247" y="0"/>
                  </a:lnTo>
                  <a:lnTo>
                    <a:pt x="0" y="145"/>
                  </a:lnTo>
                  <a:lnTo>
                    <a:pt x="42" y="170"/>
                  </a:lnTo>
                  <a:lnTo>
                    <a:pt x="290" y="24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4" name="Freeform 1061"/>
            <p:cNvSpPr/>
            <p:nvPr userDrawn="1"/>
          </p:nvSpPr>
          <p:spPr bwMode="auto">
            <a:xfrm>
              <a:off x="4800922" y="2608009"/>
              <a:ext cx="255273" cy="491775"/>
            </a:xfrm>
            <a:custGeom>
              <a:avLst/>
              <a:gdLst>
                <a:gd name="T0" fmla="*/ 0 w 204"/>
                <a:gd name="T1" fmla="*/ 118 h 393"/>
                <a:gd name="T2" fmla="*/ 3 w 204"/>
                <a:gd name="T3" fmla="*/ 393 h 393"/>
                <a:gd name="T4" fmla="*/ 204 w 204"/>
                <a:gd name="T5" fmla="*/ 274 h 393"/>
                <a:gd name="T6" fmla="*/ 201 w 204"/>
                <a:gd name="T7" fmla="*/ 0 h 393"/>
                <a:gd name="T8" fmla="*/ 0 w 204"/>
                <a:gd name="T9" fmla="*/ 11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393">
                  <a:moveTo>
                    <a:pt x="0" y="118"/>
                  </a:moveTo>
                  <a:lnTo>
                    <a:pt x="3" y="393"/>
                  </a:lnTo>
                  <a:lnTo>
                    <a:pt x="204" y="274"/>
                  </a:lnTo>
                  <a:lnTo>
                    <a:pt x="201" y="0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804E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5" name="Freeform 1062"/>
            <p:cNvSpPr/>
            <p:nvPr userDrawn="1"/>
          </p:nvSpPr>
          <p:spPr bwMode="auto">
            <a:xfrm>
              <a:off x="4399243" y="2962137"/>
              <a:ext cx="190203" cy="297818"/>
            </a:xfrm>
            <a:custGeom>
              <a:avLst/>
              <a:gdLst>
                <a:gd name="T0" fmla="*/ 0 w 152"/>
                <a:gd name="T1" fmla="*/ 88 h 238"/>
                <a:gd name="T2" fmla="*/ 2 w 152"/>
                <a:gd name="T3" fmla="*/ 238 h 238"/>
                <a:gd name="T4" fmla="*/ 152 w 152"/>
                <a:gd name="T5" fmla="*/ 150 h 238"/>
                <a:gd name="T6" fmla="*/ 150 w 152"/>
                <a:gd name="T7" fmla="*/ 0 h 238"/>
                <a:gd name="T8" fmla="*/ 0 w 152"/>
                <a:gd name="T9" fmla="*/ 8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238">
                  <a:moveTo>
                    <a:pt x="0" y="88"/>
                  </a:moveTo>
                  <a:lnTo>
                    <a:pt x="2" y="238"/>
                  </a:lnTo>
                  <a:lnTo>
                    <a:pt x="152" y="150"/>
                  </a:lnTo>
                  <a:lnTo>
                    <a:pt x="150" y="0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804E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6" name="Freeform 1063"/>
            <p:cNvSpPr/>
            <p:nvPr userDrawn="1"/>
          </p:nvSpPr>
          <p:spPr bwMode="auto">
            <a:xfrm>
              <a:off x="4367960" y="3054736"/>
              <a:ext cx="33786" cy="205219"/>
            </a:xfrm>
            <a:custGeom>
              <a:avLst/>
              <a:gdLst>
                <a:gd name="T0" fmla="*/ 25 w 27"/>
                <a:gd name="T1" fmla="*/ 14 h 164"/>
                <a:gd name="T2" fmla="*/ 0 w 27"/>
                <a:gd name="T3" fmla="*/ 0 h 164"/>
                <a:gd name="T4" fmla="*/ 2 w 27"/>
                <a:gd name="T5" fmla="*/ 149 h 164"/>
                <a:gd name="T6" fmla="*/ 27 w 27"/>
                <a:gd name="T7" fmla="*/ 164 h 164"/>
                <a:gd name="T8" fmla="*/ 25 w 27"/>
                <a:gd name="T9" fmla="*/ 1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4">
                  <a:moveTo>
                    <a:pt x="25" y="14"/>
                  </a:moveTo>
                  <a:lnTo>
                    <a:pt x="0" y="0"/>
                  </a:lnTo>
                  <a:lnTo>
                    <a:pt x="2" y="149"/>
                  </a:lnTo>
                  <a:lnTo>
                    <a:pt x="27" y="164"/>
                  </a:lnTo>
                  <a:lnTo>
                    <a:pt x="25" y="14"/>
                  </a:lnTo>
                  <a:close/>
                </a:path>
              </a:pathLst>
            </a:custGeom>
            <a:solidFill>
              <a:srgbClr val="A47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7" name="Freeform 1064"/>
            <p:cNvSpPr/>
            <p:nvPr userDrawn="1"/>
          </p:nvSpPr>
          <p:spPr bwMode="auto">
            <a:xfrm>
              <a:off x="4367960" y="2944619"/>
              <a:ext cx="218984" cy="127636"/>
            </a:xfrm>
            <a:custGeom>
              <a:avLst/>
              <a:gdLst>
                <a:gd name="T0" fmla="*/ 175 w 175"/>
                <a:gd name="T1" fmla="*/ 14 h 102"/>
                <a:gd name="T2" fmla="*/ 149 w 175"/>
                <a:gd name="T3" fmla="*/ 0 h 102"/>
                <a:gd name="T4" fmla="*/ 0 w 175"/>
                <a:gd name="T5" fmla="*/ 88 h 102"/>
                <a:gd name="T6" fmla="*/ 25 w 175"/>
                <a:gd name="T7" fmla="*/ 102 h 102"/>
                <a:gd name="T8" fmla="*/ 175 w 175"/>
                <a:gd name="T9" fmla="*/ 1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02">
                  <a:moveTo>
                    <a:pt x="175" y="14"/>
                  </a:moveTo>
                  <a:lnTo>
                    <a:pt x="149" y="0"/>
                  </a:lnTo>
                  <a:lnTo>
                    <a:pt x="0" y="88"/>
                  </a:lnTo>
                  <a:lnTo>
                    <a:pt x="25" y="102"/>
                  </a:lnTo>
                  <a:lnTo>
                    <a:pt x="175" y="14"/>
                  </a:lnTo>
                  <a:close/>
                </a:path>
              </a:pathLst>
            </a:custGeom>
            <a:solidFill>
              <a:srgbClr val="A3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8" name="Freeform 1065"/>
            <p:cNvSpPr/>
            <p:nvPr userDrawn="1"/>
          </p:nvSpPr>
          <p:spPr bwMode="auto">
            <a:xfrm>
              <a:off x="4402997" y="3325025"/>
              <a:ext cx="188952" cy="295315"/>
            </a:xfrm>
            <a:custGeom>
              <a:avLst/>
              <a:gdLst>
                <a:gd name="T0" fmla="*/ 0 w 151"/>
                <a:gd name="T1" fmla="*/ 88 h 236"/>
                <a:gd name="T2" fmla="*/ 2 w 151"/>
                <a:gd name="T3" fmla="*/ 236 h 236"/>
                <a:gd name="T4" fmla="*/ 151 w 151"/>
                <a:gd name="T5" fmla="*/ 149 h 236"/>
                <a:gd name="T6" fmla="*/ 149 w 151"/>
                <a:gd name="T7" fmla="*/ 0 h 236"/>
                <a:gd name="T8" fmla="*/ 0 w 151"/>
                <a:gd name="T9" fmla="*/ 8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236">
                  <a:moveTo>
                    <a:pt x="0" y="88"/>
                  </a:moveTo>
                  <a:lnTo>
                    <a:pt x="2" y="236"/>
                  </a:lnTo>
                  <a:lnTo>
                    <a:pt x="151" y="149"/>
                  </a:lnTo>
                  <a:lnTo>
                    <a:pt x="149" y="0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FBE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9" name="Freeform 1066"/>
            <p:cNvSpPr/>
            <p:nvPr userDrawn="1"/>
          </p:nvSpPr>
          <p:spPr bwMode="auto">
            <a:xfrm>
              <a:off x="4370463" y="3416372"/>
              <a:ext cx="35037" cy="203968"/>
            </a:xfrm>
            <a:custGeom>
              <a:avLst/>
              <a:gdLst>
                <a:gd name="T0" fmla="*/ 26 w 28"/>
                <a:gd name="T1" fmla="*/ 15 h 163"/>
                <a:gd name="T2" fmla="*/ 0 w 28"/>
                <a:gd name="T3" fmla="*/ 0 h 163"/>
                <a:gd name="T4" fmla="*/ 2 w 28"/>
                <a:gd name="T5" fmla="*/ 149 h 163"/>
                <a:gd name="T6" fmla="*/ 28 w 28"/>
                <a:gd name="T7" fmla="*/ 163 h 163"/>
                <a:gd name="T8" fmla="*/ 26 w 28"/>
                <a:gd name="T9" fmla="*/ 1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63">
                  <a:moveTo>
                    <a:pt x="26" y="15"/>
                  </a:moveTo>
                  <a:lnTo>
                    <a:pt x="0" y="0"/>
                  </a:lnTo>
                  <a:lnTo>
                    <a:pt x="2" y="149"/>
                  </a:lnTo>
                  <a:lnTo>
                    <a:pt x="28" y="163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FAD9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0" name="Freeform 1067"/>
            <p:cNvSpPr/>
            <p:nvPr userDrawn="1"/>
          </p:nvSpPr>
          <p:spPr bwMode="auto">
            <a:xfrm>
              <a:off x="4370463" y="3306255"/>
              <a:ext cx="218984" cy="128888"/>
            </a:xfrm>
            <a:custGeom>
              <a:avLst/>
              <a:gdLst>
                <a:gd name="T0" fmla="*/ 175 w 175"/>
                <a:gd name="T1" fmla="*/ 15 h 103"/>
                <a:gd name="T2" fmla="*/ 150 w 175"/>
                <a:gd name="T3" fmla="*/ 0 h 103"/>
                <a:gd name="T4" fmla="*/ 0 w 175"/>
                <a:gd name="T5" fmla="*/ 88 h 103"/>
                <a:gd name="T6" fmla="*/ 26 w 175"/>
                <a:gd name="T7" fmla="*/ 103 h 103"/>
                <a:gd name="T8" fmla="*/ 175 w 175"/>
                <a:gd name="T9" fmla="*/ 15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03">
                  <a:moveTo>
                    <a:pt x="175" y="15"/>
                  </a:moveTo>
                  <a:lnTo>
                    <a:pt x="150" y="0"/>
                  </a:lnTo>
                  <a:lnTo>
                    <a:pt x="0" y="88"/>
                  </a:lnTo>
                  <a:lnTo>
                    <a:pt x="26" y="103"/>
                  </a:lnTo>
                  <a:lnTo>
                    <a:pt x="175" y="15"/>
                  </a:lnTo>
                  <a:close/>
                </a:path>
              </a:pathLst>
            </a:custGeom>
            <a:solidFill>
              <a:srgbClr val="FFFA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1" name="Freeform 1068"/>
            <p:cNvSpPr/>
            <p:nvPr userDrawn="1"/>
          </p:nvSpPr>
          <p:spPr bwMode="auto">
            <a:xfrm>
              <a:off x="4713329" y="2500394"/>
              <a:ext cx="454235" cy="426706"/>
            </a:xfrm>
            <a:custGeom>
              <a:avLst/>
              <a:gdLst>
                <a:gd name="T0" fmla="*/ 235 w 363"/>
                <a:gd name="T1" fmla="*/ 0 h 341"/>
                <a:gd name="T2" fmla="*/ 0 w 363"/>
                <a:gd name="T3" fmla="*/ 120 h 341"/>
                <a:gd name="T4" fmla="*/ 154 w 363"/>
                <a:gd name="T5" fmla="*/ 341 h 341"/>
                <a:gd name="T6" fmla="*/ 361 w 363"/>
                <a:gd name="T7" fmla="*/ 220 h 341"/>
                <a:gd name="T8" fmla="*/ 235 w 363"/>
                <a:gd name="T9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3" h="341">
                  <a:moveTo>
                    <a:pt x="235" y="0"/>
                  </a:moveTo>
                  <a:cubicBezTo>
                    <a:pt x="0" y="120"/>
                    <a:pt x="0" y="120"/>
                    <a:pt x="0" y="120"/>
                  </a:cubicBezTo>
                  <a:cubicBezTo>
                    <a:pt x="154" y="341"/>
                    <a:pt x="154" y="341"/>
                    <a:pt x="154" y="341"/>
                  </a:cubicBezTo>
                  <a:cubicBezTo>
                    <a:pt x="361" y="220"/>
                    <a:pt x="361" y="220"/>
                    <a:pt x="361" y="220"/>
                  </a:cubicBezTo>
                  <a:cubicBezTo>
                    <a:pt x="361" y="220"/>
                    <a:pt x="363" y="46"/>
                    <a:pt x="235" y="0"/>
                  </a:cubicBezTo>
                  <a:close/>
                </a:path>
              </a:pathLst>
            </a:custGeom>
            <a:solidFill>
              <a:srgbClr val="FF8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2" name="Freeform 1069"/>
            <p:cNvSpPr/>
            <p:nvPr userDrawn="1"/>
          </p:nvSpPr>
          <p:spPr bwMode="auto">
            <a:xfrm>
              <a:off x="4713329" y="2650554"/>
              <a:ext cx="192706" cy="276546"/>
            </a:xfrm>
            <a:custGeom>
              <a:avLst/>
              <a:gdLst>
                <a:gd name="T0" fmla="*/ 0 w 154"/>
                <a:gd name="T1" fmla="*/ 0 h 221"/>
                <a:gd name="T2" fmla="*/ 1 w 154"/>
                <a:gd name="T3" fmla="*/ 128 h 221"/>
                <a:gd name="T4" fmla="*/ 154 w 154"/>
                <a:gd name="T5" fmla="*/ 221 h 221"/>
                <a:gd name="T6" fmla="*/ 0 w 154"/>
                <a:gd name="T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" h="221">
                  <a:moveTo>
                    <a:pt x="0" y="0"/>
                  </a:moveTo>
                  <a:cubicBezTo>
                    <a:pt x="1" y="128"/>
                    <a:pt x="1" y="128"/>
                    <a:pt x="1" y="128"/>
                  </a:cubicBezTo>
                  <a:cubicBezTo>
                    <a:pt x="154" y="221"/>
                    <a:pt x="154" y="221"/>
                    <a:pt x="154" y="221"/>
                  </a:cubicBezTo>
                  <a:cubicBezTo>
                    <a:pt x="154" y="221"/>
                    <a:pt x="135" y="40"/>
                    <a:pt x="0" y="0"/>
                  </a:cubicBezTo>
                  <a:close/>
                </a:path>
              </a:pathLst>
            </a:custGeom>
            <a:solidFill>
              <a:srgbClr val="F86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3" name="Freeform 1070"/>
            <p:cNvSpPr/>
            <p:nvPr userDrawn="1"/>
          </p:nvSpPr>
          <p:spPr bwMode="auto">
            <a:xfrm>
              <a:off x="4914793" y="2532929"/>
              <a:ext cx="207722" cy="287807"/>
            </a:xfrm>
            <a:custGeom>
              <a:avLst/>
              <a:gdLst>
                <a:gd name="T0" fmla="*/ 40 w 166"/>
                <a:gd name="T1" fmla="*/ 0 h 230"/>
                <a:gd name="T2" fmla="*/ 156 w 166"/>
                <a:gd name="T3" fmla="*/ 207 h 230"/>
                <a:gd name="T4" fmla="*/ 118 w 166"/>
                <a:gd name="T5" fmla="*/ 230 h 230"/>
                <a:gd name="T6" fmla="*/ 0 w 166"/>
                <a:gd name="T7" fmla="*/ 20 h 230"/>
                <a:gd name="T8" fmla="*/ 40 w 166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230">
                  <a:moveTo>
                    <a:pt x="40" y="0"/>
                  </a:moveTo>
                  <a:cubicBezTo>
                    <a:pt x="40" y="0"/>
                    <a:pt x="166" y="64"/>
                    <a:pt x="156" y="207"/>
                  </a:cubicBezTo>
                  <a:cubicBezTo>
                    <a:pt x="118" y="230"/>
                    <a:pt x="118" y="230"/>
                    <a:pt x="118" y="230"/>
                  </a:cubicBezTo>
                  <a:cubicBezTo>
                    <a:pt x="118" y="230"/>
                    <a:pt x="119" y="65"/>
                    <a:pt x="0" y="2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4" name="Freeform 1071"/>
            <p:cNvSpPr/>
            <p:nvPr userDrawn="1"/>
          </p:nvSpPr>
          <p:spPr bwMode="auto">
            <a:xfrm>
              <a:off x="4808430" y="2594245"/>
              <a:ext cx="207722" cy="286556"/>
            </a:xfrm>
            <a:custGeom>
              <a:avLst/>
              <a:gdLst>
                <a:gd name="T0" fmla="*/ 40 w 166"/>
                <a:gd name="T1" fmla="*/ 0 h 229"/>
                <a:gd name="T2" fmla="*/ 156 w 166"/>
                <a:gd name="T3" fmla="*/ 207 h 229"/>
                <a:gd name="T4" fmla="*/ 118 w 166"/>
                <a:gd name="T5" fmla="*/ 229 h 229"/>
                <a:gd name="T6" fmla="*/ 0 w 166"/>
                <a:gd name="T7" fmla="*/ 19 h 229"/>
                <a:gd name="T8" fmla="*/ 40 w 166"/>
                <a:gd name="T9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229">
                  <a:moveTo>
                    <a:pt x="40" y="0"/>
                  </a:moveTo>
                  <a:cubicBezTo>
                    <a:pt x="40" y="0"/>
                    <a:pt x="166" y="63"/>
                    <a:pt x="156" y="207"/>
                  </a:cubicBezTo>
                  <a:cubicBezTo>
                    <a:pt x="118" y="229"/>
                    <a:pt x="118" y="229"/>
                    <a:pt x="118" y="229"/>
                  </a:cubicBezTo>
                  <a:cubicBezTo>
                    <a:pt x="118" y="229"/>
                    <a:pt x="119" y="65"/>
                    <a:pt x="0" y="19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5" name="Freeform 1072"/>
            <p:cNvSpPr/>
            <p:nvPr userDrawn="1"/>
          </p:nvSpPr>
          <p:spPr bwMode="auto">
            <a:xfrm>
              <a:off x="3788591" y="3002180"/>
              <a:ext cx="454235" cy="425454"/>
            </a:xfrm>
            <a:custGeom>
              <a:avLst/>
              <a:gdLst>
                <a:gd name="T0" fmla="*/ 235 w 363"/>
                <a:gd name="T1" fmla="*/ 0 h 340"/>
                <a:gd name="T2" fmla="*/ 0 w 363"/>
                <a:gd name="T3" fmla="*/ 120 h 340"/>
                <a:gd name="T4" fmla="*/ 154 w 363"/>
                <a:gd name="T5" fmla="*/ 340 h 340"/>
                <a:gd name="T6" fmla="*/ 361 w 363"/>
                <a:gd name="T7" fmla="*/ 220 h 340"/>
                <a:gd name="T8" fmla="*/ 235 w 363"/>
                <a:gd name="T9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3" h="340">
                  <a:moveTo>
                    <a:pt x="235" y="0"/>
                  </a:moveTo>
                  <a:cubicBezTo>
                    <a:pt x="0" y="120"/>
                    <a:pt x="0" y="120"/>
                    <a:pt x="0" y="120"/>
                  </a:cubicBezTo>
                  <a:cubicBezTo>
                    <a:pt x="154" y="340"/>
                    <a:pt x="154" y="340"/>
                    <a:pt x="154" y="340"/>
                  </a:cubicBezTo>
                  <a:cubicBezTo>
                    <a:pt x="361" y="220"/>
                    <a:pt x="361" y="220"/>
                    <a:pt x="361" y="220"/>
                  </a:cubicBezTo>
                  <a:cubicBezTo>
                    <a:pt x="361" y="220"/>
                    <a:pt x="363" y="46"/>
                    <a:pt x="235" y="0"/>
                  </a:cubicBezTo>
                  <a:close/>
                </a:path>
              </a:pathLst>
            </a:custGeom>
            <a:solidFill>
              <a:srgbClr val="FF8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6" name="Freeform 1074"/>
            <p:cNvSpPr/>
            <p:nvPr userDrawn="1"/>
          </p:nvSpPr>
          <p:spPr bwMode="auto">
            <a:xfrm>
              <a:off x="3788591" y="3152340"/>
              <a:ext cx="192706" cy="275294"/>
            </a:xfrm>
            <a:custGeom>
              <a:avLst/>
              <a:gdLst>
                <a:gd name="T0" fmla="*/ 0 w 154"/>
                <a:gd name="T1" fmla="*/ 0 h 220"/>
                <a:gd name="T2" fmla="*/ 1 w 154"/>
                <a:gd name="T3" fmla="*/ 128 h 220"/>
                <a:gd name="T4" fmla="*/ 154 w 154"/>
                <a:gd name="T5" fmla="*/ 220 h 220"/>
                <a:gd name="T6" fmla="*/ 0 w 154"/>
                <a:gd name="T7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" h="220">
                  <a:moveTo>
                    <a:pt x="0" y="0"/>
                  </a:moveTo>
                  <a:cubicBezTo>
                    <a:pt x="1" y="128"/>
                    <a:pt x="1" y="128"/>
                    <a:pt x="1" y="128"/>
                  </a:cubicBezTo>
                  <a:cubicBezTo>
                    <a:pt x="154" y="220"/>
                    <a:pt x="154" y="220"/>
                    <a:pt x="154" y="220"/>
                  </a:cubicBezTo>
                  <a:cubicBezTo>
                    <a:pt x="154" y="220"/>
                    <a:pt x="135" y="40"/>
                    <a:pt x="0" y="0"/>
                  </a:cubicBezTo>
                  <a:close/>
                </a:path>
              </a:pathLst>
            </a:custGeom>
            <a:solidFill>
              <a:srgbClr val="F86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7" name="Freeform 1075"/>
            <p:cNvSpPr/>
            <p:nvPr userDrawn="1"/>
          </p:nvSpPr>
          <p:spPr bwMode="auto">
            <a:xfrm>
              <a:off x="3990056" y="3034714"/>
              <a:ext cx="208974" cy="287807"/>
            </a:xfrm>
            <a:custGeom>
              <a:avLst/>
              <a:gdLst>
                <a:gd name="T0" fmla="*/ 41 w 167"/>
                <a:gd name="T1" fmla="*/ 0 h 230"/>
                <a:gd name="T2" fmla="*/ 157 w 167"/>
                <a:gd name="T3" fmla="*/ 207 h 230"/>
                <a:gd name="T4" fmla="*/ 118 w 167"/>
                <a:gd name="T5" fmla="*/ 230 h 230"/>
                <a:gd name="T6" fmla="*/ 0 w 167"/>
                <a:gd name="T7" fmla="*/ 19 h 230"/>
                <a:gd name="T8" fmla="*/ 41 w 167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230">
                  <a:moveTo>
                    <a:pt x="41" y="0"/>
                  </a:moveTo>
                  <a:cubicBezTo>
                    <a:pt x="41" y="0"/>
                    <a:pt x="167" y="63"/>
                    <a:pt x="157" y="207"/>
                  </a:cubicBezTo>
                  <a:cubicBezTo>
                    <a:pt x="118" y="230"/>
                    <a:pt x="118" y="230"/>
                    <a:pt x="118" y="230"/>
                  </a:cubicBezTo>
                  <a:cubicBezTo>
                    <a:pt x="118" y="230"/>
                    <a:pt x="119" y="65"/>
                    <a:pt x="0" y="19"/>
                  </a:cubicBezTo>
                  <a:lnTo>
                    <a:pt x="41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8" name="Freeform 1076"/>
            <p:cNvSpPr/>
            <p:nvPr userDrawn="1"/>
          </p:nvSpPr>
          <p:spPr bwMode="auto">
            <a:xfrm>
              <a:off x="3883692" y="3094778"/>
              <a:ext cx="207722" cy="287807"/>
            </a:xfrm>
            <a:custGeom>
              <a:avLst/>
              <a:gdLst>
                <a:gd name="T0" fmla="*/ 41 w 166"/>
                <a:gd name="T1" fmla="*/ 0 h 230"/>
                <a:gd name="T2" fmla="*/ 156 w 166"/>
                <a:gd name="T3" fmla="*/ 208 h 230"/>
                <a:gd name="T4" fmla="*/ 118 w 166"/>
                <a:gd name="T5" fmla="*/ 230 h 230"/>
                <a:gd name="T6" fmla="*/ 0 w 166"/>
                <a:gd name="T7" fmla="*/ 20 h 230"/>
                <a:gd name="T8" fmla="*/ 41 w 166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230">
                  <a:moveTo>
                    <a:pt x="41" y="0"/>
                  </a:moveTo>
                  <a:cubicBezTo>
                    <a:pt x="41" y="0"/>
                    <a:pt x="166" y="64"/>
                    <a:pt x="156" y="208"/>
                  </a:cubicBezTo>
                  <a:cubicBezTo>
                    <a:pt x="118" y="230"/>
                    <a:pt x="118" y="230"/>
                    <a:pt x="118" y="230"/>
                  </a:cubicBezTo>
                  <a:cubicBezTo>
                    <a:pt x="118" y="230"/>
                    <a:pt x="119" y="66"/>
                    <a:pt x="0" y="20"/>
                  </a:cubicBezTo>
                  <a:lnTo>
                    <a:pt x="41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9" name="Freeform 1077"/>
            <p:cNvSpPr/>
            <p:nvPr userDrawn="1"/>
          </p:nvSpPr>
          <p:spPr bwMode="auto">
            <a:xfrm>
              <a:off x="2708688" y="2932105"/>
              <a:ext cx="264032" cy="503037"/>
            </a:xfrm>
            <a:custGeom>
              <a:avLst/>
              <a:gdLst>
                <a:gd name="T0" fmla="*/ 210 w 211"/>
                <a:gd name="T1" fmla="*/ 118 h 402"/>
                <a:gd name="T2" fmla="*/ 211 w 211"/>
                <a:gd name="T3" fmla="*/ 402 h 402"/>
                <a:gd name="T4" fmla="*/ 2 w 211"/>
                <a:gd name="T5" fmla="*/ 283 h 402"/>
                <a:gd name="T6" fmla="*/ 0 w 211"/>
                <a:gd name="T7" fmla="*/ 0 h 402"/>
                <a:gd name="T8" fmla="*/ 210 w 211"/>
                <a:gd name="T9" fmla="*/ 118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402">
                  <a:moveTo>
                    <a:pt x="210" y="118"/>
                  </a:moveTo>
                  <a:lnTo>
                    <a:pt x="211" y="402"/>
                  </a:lnTo>
                  <a:lnTo>
                    <a:pt x="2" y="283"/>
                  </a:lnTo>
                  <a:lnTo>
                    <a:pt x="0" y="0"/>
                  </a:lnTo>
                  <a:lnTo>
                    <a:pt x="210" y="118"/>
                  </a:lnTo>
                  <a:close/>
                </a:path>
              </a:pathLst>
            </a:custGeom>
            <a:solidFill>
              <a:srgbClr val="FFE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0" name="Freeform 1078"/>
            <p:cNvSpPr/>
            <p:nvPr userDrawn="1"/>
          </p:nvSpPr>
          <p:spPr bwMode="auto">
            <a:xfrm>
              <a:off x="2971469" y="3053485"/>
              <a:ext cx="45048" cy="381658"/>
            </a:xfrm>
            <a:custGeom>
              <a:avLst/>
              <a:gdLst>
                <a:gd name="T0" fmla="*/ 0 w 36"/>
                <a:gd name="T1" fmla="*/ 21 h 305"/>
                <a:gd name="T2" fmla="*/ 35 w 36"/>
                <a:gd name="T3" fmla="*/ 0 h 305"/>
                <a:gd name="T4" fmla="*/ 36 w 36"/>
                <a:gd name="T5" fmla="*/ 284 h 305"/>
                <a:gd name="T6" fmla="*/ 1 w 36"/>
                <a:gd name="T7" fmla="*/ 305 h 305"/>
                <a:gd name="T8" fmla="*/ 0 w 36"/>
                <a:gd name="T9" fmla="*/ 2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5">
                  <a:moveTo>
                    <a:pt x="0" y="21"/>
                  </a:moveTo>
                  <a:lnTo>
                    <a:pt x="35" y="0"/>
                  </a:lnTo>
                  <a:lnTo>
                    <a:pt x="36" y="284"/>
                  </a:lnTo>
                  <a:lnTo>
                    <a:pt x="1" y="305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E7CF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1" name="Freeform 1079"/>
            <p:cNvSpPr/>
            <p:nvPr userDrawn="1"/>
          </p:nvSpPr>
          <p:spPr bwMode="auto">
            <a:xfrm>
              <a:off x="2708688" y="2905827"/>
              <a:ext cx="306578" cy="173936"/>
            </a:xfrm>
            <a:custGeom>
              <a:avLst/>
              <a:gdLst>
                <a:gd name="T0" fmla="*/ 0 w 245"/>
                <a:gd name="T1" fmla="*/ 21 h 139"/>
                <a:gd name="T2" fmla="*/ 35 w 245"/>
                <a:gd name="T3" fmla="*/ 0 h 139"/>
                <a:gd name="T4" fmla="*/ 245 w 245"/>
                <a:gd name="T5" fmla="*/ 118 h 139"/>
                <a:gd name="T6" fmla="*/ 210 w 245"/>
                <a:gd name="T7" fmla="*/ 139 h 139"/>
                <a:gd name="T8" fmla="*/ 0 w 245"/>
                <a:gd name="T9" fmla="*/ 2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139">
                  <a:moveTo>
                    <a:pt x="0" y="21"/>
                  </a:moveTo>
                  <a:lnTo>
                    <a:pt x="35" y="0"/>
                  </a:lnTo>
                  <a:lnTo>
                    <a:pt x="245" y="118"/>
                  </a:lnTo>
                  <a:lnTo>
                    <a:pt x="210" y="139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2" name="Freeform 1080"/>
            <p:cNvSpPr/>
            <p:nvPr userDrawn="1"/>
          </p:nvSpPr>
          <p:spPr bwMode="auto">
            <a:xfrm>
              <a:off x="2731212" y="2978404"/>
              <a:ext cx="213979" cy="406685"/>
            </a:xfrm>
            <a:custGeom>
              <a:avLst/>
              <a:gdLst>
                <a:gd name="T0" fmla="*/ 170 w 171"/>
                <a:gd name="T1" fmla="*/ 96 h 325"/>
                <a:gd name="T2" fmla="*/ 171 w 171"/>
                <a:gd name="T3" fmla="*/ 325 h 325"/>
                <a:gd name="T4" fmla="*/ 2 w 171"/>
                <a:gd name="T5" fmla="*/ 229 h 325"/>
                <a:gd name="T6" fmla="*/ 0 w 171"/>
                <a:gd name="T7" fmla="*/ 0 h 325"/>
                <a:gd name="T8" fmla="*/ 170 w 171"/>
                <a:gd name="T9" fmla="*/ 96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325">
                  <a:moveTo>
                    <a:pt x="170" y="96"/>
                  </a:moveTo>
                  <a:lnTo>
                    <a:pt x="171" y="325"/>
                  </a:lnTo>
                  <a:lnTo>
                    <a:pt x="2" y="229"/>
                  </a:lnTo>
                  <a:lnTo>
                    <a:pt x="0" y="0"/>
                  </a:lnTo>
                  <a:lnTo>
                    <a:pt x="170" y="96"/>
                  </a:lnTo>
                  <a:close/>
                </a:path>
              </a:pathLst>
            </a:custGeom>
            <a:solidFill>
              <a:srgbClr val="804E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3" name="Freeform 1081"/>
            <p:cNvSpPr/>
            <p:nvPr userDrawn="1"/>
          </p:nvSpPr>
          <p:spPr bwMode="auto">
            <a:xfrm>
              <a:off x="2971469" y="3079762"/>
              <a:ext cx="262781" cy="501786"/>
            </a:xfrm>
            <a:custGeom>
              <a:avLst/>
              <a:gdLst>
                <a:gd name="T0" fmla="*/ 209 w 210"/>
                <a:gd name="T1" fmla="*/ 119 h 401"/>
                <a:gd name="T2" fmla="*/ 210 w 210"/>
                <a:gd name="T3" fmla="*/ 401 h 401"/>
                <a:gd name="T4" fmla="*/ 1 w 210"/>
                <a:gd name="T5" fmla="*/ 284 h 401"/>
                <a:gd name="T6" fmla="*/ 0 w 210"/>
                <a:gd name="T7" fmla="*/ 0 h 401"/>
                <a:gd name="T8" fmla="*/ 209 w 210"/>
                <a:gd name="T9" fmla="*/ 119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401">
                  <a:moveTo>
                    <a:pt x="209" y="119"/>
                  </a:moveTo>
                  <a:lnTo>
                    <a:pt x="210" y="401"/>
                  </a:lnTo>
                  <a:lnTo>
                    <a:pt x="1" y="284"/>
                  </a:lnTo>
                  <a:lnTo>
                    <a:pt x="0" y="0"/>
                  </a:lnTo>
                  <a:lnTo>
                    <a:pt x="209" y="119"/>
                  </a:lnTo>
                  <a:close/>
                </a:path>
              </a:pathLst>
            </a:custGeom>
            <a:solidFill>
              <a:srgbClr val="FFE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4" name="Freeform 1082"/>
            <p:cNvSpPr/>
            <p:nvPr userDrawn="1"/>
          </p:nvSpPr>
          <p:spPr bwMode="auto">
            <a:xfrm>
              <a:off x="3232998" y="3202393"/>
              <a:ext cx="45048" cy="379155"/>
            </a:xfrm>
            <a:custGeom>
              <a:avLst/>
              <a:gdLst>
                <a:gd name="T0" fmla="*/ 0 w 36"/>
                <a:gd name="T1" fmla="*/ 21 h 303"/>
                <a:gd name="T2" fmla="*/ 35 w 36"/>
                <a:gd name="T3" fmla="*/ 0 h 303"/>
                <a:gd name="T4" fmla="*/ 36 w 36"/>
                <a:gd name="T5" fmla="*/ 282 h 303"/>
                <a:gd name="T6" fmla="*/ 1 w 36"/>
                <a:gd name="T7" fmla="*/ 303 h 303"/>
                <a:gd name="T8" fmla="*/ 0 w 36"/>
                <a:gd name="T9" fmla="*/ 2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3">
                  <a:moveTo>
                    <a:pt x="0" y="21"/>
                  </a:moveTo>
                  <a:lnTo>
                    <a:pt x="35" y="0"/>
                  </a:lnTo>
                  <a:lnTo>
                    <a:pt x="36" y="282"/>
                  </a:lnTo>
                  <a:lnTo>
                    <a:pt x="1" y="30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E7CF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5" name="Freeform 1083"/>
            <p:cNvSpPr/>
            <p:nvPr userDrawn="1"/>
          </p:nvSpPr>
          <p:spPr bwMode="auto">
            <a:xfrm>
              <a:off x="2971469" y="3053485"/>
              <a:ext cx="305326" cy="175187"/>
            </a:xfrm>
            <a:custGeom>
              <a:avLst/>
              <a:gdLst>
                <a:gd name="T0" fmla="*/ 0 w 244"/>
                <a:gd name="T1" fmla="*/ 21 h 140"/>
                <a:gd name="T2" fmla="*/ 35 w 244"/>
                <a:gd name="T3" fmla="*/ 0 h 140"/>
                <a:gd name="T4" fmla="*/ 244 w 244"/>
                <a:gd name="T5" fmla="*/ 119 h 140"/>
                <a:gd name="T6" fmla="*/ 209 w 244"/>
                <a:gd name="T7" fmla="*/ 140 h 140"/>
                <a:gd name="T8" fmla="*/ 0 w 244"/>
                <a:gd name="T9" fmla="*/ 2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140">
                  <a:moveTo>
                    <a:pt x="0" y="21"/>
                  </a:moveTo>
                  <a:lnTo>
                    <a:pt x="35" y="0"/>
                  </a:lnTo>
                  <a:lnTo>
                    <a:pt x="244" y="119"/>
                  </a:lnTo>
                  <a:lnTo>
                    <a:pt x="209" y="14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6" name="Freeform 1084"/>
            <p:cNvSpPr/>
            <p:nvPr userDrawn="1"/>
          </p:nvSpPr>
          <p:spPr bwMode="auto">
            <a:xfrm>
              <a:off x="2993993" y="3126062"/>
              <a:ext cx="212727" cy="407936"/>
            </a:xfrm>
            <a:custGeom>
              <a:avLst/>
              <a:gdLst>
                <a:gd name="T0" fmla="*/ 169 w 170"/>
                <a:gd name="T1" fmla="*/ 96 h 326"/>
                <a:gd name="T2" fmla="*/ 170 w 170"/>
                <a:gd name="T3" fmla="*/ 326 h 326"/>
                <a:gd name="T4" fmla="*/ 1 w 170"/>
                <a:gd name="T5" fmla="*/ 230 h 326"/>
                <a:gd name="T6" fmla="*/ 0 w 170"/>
                <a:gd name="T7" fmla="*/ 0 h 326"/>
                <a:gd name="T8" fmla="*/ 169 w 170"/>
                <a:gd name="T9" fmla="*/ 96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326">
                  <a:moveTo>
                    <a:pt x="169" y="96"/>
                  </a:moveTo>
                  <a:lnTo>
                    <a:pt x="170" y="326"/>
                  </a:lnTo>
                  <a:lnTo>
                    <a:pt x="1" y="230"/>
                  </a:lnTo>
                  <a:lnTo>
                    <a:pt x="0" y="0"/>
                  </a:lnTo>
                  <a:lnTo>
                    <a:pt x="169" y="96"/>
                  </a:lnTo>
                  <a:close/>
                </a:path>
              </a:pathLst>
            </a:custGeom>
            <a:solidFill>
              <a:srgbClr val="804E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7" name="Freeform 1085"/>
            <p:cNvSpPr/>
            <p:nvPr userDrawn="1"/>
          </p:nvSpPr>
          <p:spPr bwMode="auto">
            <a:xfrm>
              <a:off x="2587308" y="2859527"/>
              <a:ext cx="689487" cy="561850"/>
            </a:xfrm>
            <a:custGeom>
              <a:avLst/>
              <a:gdLst>
                <a:gd name="T0" fmla="*/ 170 w 551"/>
                <a:gd name="T1" fmla="*/ 0 h 449"/>
                <a:gd name="T2" fmla="*/ 551 w 551"/>
                <a:gd name="T3" fmla="*/ 225 h 449"/>
                <a:gd name="T4" fmla="*/ 403 w 551"/>
                <a:gd name="T5" fmla="*/ 449 h 449"/>
                <a:gd name="T6" fmla="*/ 35 w 551"/>
                <a:gd name="T7" fmla="*/ 229 h 449"/>
                <a:gd name="T8" fmla="*/ 170 w 551"/>
                <a:gd name="T9" fmla="*/ 0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1" h="449">
                  <a:moveTo>
                    <a:pt x="170" y="0"/>
                  </a:moveTo>
                  <a:cubicBezTo>
                    <a:pt x="551" y="225"/>
                    <a:pt x="551" y="225"/>
                    <a:pt x="551" y="225"/>
                  </a:cubicBezTo>
                  <a:cubicBezTo>
                    <a:pt x="403" y="449"/>
                    <a:pt x="403" y="449"/>
                    <a:pt x="403" y="449"/>
                  </a:cubicBezTo>
                  <a:cubicBezTo>
                    <a:pt x="35" y="229"/>
                    <a:pt x="35" y="229"/>
                    <a:pt x="35" y="229"/>
                  </a:cubicBezTo>
                  <a:cubicBezTo>
                    <a:pt x="35" y="229"/>
                    <a:pt x="0" y="61"/>
                    <a:pt x="170" y="0"/>
                  </a:cubicBezTo>
                  <a:close/>
                </a:path>
              </a:pathLst>
            </a:custGeom>
            <a:solidFill>
              <a:srgbClr val="FF8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8" name="Freeform 1086"/>
            <p:cNvSpPr/>
            <p:nvPr userDrawn="1"/>
          </p:nvSpPr>
          <p:spPr bwMode="auto">
            <a:xfrm>
              <a:off x="3091597" y="3141078"/>
              <a:ext cx="187700" cy="280299"/>
            </a:xfrm>
            <a:custGeom>
              <a:avLst/>
              <a:gdLst>
                <a:gd name="T0" fmla="*/ 148 w 150"/>
                <a:gd name="T1" fmla="*/ 0 h 224"/>
                <a:gd name="T2" fmla="*/ 150 w 150"/>
                <a:gd name="T3" fmla="*/ 127 h 224"/>
                <a:gd name="T4" fmla="*/ 0 w 150"/>
                <a:gd name="T5" fmla="*/ 224 h 224"/>
                <a:gd name="T6" fmla="*/ 148 w 150"/>
                <a:gd name="T7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224">
                  <a:moveTo>
                    <a:pt x="148" y="0"/>
                  </a:moveTo>
                  <a:cubicBezTo>
                    <a:pt x="150" y="127"/>
                    <a:pt x="150" y="127"/>
                    <a:pt x="150" y="127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0" y="224"/>
                    <a:pt x="14" y="43"/>
                    <a:pt x="148" y="0"/>
                  </a:cubicBezTo>
                  <a:close/>
                </a:path>
              </a:pathLst>
            </a:custGeom>
            <a:solidFill>
              <a:srgbClr val="F86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9" name="Freeform 1087"/>
            <p:cNvSpPr/>
            <p:nvPr userDrawn="1"/>
          </p:nvSpPr>
          <p:spPr bwMode="auto">
            <a:xfrm>
              <a:off x="2886378" y="3029709"/>
              <a:ext cx="211476" cy="281551"/>
            </a:xfrm>
            <a:custGeom>
              <a:avLst/>
              <a:gdLst>
                <a:gd name="T0" fmla="*/ 129 w 169"/>
                <a:gd name="T1" fmla="*/ 0 h 225"/>
                <a:gd name="T2" fmla="*/ 3 w 169"/>
                <a:gd name="T3" fmla="*/ 201 h 225"/>
                <a:gd name="T4" fmla="*/ 40 w 169"/>
                <a:gd name="T5" fmla="*/ 225 h 225"/>
                <a:gd name="T6" fmla="*/ 169 w 169"/>
                <a:gd name="T7" fmla="*/ 21 h 225"/>
                <a:gd name="T8" fmla="*/ 129 w 169"/>
                <a:gd name="T9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225">
                  <a:moveTo>
                    <a:pt x="129" y="0"/>
                  </a:moveTo>
                  <a:cubicBezTo>
                    <a:pt x="129" y="0"/>
                    <a:pt x="0" y="57"/>
                    <a:pt x="3" y="201"/>
                  </a:cubicBezTo>
                  <a:cubicBezTo>
                    <a:pt x="40" y="225"/>
                    <a:pt x="40" y="225"/>
                    <a:pt x="40" y="225"/>
                  </a:cubicBezTo>
                  <a:cubicBezTo>
                    <a:pt x="40" y="225"/>
                    <a:pt x="47" y="61"/>
                    <a:pt x="169" y="21"/>
                  </a:cubicBezTo>
                  <a:lnTo>
                    <a:pt x="129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0" name="Freeform 1088"/>
            <p:cNvSpPr/>
            <p:nvPr userDrawn="1"/>
          </p:nvSpPr>
          <p:spPr bwMode="auto">
            <a:xfrm>
              <a:off x="2772506" y="2955880"/>
              <a:ext cx="210224" cy="282802"/>
            </a:xfrm>
            <a:custGeom>
              <a:avLst/>
              <a:gdLst>
                <a:gd name="T0" fmla="*/ 128 w 168"/>
                <a:gd name="T1" fmla="*/ 0 h 226"/>
                <a:gd name="T2" fmla="*/ 2 w 168"/>
                <a:gd name="T3" fmla="*/ 201 h 226"/>
                <a:gd name="T4" fmla="*/ 39 w 168"/>
                <a:gd name="T5" fmla="*/ 226 h 226"/>
                <a:gd name="T6" fmla="*/ 168 w 168"/>
                <a:gd name="T7" fmla="*/ 22 h 226"/>
                <a:gd name="T8" fmla="*/ 128 w 168"/>
                <a:gd name="T9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226">
                  <a:moveTo>
                    <a:pt x="128" y="0"/>
                  </a:moveTo>
                  <a:cubicBezTo>
                    <a:pt x="128" y="0"/>
                    <a:pt x="0" y="57"/>
                    <a:pt x="2" y="201"/>
                  </a:cubicBezTo>
                  <a:cubicBezTo>
                    <a:pt x="39" y="226"/>
                    <a:pt x="39" y="226"/>
                    <a:pt x="39" y="226"/>
                  </a:cubicBezTo>
                  <a:cubicBezTo>
                    <a:pt x="39" y="226"/>
                    <a:pt x="47" y="62"/>
                    <a:pt x="168" y="22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1" name="Freeform 1089"/>
            <p:cNvSpPr/>
            <p:nvPr userDrawn="1"/>
          </p:nvSpPr>
          <p:spPr bwMode="auto">
            <a:xfrm>
              <a:off x="2666143" y="2890811"/>
              <a:ext cx="211476" cy="281551"/>
            </a:xfrm>
            <a:custGeom>
              <a:avLst/>
              <a:gdLst>
                <a:gd name="T0" fmla="*/ 129 w 169"/>
                <a:gd name="T1" fmla="*/ 0 h 225"/>
                <a:gd name="T2" fmla="*/ 3 w 169"/>
                <a:gd name="T3" fmla="*/ 201 h 225"/>
                <a:gd name="T4" fmla="*/ 40 w 169"/>
                <a:gd name="T5" fmla="*/ 225 h 225"/>
                <a:gd name="T6" fmla="*/ 169 w 169"/>
                <a:gd name="T7" fmla="*/ 21 h 225"/>
                <a:gd name="T8" fmla="*/ 129 w 169"/>
                <a:gd name="T9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225">
                  <a:moveTo>
                    <a:pt x="129" y="0"/>
                  </a:moveTo>
                  <a:cubicBezTo>
                    <a:pt x="129" y="0"/>
                    <a:pt x="0" y="57"/>
                    <a:pt x="3" y="201"/>
                  </a:cubicBezTo>
                  <a:cubicBezTo>
                    <a:pt x="40" y="225"/>
                    <a:pt x="40" y="225"/>
                    <a:pt x="40" y="225"/>
                  </a:cubicBezTo>
                  <a:cubicBezTo>
                    <a:pt x="40" y="225"/>
                    <a:pt x="47" y="61"/>
                    <a:pt x="169" y="21"/>
                  </a:cubicBezTo>
                  <a:lnTo>
                    <a:pt x="129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2" name="Freeform 1090"/>
            <p:cNvSpPr/>
            <p:nvPr userDrawn="1"/>
          </p:nvSpPr>
          <p:spPr bwMode="auto">
            <a:xfrm>
              <a:off x="2990238" y="3094778"/>
              <a:ext cx="211476" cy="282802"/>
            </a:xfrm>
            <a:custGeom>
              <a:avLst/>
              <a:gdLst>
                <a:gd name="T0" fmla="*/ 129 w 169"/>
                <a:gd name="T1" fmla="*/ 0 h 226"/>
                <a:gd name="T2" fmla="*/ 3 w 169"/>
                <a:gd name="T3" fmla="*/ 201 h 226"/>
                <a:gd name="T4" fmla="*/ 40 w 169"/>
                <a:gd name="T5" fmla="*/ 226 h 226"/>
                <a:gd name="T6" fmla="*/ 169 w 169"/>
                <a:gd name="T7" fmla="*/ 22 h 226"/>
                <a:gd name="T8" fmla="*/ 129 w 169"/>
                <a:gd name="T9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226">
                  <a:moveTo>
                    <a:pt x="129" y="0"/>
                  </a:moveTo>
                  <a:cubicBezTo>
                    <a:pt x="129" y="0"/>
                    <a:pt x="0" y="57"/>
                    <a:pt x="3" y="201"/>
                  </a:cubicBezTo>
                  <a:cubicBezTo>
                    <a:pt x="40" y="226"/>
                    <a:pt x="40" y="226"/>
                    <a:pt x="40" y="226"/>
                  </a:cubicBezTo>
                  <a:cubicBezTo>
                    <a:pt x="40" y="226"/>
                    <a:pt x="47" y="62"/>
                    <a:pt x="169" y="22"/>
                  </a:cubicBezTo>
                  <a:lnTo>
                    <a:pt x="129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3" name="Freeform 1091"/>
            <p:cNvSpPr/>
            <p:nvPr userDrawn="1"/>
          </p:nvSpPr>
          <p:spPr bwMode="auto">
            <a:xfrm>
              <a:off x="5349007" y="2775688"/>
              <a:ext cx="160171" cy="376653"/>
            </a:xfrm>
            <a:custGeom>
              <a:avLst/>
              <a:gdLst>
                <a:gd name="T0" fmla="*/ 128 w 128"/>
                <a:gd name="T1" fmla="*/ 0 h 301"/>
                <a:gd name="T2" fmla="*/ 0 w 128"/>
                <a:gd name="T3" fmla="*/ 218 h 301"/>
                <a:gd name="T4" fmla="*/ 128 w 128"/>
                <a:gd name="T5" fmla="*/ 301 h 301"/>
                <a:gd name="T6" fmla="*/ 128 w 128"/>
                <a:gd name="T7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301">
                  <a:moveTo>
                    <a:pt x="128" y="0"/>
                  </a:moveTo>
                  <a:lnTo>
                    <a:pt x="0" y="218"/>
                  </a:lnTo>
                  <a:lnTo>
                    <a:pt x="128" y="301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5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4" name="Freeform 1092"/>
            <p:cNvSpPr/>
            <p:nvPr userDrawn="1"/>
          </p:nvSpPr>
          <p:spPr bwMode="auto">
            <a:xfrm>
              <a:off x="5509178" y="2775688"/>
              <a:ext cx="168931" cy="376653"/>
            </a:xfrm>
            <a:custGeom>
              <a:avLst/>
              <a:gdLst>
                <a:gd name="T0" fmla="*/ 135 w 135"/>
                <a:gd name="T1" fmla="*/ 219 h 301"/>
                <a:gd name="T2" fmla="*/ 0 w 135"/>
                <a:gd name="T3" fmla="*/ 301 h 301"/>
                <a:gd name="T4" fmla="*/ 0 w 135"/>
                <a:gd name="T5" fmla="*/ 0 h 301"/>
                <a:gd name="T6" fmla="*/ 135 w 135"/>
                <a:gd name="T7" fmla="*/ 219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5" h="301">
                  <a:moveTo>
                    <a:pt x="135" y="219"/>
                  </a:moveTo>
                  <a:cubicBezTo>
                    <a:pt x="131" y="221"/>
                    <a:pt x="0" y="301"/>
                    <a:pt x="0" y="30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35" y="219"/>
                  </a:lnTo>
                  <a:close/>
                </a:path>
              </a:pathLst>
            </a:custGeom>
            <a:solidFill>
              <a:srgbClr val="7BC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5" name="Freeform 1093"/>
            <p:cNvSpPr/>
            <p:nvPr userDrawn="1"/>
          </p:nvSpPr>
          <p:spPr bwMode="auto">
            <a:xfrm>
              <a:off x="5509178" y="3129816"/>
              <a:ext cx="37540" cy="78835"/>
            </a:xfrm>
            <a:custGeom>
              <a:avLst/>
              <a:gdLst>
                <a:gd name="T0" fmla="*/ 30 w 30"/>
                <a:gd name="T1" fmla="*/ 45 h 63"/>
                <a:gd name="T2" fmla="*/ 0 w 30"/>
                <a:gd name="T3" fmla="*/ 63 h 63"/>
                <a:gd name="T4" fmla="*/ 0 w 30"/>
                <a:gd name="T5" fmla="*/ 18 h 63"/>
                <a:gd name="T6" fmla="*/ 30 w 30"/>
                <a:gd name="T7" fmla="*/ 0 h 63"/>
                <a:gd name="T8" fmla="*/ 30 w 30"/>
                <a:gd name="T9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63">
                  <a:moveTo>
                    <a:pt x="30" y="45"/>
                  </a:moveTo>
                  <a:lnTo>
                    <a:pt x="0" y="63"/>
                  </a:lnTo>
                  <a:lnTo>
                    <a:pt x="0" y="18"/>
                  </a:lnTo>
                  <a:lnTo>
                    <a:pt x="30" y="0"/>
                  </a:lnTo>
                  <a:lnTo>
                    <a:pt x="30" y="45"/>
                  </a:lnTo>
                  <a:close/>
                </a:path>
              </a:pathLst>
            </a:custGeom>
            <a:solidFill>
              <a:srgbClr val="794A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6" name="Freeform 1094"/>
            <p:cNvSpPr/>
            <p:nvPr userDrawn="1"/>
          </p:nvSpPr>
          <p:spPr bwMode="auto">
            <a:xfrm>
              <a:off x="5467884" y="3126062"/>
              <a:ext cx="41294" cy="82588"/>
            </a:xfrm>
            <a:custGeom>
              <a:avLst/>
              <a:gdLst>
                <a:gd name="T0" fmla="*/ 0 w 33"/>
                <a:gd name="T1" fmla="*/ 0 h 66"/>
                <a:gd name="T2" fmla="*/ 33 w 33"/>
                <a:gd name="T3" fmla="*/ 21 h 66"/>
                <a:gd name="T4" fmla="*/ 33 w 33"/>
                <a:gd name="T5" fmla="*/ 66 h 66"/>
                <a:gd name="T6" fmla="*/ 0 w 33"/>
                <a:gd name="T7" fmla="*/ 49 h 66"/>
                <a:gd name="T8" fmla="*/ 0 w 33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6">
                  <a:moveTo>
                    <a:pt x="0" y="0"/>
                  </a:moveTo>
                  <a:lnTo>
                    <a:pt x="33" y="21"/>
                  </a:lnTo>
                  <a:lnTo>
                    <a:pt x="33" y="66"/>
                  </a:lnTo>
                  <a:lnTo>
                    <a:pt x="0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36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7" name="Freeform 1095"/>
            <p:cNvSpPr/>
            <p:nvPr userDrawn="1"/>
          </p:nvSpPr>
          <p:spPr bwMode="auto">
            <a:xfrm>
              <a:off x="1768934" y="3310008"/>
              <a:ext cx="112620" cy="261530"/>
            </a:xfrm>
            <a:custGeom>
              <a:avLst/>
              <a:gdLst>
                <a:gd name="T0" fmla="*/ 90 w 90"/>
                <a:gd name="T1" fmla="*/ 0 h 209"/>
                <a:gd name="T2" fmla="*/ 0 w 90"/>
                <a:gd name="T3" fmla="*/ 151 h 209"/>
                <a:gd name="T4" fmla="*/ 90 w 90"/>
                <a:gd name="T5" fmla="*/ 209 h 209"/>
                <a:gd name="T6" fmla="*/ 90 w 90"/>
                <a:gd name="T7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209">
                  <a:moveTo>
                    <a:pt x="90" y="0"/>
                  </a:moveTo>
                  <a:lnTo>
                    <a:pt x="0" y="151"/>
                  </a:lnTo>
                  <a:lnTo>
                    <a:pt x="90" y="209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5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8" name="Freeform 1096"/>
            <p:cNvSpPr/>
            <p:nvPr userDrawn="1"/>
          </p:nvSpPr>
          <p:spPr bwMode="auto">
            <a:xfrm>
              <a:off x="1881555" y="3310008"/>
              <a:ext cx="117626" cy="261530"/>
            </a:xfrm>
            <a:custGeom>
              <a:avLst/>
              <a:gdLst>
                <a:gd name="T0" fmla="*/ 94 w 94"/>
                <a:gd name="T1" fmla="*/ 152 h 210"/>
                <a:gd name="T2" fmla="*/ 0 w 94"/>
                <a:gd name="T3" fmla="*/ 210 h 210"/>
                <a:gd name="T4" fmla="*/ 0 w 94"/>
                <a:gd name="T5" fmla="*/ 0 h 210"/>
                <a:gd name="T6" fmla="*/ 94 w 94"/>
                <a:gd name="T7" fmla="*/ 152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210">
                  <a:moveTo>
                    <a:pt x="94" y="152"/>
                  </a:moveTo>
                  <a:cubicBezTo>
                    <a:pt x="90" y="153"/>
                    <a:pt x="0" y="210"/>
                    <a:pt x="0" y="21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4" y="152"/>
                  </a:lnTo>
                  <a:close/>
                </a:path>
              </a:pathLst>
            </a:custGeom>
            <a:solidFill>
              <a:srgbClr val="7BC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9" name="Freeform 1097"/>
            <p:cNvSpPr/>
            <p:nvPr userDrawn="1"/>
          </p:nvSpPr>
          <p:spPr bwMode="auto">
            <a:xfrm>
              <a:off x="1881555" y="3555270"/>
              <a:ext cx="25027" cy="55059"/>
            </a:xfrm>
            <a:custGeom>
              <a:avLst/>
              <a:gdLst>
                <a:gd name="T0" fmla="*/ 20 w 20"/>
                <a:gd name="T1" fmla="*/ 31 h 44"/>
                <a:gd name="T2" fmla="*/ 0 w 20"/>
                <a:gd name="T3" fmla="*/ 44 h 44"/>
                <a:gd name="T4" fmla="*/ 0 w 20"/>
                <a:gd name="T5" fmla="*/ 13 h 44"/>
                <a:gd name="T6" fmla="*/ 20 w 20"/>
                <a:gd name="T7" fmla="*/ 0 h 44"/>
                <a:gd name="T8" fmla="*/ 20 w 20"/>
                <a:gd name="T9" fmla="*/ 3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44">
                  <a:moveTo>
                    <a:pt x="20" y="31"/>
                  </a:moveTo>
                  <a:lnTo>
                    <a:pt x="0" y="44"/>
                  </a:lnTo>
                  <a:lnTo>
                    <a:pt x="0" y="13"/>
                  </a:lnTo>
                  <a:lnTo>
                    <a:pt x="20" y="0"/>
                  </a:lnTo>
                  <a:lnTo>
                    <a:pt x="20" y="31"/>
                  </a:lnTo>
                  <a:close/>
                </a:path>
              </a:pathLst>
            </a:custGeom>
            <a:solidFill>
              <a:srgbClr val="794A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0" name="Freeform 1098"/>
            <p:cNvSpPr/>
            <p:nvPr userDrawn="1"/>
          </p:nvSpPr>
          <p:spPr bwMode="auto">
            <a:xfrm>
              <a:off x="1851523" y="3552767"/>
              <a:ext cx="30032" cy="57561"/>
            </a:xfrm>
            <a:custGeom>
              <a:avLst/>
              <a:gdLst>
                <a:gd name="T0" fmla="*/ 0 w 24"/>
                <a:gd name="T1" fmla="*/ 0 h 46"/>
                <a:gd name="T2" fmla="*/ 24 w 24"/>
                <a:gd name="T3" fmla="*/ 15 h 46"/>
                <a:gd name="T4" fmla="*/ 24 w 24"/>
                <a:gd name="T5" fmla="*/ 46 h 46"/>
                <a:gd name="T6" fmla="*/ 0 w 24"/>
                <a:gd name="T7" fmla="*/ 34 h 46"/>
                <a:gd name="T8" fmla="*/ 0 w 24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6">
                  <a:moveTo>
                    <a:pt x="0" y="0"/>
                  </a:moveTo>
                  <a:lnTo>
                    <a:pt x="24" y="15"/>
                  </a:lnTo>
                  <a:lnTo>
                    <a:pt x="24" y="46"/>
                  </a:lnTo>
                  <a:lnTo>
                    <a:pt x="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36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1" name="Rectangle 1099"/>
            <p:cNvSpPr>
              <a:spLocks noChangeArrowheads="1"/>
            </p:cNvSpPr>
            <p:nvPr userDrawn="1"/>
          </p:nvSpPr>
          <p:spPr bwMode="auto">
            <a:xfrm>
              <a:off x="4196526" y="4133387"/>
              <a:ext cx="202716" cy="95102"/>
            </a:xfrm>
            <a:prstGeom prst="rect">
              <a:avLst/>
            </a:prstGeom>
            <a:solidFill>
              <a:srgbClr val="BF8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2" name="Freeform 1100"/>
            <p:cNvSpPr/>
            <p:nvPr userDrawn="1"/>
          </p:nvSpPr>
          <p:spPr bwMode="auto">
            <a:xfrm>
              <a:off x="4331671" y="3884372"/>
              <a:ext cx="32535" cy="33786"/>
            </a:xfrm>
            <a:custGeom>
              <a:avLst/>
              <a:gdLst>
                <a:gd name="T0" fmla="*/ 25 w 26"/>
                <a:gd name="T1" fmla="*/ 10 h 27"/>
                <a:gd name="T2" fmla="*/ 13 w 26"/>
                <a:gd name="T3" fmla="*/ 15 h 27"/>
                <a:gd name="T4" fmla="*/ 6 w 26"/>
                <a:gd name="T5" fmla="*/ 25 h 27"/>
                <a:gd name="T6" fmla="*/ 0 w 26"/>
                <a:gd name="T7" fmla="*/ 23 h 27"/>
                <a:gd name="T8" fmla="*/ 8 w 26"/>
                <a:gd name="T9" fmla="*/ 9 h 27"/>
                <a:gd name="T10" fmla="*/ 22 w 26"/>
                <a:gd name="T11" fmla="*/ 2 h 27"/>
                <a:gd name="T12" fmla="*/ 25 w 26"/>
                <a:gd name="T1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7">
                  <a:moveTo>
                    <a:pt x="25" y="10"/>
                  </a:moveTo>
                  <a:cubicBezTo>
                    <a:pt x="24" y="15"/>
                    <a:pt x="17" y="16"/>
                    <a:pt x="13" y="15"/>
                  </a:cubicBezTo>
                  <a:cubicBezTo>
                    <a:pt x="12" y="15"/>
                    <a:pt x="9" y="22"/>
                    <a:pt x="6" y="25"/>
                  </a:cubicBezTo>
                  <a:cubicBezTo>
                    <a:pt x="3" y="27"/>
                    <a:pt x="1" y="25"/>
                    <a:pt x="0" y="23"/>
                  </a:cubicBezTo>
                  <a:cubicBezTo>
                    <a:pt x="0" y="23"/>
                    <a:pt x="7" y="12"/>
                    <a:pt x="8" y="9"/>
                  </a:cubicBezTo>
                  <a:cubicBezTo>
                    <a:pt x="14" y="0"/>
                    <a:pt x="18" y="1"/>
                    <a:pt x="22" y="2"/>
                  </a:cubicBezTo>
                  <a:cubicBezTo>
                    <a:pt x="26" y="3"/>
                    <a:pt x="26" y="6"/>
                    <a:pt x="25" y="10"/>
                  </a:cubicBezTo>
                  <a:close/>
                </a:path>
              </a:pathLst>
            </a:custGeom>
            <a:solidFill>
              <a:srgbClr val="F2D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3" name="Freeform 1101"/>
            <p:cNvSpPr/>
            <p:nvPr userDrawn="1"/>
          </p:nvSpPr>
          <p:spPr bwMode="auto">
            <a:xfrm>
              <a:off x="4344184" y="3701677"/>
              <a:ext cx="50053" cy="193957"/>
            </a:xfrm>
            <a:custGeom>
              <a:avLst/>
              <a:gdLst>
                <a:gd name="T0" fmla="*/ 15 w 40"/>
                <a:gd name="T1" fmla="*/ 153 h 155"/>
                <a:gd name="T2" fmla="*/ 39 w 40"/>
                <a:gd name="T3" fmla="*/ 84 h 155"/>
                <a:gd name="T4" fmla="*/ 39 w 40"/>
                <a:gd name="T5" fmla="*/ 29 h 155"/>
                <a:gd name="T6" fmla="*/ 24 w 40"/>
                <a:gd name="T7" fmla="*/ 1 h 155"/>
                <a:gd name="T8" fmla="*/ 11 w 40"/>
                <a:gd name="T9" fmla="*/ 33 h 155"/>
                <a:gd name="T10" fmla="*/ 13 w 40"/>
                <a:gd name="T11" fmla="*/ 88 h 155"/>
                <a:gd name="T12" fmla="*/ 0 w 40"/>
                <a:gd name="T13" fmla="*/ 154 h 155"/>
                <a:gd name="T14" fmla="*/ 15 w 40"/>
                <a:gd name="T15" fmla="*/ 15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155">
                  <a:moveTo>
                    <a:pt x="15" y="153"/>
                  </a:moveTo>
                  <a:cubicBezTo>
                    <a:pt x="19" y="145"/>
                    <a:pt x="39" y="98"/>
                    <a:pt x="39" y="84"/>
                  </a:cubicBezTo>
                  <a:cubicBezTo>
                    <a:pt x="40" y="71"/>
                    <a:pt x="39" y="29"/>
                    <a:pt x="39" y="29"/>
                  </a:cubicBezTo>
                  <a:cubicBezTo>
                    <a:pt x="39" y="29"/>
                    <a:pt x="40" y="2"/>
                    <a:pt x="24" y="1"/>
                  </a:cubicBezTo>
                  <a:cubicBezTo>
                    <a:pt x="14" y="0"/>
                    <a:pt x="5" y="9"/>
                    <a:pt x="11" y="33"/>
                  </a:cubicBezTo>
                  <a:cubicBezTo>
                    <a:pt x="14" y="43"/>
                    <a:pt x="13" y="88"/>
                    <a:pt x="13" y="88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14" y="155"/>
                    <a:pt x="15" y="153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4" name="Freeform 1102"/>
            <p:cNvSpPr/>
            <p:nvPr userDrawn="1"/>
          </p:nvSpPr>
          <p:spPr bwMode="auto">
            <a:xfrm>
              <a:off x="4335425" y="3885623"/>
              <a:ext cx="37540" cy="57561"/>
            </a:xfrm>
            <a:custGeom>
              <a:avLst/>
              <a:gdLst>
                <a:gd name="T0" fmla="*/ 24 w 30"/>
                <a:gd name="T1" fmla="*/ 4 h 46"/>
                <a:gd name="T2" fmla="*/ 13 w 30"/>
                <a:gd name="T3" fmla="*/ 0 h 46"/>
                <a:gd name="T4" fmla="*/ 5 w 30"/>
                <a:gd name="T5" fmla="*/ 13 h 46"/>
                <a:gd name="T6" fmla="*/ 5 w 30"/>
                <a:gd name="T7" fmla="*/ 15 h 46"/>
                <a:gd name="T8" fmla="*/ 2 w 30"/>
                <a:gd name="T9" fmla="*/ 32 h 46"/>
                <a:gd name="T10" fmla="*/ 9 w 30"/>
                <a:gd name="T11" fmla="*/ 43 h 46"/>
                <a:gd name="T12" fmla="*/ 9 w 30"/>
                <a:gd name="T13" fmla="*/ 44 h 46"/>
                <a:gd name="T14" fmla="*/ 20 w 30"/>
                <a:gd name="T15" fmla="*/ 37 h 46"/>
                <a:gd name="T16" fmla="*/ 27 w 30"/>
                <a:gd name="T17" fmla="*/ 20 h 46"/>
                <a:gd name="T18" fmla="*/ 24 w 30"/>
                <a:gd name="T19" fmla="*/ 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46">
                  <a:moveTo>
                    <a:pt x="24" y="4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0" y="41"/>
                    <a:pt x="9" y="43"/>
                  </a:cubicBezTo>
                  <a:cubicBezTo>
                    <a:pt x="15" y="45"/>
                    <a:pt x="9" y="44"/>
                    <a:pt x="9" y="44"/>
                  </a:cubicBezTo>
                  <a:cubicBezTo>
                    <a:pt x="17" y="46"/>
                    <a:pt x="20" y="37"/>
                    <a:pt x="20" y="37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9" y="14"/>
                    <a:pt x="30" y="5"/>
                    <a:pt x="24" y="4"/>
                  </a:cubicBezTo>
                  <a:close/>
                </a:path>
              </a:pathLst>
            </a:custGeom>
            <a:solidFill>
              <a:srgbClr val="F2D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5" name="Freeform 1103"/>
            <p:cNvSpPr/>
            <p:nvPr userDrawn="1"/>
          </p:nvSpPr>
          <p:spPr bwMode="auto">
            <a:xfrm>
              <a:off x="4351692" y="3699174"/>
              <a:ext cx="47551" cy="83840"/>
            </a:xfrm>
            <a:custGeom>
              <a:avLst/>
              <a:gdLst>
                <a:gd name="T0" fmla="*/ 14 w 38"/>
                <a:gd name="T1" fmla="*/ 2 h 67"/>
                <a:gd name="T2" fmla="*/ 2 w 38"/>
                <a:gd name="T3" fmla="*/ 26 h 67"/>
                <a:gd name="T4" fmla="*/ 5 w 38"/>
                <a:gd name="T5" fmla="*/ 61 h 67"/>
                <a:gd name="T6" fmla="*/ 20 w 38"/>
                <a:gd name="T7" fmla="*/ 66 h 67"/>
                <a:gd name="T8" fmla="*/ 38 w 38"/>
                <a:gd name="T9" fmla="*/ 58 h 67"/>
                <a:gd name="T10" fmla="*/ 33 w 38"/>
                <a:gd name="T11" fmla="*/ 25 h 67"/>
                <a:gd name="T12" fmla="*/ 14 w 38"/>
                <a:gd name="T13" fmla="*/ 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67">
                  <a:moveTo>
                    <a:pt x="14" y="2"/>
                  </a:moveTo>
                  <a:cubicBezTo>
                    <a:pt x="0" y="5"/>
                    <a:pt x="2" y="26"/>
                    <a:pt x="2" y="26"/>
                  </a:cubicBezTo>
                  <a:cubicBezTo>
                    <a:pt x="2" y="26"/>
                    <a:pt x="4" y="55"/>
                    <a:pt x="5" y="61"/>
                  </a:cubicBezTo>
                  <a:cubicBezTo>
                    <a:pt x="5" y="61"/>
                    <a:pt x="10" y="67"/>
                    <a:pt x="20" y="66"/>
                  </a:cubicBezTo>
                  <a:cubicBezTo>
                    <a:pt x="35" y="64"/>
                    <a:pt x="38" y="58"/>
                    <a:pt x="38" y="58"/>
                  </a:cubicBezTo>
                  <a:cubicBezTo>
                    <a:pt x="36" y="48"/>
                    <a:pt x="34" y="29"/>
                    <a:pt x="33" y="25"/>
                  </a:cubicBezTo>
                  <a:cubicBezTo>
                    <a:pt x="31" y="9"/>
                    <a:pt x="24" y="0"/>
                    <a:pt x="14" y="2"/>
                  </a:cubicBezTo>
                  <a:close/>
                </a:path>
              </a:pathLst>
            </a:custGeom>
            <a:solidFill>
              <a:srgbClr val="26B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6" name="Freeform 1104"/>
            <p:cNvSpPr/>
            <p:nvPr userDrawn="1"/>
          </p:nvSpPr>
          <p:spPr bwMode="auto">
            <a:xfrm>
              <a:off x="4240324" y="4157163"/>
              <a:ext cx="103861" cy="48803"/>
            </a:xfrm>
            <a:custGeom>
              <a:avLst/>
              <a:gdLst>
                <a:gd name="T0" fmla="*/ 42 w 83"/>
                <a:gd name="T1" fmla="*/ 0 h 39"/>
                <a:gd name="T2" fmla="*/ 32 w 83"/>
                <a:gd name="T3" fmla="*/ 4 h 39"/>
                <a:gd name="T4" fmla="*/ 16 w 83"/>
                <a:gd name="T5" fmla="*/ 7 h 39"/>
                <a:gd name="T6" fmla="*/ 0 w 83"/>
                <a:gd name="T7" fmla="*/ 17 h 39"/>
                <a:gd name="T8" fmla="*/ 0 w 83"/>
                <a:gd name="T9" fmla="*/ 21 h 39"/>
                <a:gd name="T10" fmla="*/ 8 w 83"/>
                <a:gd name="T11" fmla="*/ 27 h 39"/>
                <a:gd name="T12" fmla="*/ 23 w 83"/>
                <a:gd name="T13" fmla="*/ 31 h 39"/>
                <a:gd name="T14" fmla="*/ 56 w 83"/>
                <a:gd name="T15" fmla="*/ 36 h 39"/>
                <a:gd name="T16" fmla="*/ 66 w 83"/>
                <a:gd name="T17" fmla="*/ 38 h 39"/>
                <a:gd name="T18" fmla="*/ 83 w 83"/>
                <a:gd name="T19" fmla="*/ 26 h 39"/>
                <a:gd name="T20" fmla="*/ 83 w 83"/>
                <a:gd name="T21" fmla="*/ 4 h 39"/>
                <a:gd name="T22" fmla="*/ 42 w 83"/>
                <a:gd name="T2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39">
                  <a:moveTo>
                    <a:pt x="42" y="0"/>
                  </a:moveTo>
                  <a:cubicBezTo>
                    <a:pt x="42" y="0"/>
                    <a:pt x="39" y="3"/>
                    <a:pt x="32" y="4"/>
                  </a:cubicBezTo>
                  <a:cubicBezTo>
                    <a:pt x="29" y="5"/>
                    <a:pt x="16" y="7"/>
                    <a:pt x="16" y="7"/>
                  </a:cubicBezTo>
                  <a:cubicBezTo>
                    <a:pt x="9" y="7"/>
                    <a:pt x="2" y="11"/>
                    <a:pt x="0" y="17"/>
                  </a:cubicBezTo>
                  <a:cubicBezTo>
                    <a:pt x="0" y="17"/>
                    <a:pt x="0" y="20"/>
                    <a:pt x="0" y="21"/>
                  </a:cubicBezTo>
                  <a:cubicBezTo>
                    <a:pt x="1" y="25"/>
                    <a:pt x="4" y="26"/>
                    <a:pt x="8" y="27"/>
                  </a:cubicBezTo>
                  <a:cubicBezTo>
                    <a:pt x="8" y="27"/>
                    <a:pt x="16" y="30"/>
                    <a:pt x="23" y="31"/>
                  </a:cubicBezTo>
                  <a:cubicBezTo>
                    <a:pt x="31" y="33"/>
                    <a:pt x="49" y="36"/>
                    <a:pt x="56" y="36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77" y="39"/>
                    <a:pt x="83" y="30"/>
                    <a:pt x="83" y="26"/>
                  </a:cubicBezTo>
                  <a:cubicBezTo>
                    <a:pt x="83" y="4"/>
                    <a:pt x="83" y="4"/>
                    <a:pt x="83" y="4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30A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7" name="Freeform 1105"/>
            <p:cNvSpPr/>
            <p:nvPr userDrawn="1"/>
          </p:nvSpPr>
          <p:spPr bwMode="auto">
            <a:xfrm>
              <a:off x="4279115" y="4125879"/>
              <a:ext cx="87594" cy="58813"/>
            </a:xfrm>
            <a:custGeom>
              <a:avLst/>
              <a:gdLst>
                <a:gd name="T0" fmla="*/ 35 w 70"/>
                <a:gd name="T1" fmla="*/ 0 h 47"/>
                <a:gd name="T2" fmla="*/ 30 w 70"/>
                <a:gd name="T3" fmla="*/ 5 h 47"/>
                <a:gd name="T4" fmla="*/ 21 w 70"/>
                <a:gd name="T5" fmla="*/ 5 h 47"/>
                <a:gd name="T6" fmla="*/ 1 w 70"/>
                <a:gd name="T7" fmla="*/ 12 h 47"/>
                <a:gd name="T8" fmla="*/ 1 w 70"/>
                <a:gd name="T9" fmla="*/ 14 h 47"/>
                <a:gd name="T10" fmla="*/ 5 w 70"/>
                <a:gd name="T11" fmla="*/ 20 h 47"/>
                <a:gd name="T12" fmla="*/ 20 w 70"/>
                <a:gd name="T13" fmla="*/ 30 h 47"/>
                <a:gd name="T14" fmla="*/ 33 w 70"/>
                <a:gd name="T15" fmla="*/ 33 h 47"/>
                <a:gd name="T16" fmla="*/ 40 w 70"/>
                <a:gd name="T17" fmla="*/ 32 h 47"/>
                <a:gd name="T18" fmla="*/ 43 w 70"/>
                <a:gd name="T19" fmla="*/ 40 h 47"/>
                <a:gd name="T20" fmla="*/ 52 w 70"/>
                <a:gd name="T21" fmla="*/ 44 h 47"/>
                <a:gd name="T22" fmla="*/ 70 w 70"/>
                <a:gd name="T23" fmla="*/ 35 h 47"/>
                <a:gd name="T24" fmla="*/ 70 w 70"/>
                <a:gd name="T25" fmla="*/ 10 h 47"/>
                <a:gd name="T26" fmla="*/ 35 w 70"/>
                <a:gd name="T2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47">
                  <a:moveTo>
                    <a:pt x="35" y="0"/>
                  </a:moveTo>
                  <a:cubicBezTo>
                    <a:pt x="35" y="0"/>
                    <a:pt x="36" y="4"/>
                    <a:pt x="30" y="5"/>
                  </a:cubicBezTo>
                  <a:cubicBezTo>
                    <a:pt x="26" y="5"/>
                    <a:pt x="21" y="5"/>
                    <a:pt x="21" y="5"/>
                  </a:cubicBezTo>
                  <a:cubicBezTo>
                    <a:pt x="12" y="3"/>
                    <a:pt x="3" y="7"/>
                    <a:pt x="1" y="12"/>
                  </a:cubicBezTo>
                  <a:cubicBezTo>
                    <a:pt x="1" y="12"/>
                    <a:pt x="1" y="13"/>
                    <a:pt x="1" y="14"/>
                  </a:cubicBezTo>
                  <a:cubicBezTo>
                    <a:pt x="1" y="16"/>
                    <a:pt x="0" y="16"/>
                    <a:pt x="5" y="20"/>
                  </a:cubicBezTo>
                  <a:cubicBezTo>
                    <a:pt x="5" y="20"/>
                    <a:pt x="14" y="27"/>
                    <a:pt x="20" y="30"/>
                  </a:cubicBezTo>
                  <a:cubicBezTo>
                    <a:pt x="27" y="33"/>
                    <a:pt x="30" y="33"/>
                    <a:pt x="33" y="33"/>
                  </a:cubicBezTo>
                  <a:cubicBezTo>
                    <a:pt x="33" y="33"/>
                    <a:pt x="37" y="32"/>
                    <a:pt x="40" y="32"/>
                  </a:cubicBezTo>
                  <a:cubicBezTo>
                    <a:pt x="43" y="33"/>
                    <a:pt x="43" y="37"/>
                    <a:pt x="43" y="4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62" y="47"/>
                    <a:pt x="70" y="38"/>
                    <a:pt x="70" y="35"/>
                  </a:cubicBezTo>
                  <a:cubicBezTo>
                    <a:pt x="70" y="10"/>
                    <a:pt x="70" y="10"/>
                    <a:pt x="70" y="10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rgbClr val="30A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" name="Freeform 1106"/>
            <p:cNvSpPr/>
            <p:nvPr userDrawn="1"/>
          </p:nvSpPr>
          <p:spPr bwMode="auto">
            <a:xfrm>
              <a:off x="4280366" y="4142147"/>
              <a:ext cx="53808" cy="32535"/>
            </a:xfrm>
            <a:custGeom>
              <a:avLst/>
              <a:gdLst>
                <a:gd name="T0" fmla="*/ 38 w 43"/>
                <a:gd name="T1" fmla="*/ 18 h 26"/>
                <a:gd name="T2" fmla="*/ 24 w 43"/>
                <a:gd name="T3" fmla="*/ 13 h 26"/>
                <a:gd name="T4" fmla="*/ 6 w 43"/>
                <a:gd name="T5" fmla="*/ 6 h 26"/>
                <a:gd name="T6" fmla="*/ 0 w 43"/>
                <a:gd name="T7" fmla="*/ 0 h 26"/>
                <a:gd name="T8" fmla="*/ 0 w 43"/>
                <a:gd name="T9" fmla="*/ 4 h 26"/>
                <a:gd name="T10" fmla="*/ 6 w 43"/>
                <a:gd name="T11" fmla="*/ 11 h 26"/>
                <a:gd name="T12" fmla="*/ 19 w 43"/>
                <a:gd name="T13" fmla="*/ 17 h 26"/>
                <a:gd name="T14" fmla="*/ 33 w 43"/>
                <a:gd name="T15" fmla="*/ 23 h 26"/>
                <a:gd name="T16" fmla="*/ 40 w 43"/>
                <a:gd name="T17" fmla="*/ 26 h 26"/>
                <a:gd name="T18" fmla="*/ 41 w 43"/>
                <a:gd name="T19" fmla="*/ 21 h 26"/>
                <a:gd name="T20" fmla="*/ 38 w 43"/>
                <a:gd name="T21" fmla="*/ 1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26">
                  <a:moveTo>
                    <a:pt x="38" y="18"/>
                  </a:moveTo>
                  <a:cubicBezTo>
                    <a:pt x="37" y="17"/>
                    <a:pt x="28" y="14"/>
                    <a:pt x="24" y="13"/>
                  </a:cubicBezTo>
                  <a:cubicBezTo>
                    <a:pt x="17" y="11"/>
                    <a:pt x="6" y="6"/>
                    <a:pt x="6" y="6"/>
                  </a:cubicBezTo>
                  <a:cubicBezTo>
                    <a:pt x="3" y="4"/>
                    <a:pt x="0" y="2"/>
                    <a:pt x="0" y="0"/>
                  </a:cubicBezTo>
                  <a:cubicBezTo>
                    <a:pt x="0" y="1"/>
                    <a:pt x="0" y="4"/>
                    <a:pt x="0" y="4"/>
                  </a:cubicBezTo>
                  <a:cubicBezTo>
                    <a:pt x="0" y="7"/>
                    <a:pt x="2" y="9"/>
                    <a:pt x="6" y="11"/>
                  </a:cubicBezTo>
                  <a:cubicBezTo>
                    <a:pt x="6" y="11"/>
                    <a:pt x="13" y="14"/>
                    <a:pt x="19" y="17"/>
                  </a:cubicBezTo>
                  <a:cubicBezTo>
                    <a:pt x="25" y="20"/>
                    <a:pt x="28" y="21"/>
                    <a:pt x="33" y="23"/>
                  </a:cubicBezTo>
                  <a:cubicBezTo>
                    <a:pt x="33" y="23"/>
                    <a:pt x="38" y="25"/>
                    <a:pt x="40" y="26"/>
                  </a:cubicBezTo>
                  <a:cubicBezTo>
                    <a:pt x="41" y="26"/>
                    <a:pt x="41" y="20"/>
                    <a:pt x="41" y="21"/>
                  </a:cubicBezTo>
                  <a:cubicBezTo>
                    <a:pt x="41" y="21"/>
                    <a:pt x="43" y="20"/>
                    <a:pt x="38" y="18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" name="Freeform 1107"/>
            <p:cNvSpPr/>
            <p:nvPr userDrawn="1"/>
          </p:nvSpPr>
          <p:spPr bwMode="auto">
            <a:xfrm>
              <a:off x="4332923" y="4163419"/>
              <a:ext cx="33786" cy="21273"/>
            </a:xfrm>
            <a:custGeom>
              <a:avLst/>
              <a:gdLst>
                <a:gd name="T0" fmla="*/ 9 w 27"/>
                <a:gd name="T1" fmla="*/ 8 h 17"/>
                <a:gd name="T2" fmla="*/ 0 w 27"/>
                <a:gd name="T3" fmla="*/ 6 h 17"/>
                <a:gd name="T4" fmla="*/ 0 w 27"/>
                <a:gd name="T5" fmla="*/ 10 h 17"/>
                <a:gd name="T6" fmla="*/ 9 w 27"/>
                <a:gd name="T7" fmla="*/ 14 h 17"/>
                <a:gd name="T8" fmla="*/ 27 w 27"/>
                <a:gd name="T9" fmla="*/ 6 h 17"/>
                <a:gd name="T10" fmla="*/ 27 w 27"/>
                <a:gd name="T11" fmla="*/ 0 h 17"/>
                <a:gd name="T12" fmla="*/ 9 w 27"/>
                <a:gd name="T13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7">
                  <a:moveTo>
                    <a:pt x="9" y="8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9"/>
                    <a:pt x="0" y="10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9" y="17"/>
                    <a:pt x="27" y="8"/>
                    <a:pt x="27" y="6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3"/>
                    <a:pt x="19" y="9"/>
                    <a:pt x="9" y="8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" name="Freeform 1108"/>
            <p:cNvSpPr/>
            <p:nvPr userDrawn="1"/>
          </p:nvSpPr>
          <p:spPr bwMode="auto">
            <a:xfrm>
              <a:off x="4269104" y="3657880"/>
              <a:ext cx="126385" cy="222738"/>
            </a:xfrm>
            <a:custGeom>
              <a:avLst/>
              <a:gdLst>
                <a:gd name="T0" fmla="*/ 91 w 101"/>
                <a:gd name="T1" fmla="*/ 61 h 178"/>
                <a:gd name="T2" fmla="*/ 91 w 101"/>
                <a:gd name="T3" fmla="*/ 34 h 178"/>
                <a:gd name="T4" fmla="*/ 101 w 101"/>
                <a:gd name="T5" fmla="*/ 2 h 178"/>
                <a:gd name="T6" fmla="*/ 72 w 101"/>
                <a:gd name="T7" fmla="*/ 0 h 178"/>
                <a:gd name="T8" fmla="*/ 63 w 101"/>
                <a:gd name="T9" fmla="*/ 27 h 178"/>
                <a:gd name="T10" fmla="*/ 46 w 101"/>
                <a:gd name="T11" fmla="*/ 44 h 178"/>
                <a:gd name="T12" fmla="*/ 31 w 101"/>
                <a:gd name="T13" fmla="*/ 58 h 178"/>
                <a:gd name="T14" fmla="*/ 16 w 101"/>
                <a:gd name="T15" fmla="*/ 82 h 178"/>
                <a:gd name="T16" fmla="*/ 0 w 101"/>
                <a:gd name="T17" fmla="*/ 164 h 178"/>
                <a:gd name="T18" fmla="*/ 73 w 101"/>
                <a:gd name="T19" fmla="*/ 178 h 178"/>
                <a:gd name="T20" fmla="*/ 88 w 101"/>
                <a:gd name="T21" fmla="*/ 81 h 178"/>
                <a:gd name="T22" fmla="*/ 91 w 101"/>
                <a:gd name="T23" fmla="*/ 61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" h="178">
                  <a:moveTo>
                    <a:pt x="91" y="61"/>
                  </a:moveTo>
                  <a:cubicBezTo>
                    <a:pt x="91" y="61"/>
                    <a:pt x="90" y="41"/>
                    <a:pt x="91" y="34"/>
                  </a:cubicBezTo>
                  <a:cubicBezTo>
                    <a:pt x="93" y="19"/>
                    <a:pt x="101" y="2"/>
                    <a:pt x="101" y="2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63" y="27"/>
                    <a:pt x="63" y="27"/>
                    <a:pt x="63" y="27"/>
                  </a:cubicBezTo>
                  <a:cubicBezTo>
                    <a:pt x="58" y="37"/>
                    <a:pt x="49" y="41"/>
                    <a:pt x="46" y="44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27" y="62"/>
                    <a:pt x="19" y="68"/>
                    <a:pt x="16" y="82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73" y="178"/>
                    <a:pt x="73" y="178"/>
                    <a:pt x="73" y="178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90" y="76"/>
                    <a:pt x="92" y="67"/>
                    <a:pt x="91" y="61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1" name="Freeform 1109"/>
            <p:cNvSpPr/>
            <p:nvPr userDrawn="1"/>
          </p:nvSpPr>
          <p:spPr bwMode="auto">
            <a:xfrm>
              <a:off x="4302890" y="3879366"/>
              <a:ext cx="66321" cy="291562"/>
            </a:xfrm>
            <a:custGeom>
              <a:avLst/>
              <a:gdLst>
                <a:gd name="T0" fmla="*/ 0 w 53"/>
                <a:gd name="T1" fmla="*/ 10 h 233"/>
                <a:gd name="T2" fmla="*/ 2 w 53"/>
                <a:gd name="T3" fmla="*/ 222 h 233"/>
                <a:gd name="T4" fmla="*/ 32 w 53"/>
                <a:gd name="T5" fmla="*/ 233 h 233"/>
                <a:gd name="T6" fmla="*/ 53 w 53"/>
                <a:gd name="T7" fmla="*/ 223 h 233"/>
                <a:gd name="T8" fmla="*/ 50 w 53"/>
                <a:gd name="T9" fmla="*/ 0 h 233"/>
                <a:gd name="T10" fmla="*/ 0 w 53"/>
                <a:gd name="T11" fmla="*/ 1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233">
                  <a:moveTo>
                    <a:pt x="0" y="10"/>
                  </a:moveTo>
                  <a:cubicBezTo>
                    <a:pt x="2" y="222"/>
                    <a:pt x="2" y="222"/>
                    <a:pt x="2" y="222"/>
                  </a:cubicBezTo>
                  <a:cubicBezTo>
                    <a:pt x="2" y="222"/>
                    <a:pt x="13" y="233"/>
                    <a:pt x="32" y="233"/>
                  </a:cubicBezTo>
                  <a:cubicBezTo>
                    <a:pt x="42" y="233"/>
                    <a:pt x="53" y="226"/>
                    <a:pt x="53" y="223"/>
                  </a:cubicBezTo>
                  <a:cubicBezTo>
                    <a:pt x="50" y="0"/>
                    <a:pt x="50" y="0"/>
                    <a:pt x="50" y="0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093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2" name="Freeform 1110"/>
            <p:cNvSpPr/>
            <p:nvPr userDrawn="1"/>
          </p:nvSpPr>
          <p:spPr bwMode="auto">
            <a:xfrm>
              <a:off x="4272858" y="3901891"/>
              <a:ext cx="72577" cy="289059"/>
            </a:xfrm>
            <a:custGeom>
              <a:avLst/>
              <a:gdLst>
                <a:gd name="T0" fmla="*/ 0 w 58"/>
                <a:gd name="T1" fmla="*/ 2 h 231"/>
                <a:gd name="T2" fmla="*/ 15 w 58"/>
                <a:gd name="T3" fmla="*/ 197 h 231"/>
                <a:gd name="T4" fmla="*/ 12 w 58"/>
                <a:gd name="T5" fmla="*/ 204 h 231"/>
                <a:gd name="T6" fmla="*/ 11 w 58"/>
                <a:gd name="T7" fmla="*/ 213 h 231"/>
                <a:gd name="T8" fmla="*/ 44 w 58"/>
                <a:gd name="T9" fmla="*/ 230 h 231"/>
                <a:gd name="T10" fmla="*/ 58 w 58"/>
                <a:gd name="T11" fmla="*/ 225 h 231"/>
                <a:gd name="T12" fmla="*/ 53 w 58"/>
                <a:gd name="T13" fmla="*/ 0 h 231"/>
                <a:gd name="T14" fmla="*/ 0 w 58"/>
                <a:gd name="T15" fmla="*/ 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231">
                  <a:moveTo>
                    <a:pt x="0" y="2"/>
                  </a:moveTo>
                  <a:cubicBezTo>
                    <a:pt x="15" y="197"/>
                    <a:pt x="15" y="197"/>
                    <a:pt x="15" y="197"/>
                  </a:cubicBezTo>
                  <a:cubicBezTo>
                    <a:pt x="15" y="197"/>
                    <a:pt x="15" y="201"/>
                    <a:pt x="12" y="204"/>
                  </a:cubicBezTo>
                  <a:cubicBezTo>
                    <a:pt x="10" y="207"/>
                    <a:pt x="10" y="211"/>
                    <a:pt x="11" y="213"/>
                  </a:cubicBezTo>
                  <a:cubicBezTo>
                    <a:pt x="12" y="216"/>
                    <a:pt x="22" y="231"/>
                    <a:pt x="44" y="230"/>
                  </a:cubicBezTo>
                  <a:cubicBezTo>
                    <a:pt x="50" y="230"/>
                    <a:pt x="57" y="227"/>
                    <a:pt x="58" y="225"/>
                  </a:cubicBezTo>
                  <a:cubicBezTo>
                    <a:pt x="53" y="0"/>
                    <a:pt x="53" y="0"/>
                    <a:pt x="53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1454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3" name="Freeform 1111"/>
            <p:cNvSpPr/>
            <p:nvPr userDrawn="1"/>
          </p:nvSpPr>
          <p:spPr bwMode="auto">
            <a:xfrm>
              <a:off x="4267853" y="3699174"/>
              <a:ext cx="120128" cy="226492"/>
            </a:xfrm>
            <a:custGeom>
              <a:avLst/>
              <a:gdLst>
                <a:gd name="T0" fmla="*/ 33 w 96"/>
                <a:gd name="T1" fmla="*/ 11 h 181"/>
                <a:gd name="T2" fmla="*/ 7 w 96"/>
                <a:gd name="T3" fmla="*/ 74 h 181"/>
                <a:gd name="T4" fmla="*/ 0 w 96"/>
                <a:gd name="T5" fmla="*/ 164 h 181"/>
                <a:gd name="T6" fmla="*/ 5 w 96"/>
                <a:gd name="T7" fmla="*/ 172 h 181"/>
                <a:gd name="T8" fmla="*/ 59 w 96"/>
                <a:gd name="T9" fmla="*/ 177 h 181"/>
                <a:gd name="T10" fmla="*/ 84 w 96"/>
                <a:gd name="T11" fmla="*/ 166 h 181"/>
                <a:gd name="T12" fmla="*/ 91 w 96"/>
                <a:gd name="T13" fmla="*/ 50 h 181"/>
                <a:gd name="T14" fmla="*/ 92 w 96"/>
                <a:gd name="T15" fmla="*/ 3 h 181"/>
                <a:gd name="T16" fmla="*/ 85 w 96"/>
                <a:gd name="T17" fmla="*/ 2 h 181"/>
                <a:gd name="T18" fmla="*/ 52 w 96"/>
                <a:gd name="T19" fmla="*/ 8 h 181"/>
                <a:gd name="T20" fmla="*/ 33 w 96"/>
                <a:gd name="T21" fmla="*/ 1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181">
                  <a:moveTo>
                    <a:pt x="33" y="11"/>
                  </a:moveTo>
                  <a:cubicBezTo>
                    <a:pt x="26" y="15"/>
                    <a:pt x="13" y="36"/>
                    <a:pt x="7" y="74"/>
                  </a:cubicBezTo>
                  <a:cubicBezTo>
                    <a:pt x="2" y="105"/>
                    <a:pt x="0" y="164"/>
                    <a:pt x="0" y="164"/>
                  </a:cubicBezTo>
                  <a:cubicBezTo>
                    <a:pt x="0" y="169"/>
                    <a:pt x="1" y="170"/>
                    <a:pt x="5" y="172"/>
                  </a:cubicBezTo>
                  <a:cubicBezTo>
                    <a:pt x="12" y="175"/>
                    <a:pt x="34" y="181"/>
                    <a:pt x="59" y="177"/>
                  </a:cubicBezTo>
                  <a:cubicBezTo>
                    <a:pt x="65" y="176"/>
                    <a:pt x="82" y="172"/>
                    <a:pt x="84" y="166"/>
                  </a:cubicBezTo>
                  <a:cubicBezTo>
                    <a:pt x="84" y="166"/>
                    <a:pt x="76" y="113"/>
                    <a:pt x="91" y="50"/>
                  </a:cubicBezTo>
                  <a:cubicBezTo>
                    <a:pt x="96" y="25"/>
                    <a:pt x="92" y="3"/>
                    <a:pt x="92" y="3"/>
                  </a:cubicBezTo>
                  <a:cubicBezTo>
                    <a:pt x="92" y="3"/>
                    <a:pt x="89" y="2"/>
                    <a:pt x="85" y="2"/>
                  </a:cubicBezTo>
                  <a:cubicBezTo>
                    <a:pt x="69" y="0"/>
                    <a:pt x="52" y="8"/>
                    <a:pt x="52" y="8"/>
                  </a:cubicBezTo>
                  <a:lnTo>
                    <a:pt x="33" y="11"/>
                  </a:lnTo>
                  <a:close/>
                </a:path>
              </a:pathLst>
            </a:custGeom>
            <a:solidFill>
              <a:srgbClr val="2EBE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4" name="Freeform 1112"/>
            <p:cNvSpPr/>
            <p:nvPr userDrawn="1"/>
          </p:nvSpPr>
          <p:spPr bwMode="auto">
            <a:xfrm>
              <a:off x="4321660" y="3581548"/>
              <a:ext cx="98856" cy="97604"/>
            </a:xfrm>
            <a:custGeom>
              <a:avLst/>
              <a:gdLst>
                <a:gd name="T0" fmla="*/ 48 w 79"/>
                <a:gd name="T1" fmla="*/ 9 h 78"/>
                <a:gd name="T2" fmla="*/ 28 w 79"/>
                <a:gd name="T3" fmla="*/ 0 h 78"/>
                <a:gd name="T4" fmla="*/ 7 w 79"/>
                <a:gd name="T5" fmla="*/ 52 h 78"/>
                <a:gd name="T6" fmla="*/ 9 w 79"/>
                <a:gd name="T7" fmla="*/ 74 h 78"/>
                <a:gd name="T8" fmla="*/ 37 w 79"/>
                <a:gd name="T9" fmla="*/ 78 h 78"/>
                <a:gd name="T10" fmla="*/ 59 w 79"/>
                <a:gd name="T11" fmla="*/ 59 h 78"/>
                <a:gd name="T12" fmla="*/ 79 w 79"/>
                <a:gd name="T13" fmla="*/ 28 h 78"/>
                <a:gd name="T14" fmla="*/ 48 w 79"/>
                <a:gd name="T15" fmla="*/ 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8">
                  <a:moveTo>
                    <a:pt x="48" y="9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0" y="66"/>
                    <a:pt x="5" y="71"/>
                    <a:pt x="9" y="74"/>
                  </a:cubicBezTo>
                  <a:cubicBezTo>
                    <a:pt x="18" y="78"/>
                    <a:pt x="31" y="78"/>
                    <a:pt x="37" y="78"/>
                  </a:cubicBezTo>
                  <a:cubicBezTo>
                    <a:pt x="50" y="77"/>
                    <a:pt x="58" y="61"/>
                    <a:pt x="59" y="59"/>
                  </a:cubicBezTo>
                  <a:cubicBezTo>
                    <a:pt x="79" y="28"/>
                    <a:pt x="79" y="28"/>
                    <a:pt x="79" y="28"/>
                  </a:cubicBezTo>
                  <a:lnTo>
                    <a:pt x="48" y="9"/>
                  </a:ln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5" name="Freeform 1113"/>
            <p:cNvSpPr/>
            <p:nvPr userDrawn="1"/>
          </p:nvSpPr>
          <p:spPr bwMode="auto">
            <a:xfrm>
              <a:off x="4344184" y="3570286"/>
              <a:ext cx="91348" cy="110118"/>
            </a:xfrm>
            <a:custGeom>
              <a:avLst/>
              <a:gdLst>
                <a:gd name="T0" fmla="*/ 19 w 73"/>
                <a:gd name="T1" fmla="*/ 3 h 88"/>
                <a:gd name="T2" fmla="*/ 7 w 73"/>
                <a:gd name="T3" fmla="*/ 16 h 88"/>
                <a:gd name="T4" fmla="*/ 3 w 73"/>
                <a:gd name="T5" fmla="*/ 43 h 88"/>
                <a:gd name="T6" fmla="*/ 1 w 73"/>
                <a:gd name="T7" fmla="*/ 49 h 88"/>
                <a:gd name="T8" fmla="*/ 4 w 73"/>
                <a:gd name="T9" fmla="*/ 53 h 88"/>
                <a:gd name="T10" fmla="*/ 8 w 73"/>
                <a:gd name="T11" fmla="*/ 46 h 88"/>
                <a:gd name="T12" fmla="*/ 12 w 73"/>
                <a:gd name="T13" fmla="*/ 59 h 88"/>
                <a:gd name="T14" fmla="*/ 13 w 73"/>
                <a:gd name="T15" fmla="*/ 70 h 88"/>
                <a:gd name="T16" fmla="*/ 28 w 73"/>
                <a:gd name="T17" fmla="*/ 87 h 88"/>
                <a:gd name="T18" fmla="*/ 36 w 73"/>
                <a:gd name="T19" fmla="*/ 87 h 88"/>
                <a:gd name="T20" fmla="*/ 54 w 73"/>
                <a:gd name="T21" fmla="*/ 73 h 88"/>
                <a:gd name="T22" fmla="*/ 70 w 73"/>
                <a:gd name="T23" fmla="*/ 31 h 88"/>
                <a:gd name="T24" fmla="*/ 60 w 73"/>
                <a:gd name="T25" fmla="*/ 18 h 88"/>
                <a:gd name="T26" fmla="*/ 57 w 73"/>
                <a:gd name="T27" fmla="*/ 10 h 88"/>
                <a:gd name="T28" fmla="*/ 47 w 73"/>
                <a:gd name="T29" fmla="*/ 9 h 88"/>
                <a:gd name="T30" fmla="*/ 47 w 73"/>
                <a:gd name="T31" fmla="*/ 4 h 88"/>
                <a:gd name="T32" fmla="*/ 40 w 73"/>
                <a:gd name="T33" fmla="*/ 3 h 88"/>
                <a:gd name="T34" fmla="*/ 32 w 73"/>
                <a:gd name="T35" fmla="*/ 5 h 88"/>
                <a:gd name="T36" fmla="*/ 31 w 73"/>
                <a:gd name="T37" fmla="*/ 0 h 88"/>
                <a:gd name="T38" fmla="*/ 19 w 73"/>
                <a:gd name="T39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3" h="88">
                  <a:moveTo>
                    <a:pt x="19" y="3"/>
                  </a:moveTo>
                  <a:cubicBezTo>
                    <a:pt x="10" y="6"/>
                    <a:pt x="7" y="15"/>
                    <a:pt x="7" y="16"/>
                  </a:cubicBezTo>
                  <a:cubicBezTo>
                    <a:pt x="10" y="22"/>
                    <a:pt x="5" y="38"/>
                    <a:pt x="3" y="43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0" y="51"/>
                    <a:pt x="1" y="55"/>
                    <a:pt x="4" y="53"/>
                  </a:cubicBezTo>
                  <a:cubicBezTo>
                    <a:pt x="7" y="51"/>
                    <a:pt x="6" y="47"/>
                    <a:pt x="8" y="46"/>
                  </a:cubicBezTo>
                  <a:cubicBezTo>
                    <a:pt x="10" y="45"/>
                    <a:pt x="14" y="47"/>
                    <a:pt x="12" y="59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4" y="79"/>
                    <a:pt x="21" y="85"/>
                    <a:pt x="28" y="87"/>
                  </a:cubicBezTo>
                  <a:cubicBezTo>
                    <a:pt x="28" y="87"/>
                    <a:pt x="33" y="88"/>
                    <a:pt x="36" y="87"/>
                  </a:cubicBezTo>
                  <a:cubicBezTo>
                    <a:pt x="38" y="86"/>
                    <a:pt x="50" y="76"/>
                    <a:pt x="54" y="73"/>
                  </a:cubicBezTo>
                  <a:cubicBezTo>
                    <a:pt x="68" y="60"/>
                    <a:pt x="73" y="45"/>
                    <a:pt x="70" y="31"/>
                  </a:cubicBezTo>
                  <a:cubicBezTo>
                    <a:pt x="68" y="25"/>
                    <a:pt x="62" y="19"/>
                    <a:pt x="60" y="18"/>
                  </a:cubicBezTo>
                  <a:cubicBezTo>
                    <a:pt x="51" y="11"/>
                    <a:pt x="57" y="10"/>
                    <a:pt x="57" y="10"/>
                  </a:cubicBezTo>
                  <a:cubicBezTo>
                    <a:pt x="54" y="7"/>
                    <a:pt x="49" y="9"/>
                    <a:pt x="47" y="9"/>
                  </a:cubicBezTo>
                  <a:cubicBezTo>
                    <a:pt x="39" y="9"/>
                    <a:pt x="47" y="5"/>
                    <a:pt x="47" y="4"/>
                  </a:cubicBezTo>
                  <a:cubicBezTo>
                    <a:pt x="47" y="4"/>
                    <a:pt x="45" y="2"/>
                    <a:pt x="40" y="3"/>
                  </a:cubicBezTo>
                  <a:cubicBezTo>
                    <a:pt x="38" y="4"/>
                    <a:pt x="35" y="6"/>
                    <a:pt x="32" y="5"/>
                  </a:cubicBezTo>
                  <a:cubicBezTo>
                    <a:pt x="27" y="4"/>
                    <a:pt x="31" y="0"/>
                    <a:pt x="31" y="0"/>
                  </a:cubicBezTo>
                  <a:cubicBezTo>
                    <a:pt x="28" y="0"/>
                    <a:pt x="19" y="3"/>
                    <a:pt x="19" y="3"/>
                  </a:cubicBezTo>
                  <a:close/>
                </a:path>
              </a:pathLst>
            </a:custGeom>
            <a:solidFill>
              <a:srgbClr val="633A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6" name="Freeform 1114"/>
            <p:cNvSpPr/>
            <p:nvPr userDrawn="1"/>
          </p:nvSpPr>
          <p:spPr bwMode="auto">
            <a:xfrm>
              <a:off x="4345436" y="3627848"/>
              <a:ext cx="13765" cy="18770"/>
            </a:xfrm>
            <a:custGeom>
              <a:avLst/>
              <a:gdLst>
                <a:gd name="T0" fmla="*/ 7 w 11"/>
                <a:gd name="T1" fmla="*/ 0 h 15"/>
                <a:gd name="T2" fmla="*/ 10 w 11"/>
                <a:gd name="T3" fmla="*/ 8 h 15"/>
                <a:gd name="T4" fmla="*/ 5 w 11"/>
                <a:gd name="T5" fmla="*/ 14 h 15"/>
                <a:gd name="T6" fmla="*/ 0 w 11"/>
                <a:gd name="T7" fmla="*/ 15 h 15"/>
                <a:gd name="T8" fmla="*/ 5 w 11"/>
                <a:gd name="T9" fmla="*/ 6 h 15"/>
                <a:gd name="T10" fmla="*/ 7 w 11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5">
                  <a:moveTo>
                    <a:pt x="7" y="0"/>
                  </a:moveTo>
                  <a:cubicBezTo>
                    <a:pt x="7" y="0"/>
                    <a:pt x="11" y="3"/>
                    <a:pt x="10" y="8"/>
                  </a:cubicBezTo>
                  <a:cubicBezTo>
                    <a:pt x="9" y="12"/>
                    <a:pt x="6" y="14"/>
                    <a:pt x="5" y="14"/>
                  </a:cubicBezTo>
                  <a:cubicBezTo>
                    <a:pt x="2" y="15"/>
                    <a:pt x="0" y="15"/>
                    <a:pt x="0" y="15"/>
                  </a:cubicBezTo>
                  <a:cubicBezTo>
                    <a:pt x="0" y="15"/>
                    <a:pt x="5" y="7"/>
                    <a:pt x="5" y="6"/>
                  </a:cubicBezTo>
                  <a:cubicBezTo>
                    <a:pt x="6" y="4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EFCF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7" name="Freeform 1115"/>
            <p:cNvSpPr/>
            <p:nvPr userDrawn="1"/>
          </p:nvSpPr>
          <p:spPr bwMode="auto">
            <a:xfrm>
              <a:off x="4342933" y="3622842"/>
              <a:ext cx="13765" cy="27529"/>
            </a:xfrm>
            <a:custGeom>
              <a:avLst/>
              <a:gdLst>
                <a:gd name="T0" fmla="*/ 9 w 11"/>
                <a:gd name="T1" fmla="*/ 1 h 22"/>
                <a:gd name="T2" fmla="*/ 6 w 11"/>
                <a:gd name="T3" fmla="*/ 4 h 22"/>
                <a:gd name="T4" fmla="*/ 4 w 11"/>
                <a:gd name="T5" fmla="*/ 12 h 22"/>
                <a:gd name="T6" fmla="*/ 0 w 11"/>
                <a:gd name="T7" fmla="*/ 18 h 22"/>
                <a:gd name="T8" fmla="*/ 3 w 11"/>
                <a:gd name="T9" fmla="*/ 19 h 22"/>
                <a:gd name="T10" fmla="*/ 9 w 11"/>
                <a:gd name="T11" fmla="*/ 12 h 22"/>
                <a:gd name="T12" fmla="*/ 9 w 11"/>
                <a:gd name="T13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2">
                  <a:moveTo>
                    <a:pt x="9" y="1"/>
                  </a:moveTo>
                  <a:cubicBezTo>
                    <a:pt x="9" y="1"/>
                    <a:pt x="6" y="0"/>
                    <a:pt x="6" y="4"/>
                  </a:cubicBezTo>
                  <a:cubicBezTo>
                    <a:pt x="6" y="8"/>
                    <a:pt x="5" y="10"/>
                    <a:pt x="4" y="12"/>
                  </a:cubicBezTo>
                  <a:cubicBezTo>
                    <a:pt x="3" y="13"/>
                    <a:pt x="0" y="18"/>
                    <a:pt x="0" y="18"/>
                  </a:cubicBezTo>
                  <a:cubicBezTo>
                    <a:pt x="0" y="18"/>
                    <a:pt x="0" y="22"/>
                    <a:pt x="3" y="19"/>
                  </a:cubicBezTo>
                  <a:cubicBezTo>
                    <a:pt x="5" y="18"/>
                    <a:pt x="7" y="15"/>
                    <a:pt x="9" y="12"/>
                  </a:cubicBezTo>
                  <a:cubicBezTo>
                    <a:pt x="10" y="10"/>
                    <a:pt x="11" y="2"/>
                    <a:pt x="9" y="1"/>
                  </a:cubicBezTo>
                  <a:close/>
                </a:path>
              </a:pathLst>
            </a:custGeom>
            <a:solidFill>
              <a:srgbClr val="FFE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8" name="Freeform 1116"/>
            <p:cNvSpPr/>
            <p:nvPr userDrawn="1"/>
          </p:nvSpPr>
          <p:spPr bwMode="auto">
            <a:xfrm>
              <a:off x="4216548" y="3569035"/>
              <a:ext cx="21273" cy="45048"/>
            </a:xfrm>
            <a:custGeom>
              <a:avLst/>
              <a:gdLst>
                <a:gd name="T0" fmla="*/ 2 w 17"/>
                <a:gd name="T1" fmla="*/ 27 h 36"/>
                <a:gd name="T2" fmla="*/ 9 w 17"/>
                <a:gd name="T3" fmla="*/ 16 h 36"/>
                <a:gd name="T4" fmla="*/ 9 w 17"/>
                <a:gd name="T5" fmla="*/ 4 h 36"/>
                <a:gd name="T6" fmla="*/ 15 w 17"/>
                <a:gd name="T7" fmla="*/ 1 h 36"/>
                <a:gd name="T8" fmla="*/ 17 w 17"/>
                <a:gd name="T9" fmla="*/ 18 h 36"/>
                <a:gd name="T10" fmla="*/ 8 w 17"/>
                <a:gd name="T11" fmla="*/ 35 h 36"/>
                <a:gd name="T12" fmla="*/ 2 w 17"/>
                <a:gd name="T13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6">
                  <a:moveTo>
                    <a:pt x="2" y="27"/>
                  </a:moveTo>
                  <a:cubicBezTo>
                    <a:pt x="0" y="23"/>
                    <a:pt x="5" y="18"/>
                    <a:pt x="9" y="16"/>
                  </a:cubicBezTo>
                  <a:cubicBezTo>
                    <a:pt x="10" y="16"/>
                    <a:pt x="8" y="7"/>
                    <a:pt x="9" y="4"/>
                  </a:cubicBezTo>
                  <a:cubicBezTo>
                    <a:pt x="10" y="0"/>
                    <a:pt x="14" y="0"/>
                    <a:pt x="15" y="1"/>
                  </a:cubicBezTo>
                  <a:cubicBezTo>
                    <a:pt x="16" y="2"/>
                    <a:pt x="17" y="15"/>
                    <a:pt x="17" y="18"/>
                  </a:cubicBezTo>
                  <a:cubicBezTo>
                    <a:pt x="17" y="27"/>
                    <a:pt x="12" y="33"/>
                    <a:pt x="8" y="35"/>
                  </a:cubicBezTo>
                  <a:cubicBezTo>
                    <a:pt x="4" y="36"/>
                    <a:pt x="3" y="32"/>
                    <a:pt x="2" y="27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9" name="Freeform 1117"/>
            <p:cNvSpPr/>
            <p:nvPr userDrawn="1"/>
          </p:nvSpPr>
          <p:spPr bwMode="auto">
            <a:xfrm>
              <a:off x="4194024" y="3554019"/>
              <a:ext cx="36289" cy="67572"/>
            </a:xfrm>
            <a:custGeom>
              <a:avLst/>
              <a:gdLst>
                <a:gd name="T0" fmla="*/ 21 w 29"/>
                <a:gd name="T1" fmla="*/ 52 h 54"/>
                <a:gd name="T2" fmla="*/ 29 w 29"/>
                <a:gd name="T3" fmla="*/ 44 h 54"/>
                <a:gd name="T4" fmla="*/ 28 w 29"/>
                <a:gd name="T5" fmla="*/ 29 h 54"/>
                <a:gd name="T6" fmla="*/ 28 w 29"/>
                <a:gd name="T7" fmla="*/ 27 h 54"/>
                <a:gd name="T8" fmla="*/ 19 w 29"/>
                <a:gd name="T9" fmla="*/ 10 h 54"/>
                <a:gd name="T10" fmla="*/ 10 w 29"/>
                <a:gd name="T11" fmla="*/ 4 h 54"/>
                <a:gd name="T12" fmla="*/ 8 w 29"/>
                <a:gd name="T13" fmla="*/ 8 h 54"/>
                <a:gd name="T14" fmla="*/ 1 w 29"/>
                <a:gd name="T15" fmla="*/ 19 h 54"/>
                <a:gd name="T16" fmla="*/ 5 w 29"/>
                <a:gd name="T17" fmla="*/ 36 h 54"/>
                <a:gd name="T18" fmla="*/ 21 w 29"/>
                <a:gd name="T1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54">
                  <a:moveTo>
                    <a:pt x="21" y="52"/>
                  </a:moveTo>
                  <a:cubicBezTo>
                    <a:pt x="29" y="44"/>
                    <a:pt x="29" y="44"/>
                    <a:pt x="29" y="44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6" y="0"/>
                    <a:pt x="10" y="4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0" y="11"/>
                    <a:pt x="1" y="19"/>
                    <a:pt x="1" y="19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7" y="41"/>
                    <a:pt x="15" y="54"/>
                    <a:pt x="21" y="52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0" name="Freeform 1118"/>
            <p:cNvSpPr/>
            <p:nvPr userDrawn="1"/>
          </p:nvSpPr>
          <p:spPr bwMode="auto">
            <a:xfrm>
              <a:off x="4210292" y="3600318"/>
              <a:ext cx="147658" cy="156417"/>
            </a:xfrm>
            <a:custGeom>
              <a:avLst/>
              <a:gdLst>
                <a:gd name="T0" fmla="*/ 0 w 118"/>
                <a:gd name="T1" fmla="*/ 10 h 125"/>
                <a:gd name="T2" fmla="*/ 31 w 118"/>
                <a:gd name="T3" fmla="*/ 91 h 125"/>
                <a:gd name="T4" fmla="*/ 89 w 118"/>
                <a:gd name="T5" fmla="*/ 119 h 125"/>
                <a:gd name="T6" fmla="*/ 116 w 118"/>
                <a:gd name="T7" fmla="*/ 111 h 125"/>
                <a:gd name="T8" fmla="*/ 101 w 118"/>
                <a:gd name="T9" fmla="*/ 91 h 125"/>
                <a:gd name="T10" fmla="*/ 48 w 118"/>
                <a:gd name="T11" fmla="*/ 70 h 125"/>
                <a:gd name="T12" fmla="*/ 15 w 118"/>
                <a:gd name="T13" fmla="*/ 4 h 125"/>
                <a:gd name="T14" fmla="*/ 0 w 118"/>
                <a:gd name="T15" fmla="*/ 1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125">
                  <a:moveTo>
                    <a:pt x="0" y="10"/>
                  </a:moveTo>
                  <a:cubicBezTo>
                    <a:pt x="0" y="10"/>
                    <a:pt x="15" y="75"/>
                    <a:pt x="31" y="91"/>
                  </a:cubicBezTo>
                  <a:cubicBezTo>
                    <a:pt x="40" y="100"/>
                    <a:pt x="89" y="119"/>
                    <a:pt x="89" y="119"/>
                  </a:cubicBezTo>
                  <a:cubicBezTo>
                    <a:pt x="89" y="119"/>
                    <a:pt x="112" y="125"/>
                    <a:pt x="116" y="111"/>
                  </a:cubicBezTo>
                  <a:cubicBezTo>
                    <a:pt x="118" y="103"/>
                    <a:pt x="115" y="95"/>
                    <a:pt x="101" y="91"/>
                  </a:cubicBezTo>
                  <a:cubicBezTo>
                    <a:pt x="92" y="88"/>
                    <a:pt x="48" y="70"/>
                    <a:pt x="48" y="70"/>
                  </a:cubicBezTo>
                  <a:cubicBezTo>
                    <a:pt x="48" y="70"/>
                    <a:pt x="21" y="26"/>
                    <a:pt x="15" y="4"/>
                  </a:cubicBezTo>
                  <a:cubicBezTo>
                    <a:pt x="15" y="0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1" name="Freeform 1119"/>
            <p:cNvSpPr/>
            <p:nvPr userDrawn="1"/>
          </p:nvSpPr>
          <p:spPr bwMode="auto">
            <a:xfrm>
              <a:off x="4276612" y="3691666"/>
              <a:ext cx="86343" cy="65069"/>
            </a:xfrm>
            <a:custGeom>
              <a:avLst/>
              <a:gdLst>
                <a:gd name="T0" fmla="*/ 66 w 69"/>
                <a:gd name="T1" fmla="*/ 38 h 52"/>
                <a:gd name="T2" fmla="*/ 32 w 69"/>
                <a:gd name="T3" fmla="*/ 48 h 52"/>
                <a:gd name="T4" fmla="*/ 4 w 69"/>
                <a:gd name="T5" fmla="*/ 42 h 52"/>
                <a:gd name="T6" fmla="*/ 1 w 69"/>
                <a:gd name="T7" fmla="*/ 23 h 52"/>
                <a:gd name="T8" fmla="*/ 7 w 69"/>
                <a:gd name="T9" fmla="*/ 0 h 52"/>
                <a:gd name="T10" fmla="*/ 49 w 69"/>
                <a:gd name="T11" fmla="*/ 10 h 52"/>
                <a:gd name="T12" fmla="*/ 66 w 69"/>
                <a:gd name="T13" fmla="*/ 3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52">
                  <a:moveTo>
                    <a:pt x="66" y="38"/>
                  </a:moveTo>
                  <a:cubicBezTo>
                    <a:pt x="62" y="52"/>
                    <a:pt x="32" y="48"/>
                    <a:pt x="32" y="48"/>
                  </a:cubicBezTo>
                  <a:cubicBezTo>
                    <a:pt x="32" y="48"/>
                    <a:pt x="10" y="44"/>
                    <a:pt x="4" y="42"/>
                  </a:cubicBezTo>
                  <a:cubicBezTo>
                    <a:pt x="4" y="42"/>
                    <a:pt x="0" y="33"/>
                    <a:pt x="1" y="23"/>
                  </a:cubicBezTo>
                  <a:cubicBezTo>
                    <a:pt x="3" y="10"/>
                    <a:pt x="7" y="0"/>
                    <a:pt x="7" y="0"/>
                  </a:cubicBezTo>
                  <a:cubicBezTo>
                    <a:pt x="16" y="2"/>
                    <a:pt x="45" y="9"/>
                    <a:pt x="49" y="10"/>
                  </a:cubicBezTo>
                  <a:cubicBezTo>
                    <a:pt x="61" y="13"/>
                    <a:pt x="69" y="26"/>
                    <a:pt x="66" y="38"/>
                  </a:cubicBezTo>
                  <a:close/>
                </a:path>
              </a:pathLst>
            </a:custGeom>
            <a:solidFill>
              <a:srgbClr val="43C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2" name="Freeform 1120"/>
            <p:cNvSpPr/>
            <p:nvPr userDrawn="1"/>
          </p:nvSpPr>
          <p:spPr bwMode="auto">
            <a:xfrm>
              <a:off x="4280366" y="4159666"/>
              <a:ext cx="6257" cy="18770"/>
            </a:xfrm>
            <a:custGeom>
              <a:avLst/>
              <a:gdLst>
                <a:gd name="T0" fmla="*/ 2 w 5"/>
                <a:gd name="T1" fmla="*/ 15 h 15"/>
                <a:gd name="T2" fmla="*/ 1 w 5"/>
                <a:gd name="T3" fmla="*/ 14 h 15"/>
                <a:gd name="T4" fmla="*/ 1 w 5"/>
                <a:gd name="T5" fmla="*/ 4 h 15"/>
                <a:gd name="T6" fmla="*/ 3 w 5"/>
                <a:gd name="T7" fmla="*/ 0 h 15"/>
                <a:gd name="T8" fmla="*/ 5 w 5"/>
                <a:gd name="T9" fmla="*/ 1 h 15"/>
                <a:gd name="T10" fmla="*/ 4 w 5"/>
                <a:gd name="T11" fmla="*/ 3 h 15"/>
                <a:gd name="T12" fmla="*/ 3 w 5"/>
                <a:gd name="T13" fmla="*/ 5 h 15"/>
                <a:gd name="T14" fmla="*/ 3 w 5"/>
                <a:gd name="T15" fmla="*/ 13 h 15"/>
                <a:gd name="T16" fmla="*/ 2 w 5"/>
                <a:gd name="T1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15">
                  <a:moveTo>
                    <a:pt x="2" y="15"/>
                  </a:moveTo>
                  <a:cubicBezTo>
                    <a:pt x="1" y="15"/>
                    <a:pt x="1" y="14"/>
                    <a:pt x="1" y="14"/>
                  </a:cubicBezTo>
                  <a:cubicBezTo>
                    <a:pt x="0" y="12"/>
                    <a:pt x="0" y="9"/>
                    <a:pt x="1" y="4"/>
                  </a:cubicBezTo>
                  <a:cubicBezTo>
                    <a:pt x="2" y="2"/>
                    <a:pt x="3" y="1"/>
                    <a:pt x="3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1"/>
                    <a:pt x="5" y="2"/>
                    <a:pt x="4" y="3"/>
                  </a:cubicBezTo>
                  <a:cubicBezTo>
                    <a:pt x="4" y="3"/>
                    <a:pt x="3" y="4"/>
                    <a:pt x="3" y="5"/>
                  </a:cubicBezTo>
                  <a:cubicBezTo>
                    <a:pt x="2" y="8"/>
                    <a:pt x="2" y="11"/>
                    <a:pt x="3" y="13"/>
                  </a:cubicBezTo>
                  <a:cubicBezTo>
                    <a:pt x="3" y="14"/>
                    <a:pt x="3" y="14"/>
                    <a:pt x="2" y="15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3" name="Freeform 1121"/>
            <p:cNvSpPr/>
            <p:nvPr userDrawn="1"/>
          </p:nvSpPr>
          <p:spPr bwMode="auto">
            <a:xfrm>
              <a:off x="4272858" y="4160917"/>
              <a:ext cx="8760" cy="16268"/>
            </a:xfrm>
            <a:custGeom>
              <a:avLst/>
              <a:gdLst>
                <a:gd name="T0" fmla="*/ 1 w 7"/>
                <a:gd name="T1" fmla="*/ 13 h 13"/>
                <a:gd name="T2" fmla="*/ 0 w 7"/>
                <a:gd name="T3" fmla="*/ 12 h 13"/>
                <a:gd name="T4" fmla="*/ 3 w 7"/>
                <a:gd name="T5" fmla="*/ 3 h 13"/>
                <a:gd name="T6" fmla="*/ 6 w 7"/>
                <a:gd name="T7" fmla="*/ 0 h 13"/>
                <a:gd name="T8" fmla="*/ 7 w 7"/>
                <a:gd name="T9" fmla="*/ 1 h 13"/>
                <a:gd name="T10" fmla="*/ 6 w 7"/>
                <a:gd name="T11" fmla="*/ 3 h 13"/>
                <a:gd name="T12" fmla="*/ 4 w 7"/>
                <a:gd name="T13" fmla="*/ 4 h 13"/>
                <a:gd name="T14" fmla="*/ 2 w 7"/>
                <a:gd name="T15" fmla="*/ 12 h 13"/>
                <a:gd name="T16" fmla="*/ 1 w 7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3">
                  <a:moveTo>
                    <a:pt x="1" y="13"/>
                  </a:moveTo>
                  <a:cubicBezTo>
                    <a:pt x="0" y="13"/>
                    <a:pt x="0" y="13"/>
                    <a:pt x="0" y="12"/>
                  </a:cubicBezTo>
                  <a:cubicBezTo>
                    <a:pt x="0" y="11"/>
                    <a:pt x="0" y="7"/>
                    <a:pt x="3" y="3"/>
                  </a:cubicBezTo>
                  <a:cubicBezTo>
                    <a:pt x="4" y="2"/>
                    <a:pt x="5" y="1"/>
                    <a:pt x="6" y="0"/>
                  </a:cubicBezTo>
                  <a:cubicBezTo>
                    <a:pt x="6" y="0"/>
                    <a:pt x="7" y="1"/>
                    <a:pt x="7" y="1"/>
                  </a:cubicBezTo>
                  <a:cubicBezTo>
                    <a:pt x="7" y="2"/>
                    <a:pt x="7" y="2"/>
                    <a:pt x="6" y="3"/>
                  </a:cubicBezTo>
                  <a:cubicBezTo>
                    <a:pt x="6" y="3"/>
                    <a:pt x="5" y="3"/>
                    <a:pt x="4" y="4"/>
                  </a:cubicBezTo>
                  <a:cubicBezTo>
                    <a:pt x="3" y="7"/>
                    <a:pt x="2" y="10"/>
                    <a:pt x="2" y="12"/>
                  </a:cubicBezTo>
                  <a:cubicBezTo>
                    <a:pt x="2" y="13"/>
                    <a:pt x="2" y="13"/>
                    <a:pt x="1" y="13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4" name="Freeform 1122"/>
            <p:cNvSpPr/>
            <p:nvPr userDrawn="1"/>
          </p:nvSpPr>
          <p:spPr bwMode="auto">
            <a:xfrm>
              <a:off x="4265350" y="4162168"/>
              <a:ext cx="8760" cy="15016"/>
            </a:xfrm>
            <a:custGeom>
              <a:avLst/>
              <a:gdLst>
                <a:gd name="T0" fmla="*/ 1 w 7"/>
                <a:gd name="T1" fmla="*/ 12 h 12"/>
                <a:gd name="T2" fmla="*/ 0 w 7"/>
                <a:gd name="T3" fmla="*/ 11 h 12"/>
                <a:gd name="T4" fmla="*/ 3 w 7"/>
                <a:gd name="T5" fmla="*/ 3 h 12"/>
                <a:gd name="T6" fmla="*/ 6 w 7"/>
                <a:gd name="T7" fmla="*/ 0 h 12"/>
                <a:gd name="T8" fmla="*/ 7 w 7"/>
                <a:gd name="T9" fmla="*/ 1 h 12"/>
                <a:gd name="T10" fmla="*/ 6 w 7"/>
                <a:gd name="T11" fmla="*/ 2 h 12"/>
                <a:gd name="T12" fmla="*/ 5 w 7"/>
                <a:gd name="T13" fmla="*/ 4 h 12"/>
                <a:gd name="T14" fmla="*/ 2 w 7"/>
                <a:gd name="T15" fmla="*/ 11 h 12"/>
                <a:gd name="T16" fmla="*/ 1 w 7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2">
                  <a:moveTo>
                    <a:pt x="1" y="12"/>
                  </a:moveTo>
                  <a:cubicBezTo>
                    <a:pt x="1" y="12"/>
                    <a:pt x="0" y="12"/>
                    <a:pt x="0" y="11"/>
                  </a:cubicBezTo>
                  <a:cubicBezTo>
                    <a:pt x="0" y="10"/>
                    <a:pt x="0" y="6"/>
                    <a:pt x="3" y="3"/>
                  </a:cubicBezTo>
                  <a:cubicBezTo>
                    <a:pt x="4" y="1"/>
                    <a:pt x="5" y="0"/>
                    <a:pt x="6" y="0"/>
                  </a:cubicBezTo>
                  <a:cubicBezTo>
                    <a:pt x="6" y="0"/>
                    <a:pt x="7" y="0"/>
                    <a:pt x="7" y="1"/>
                  </a:cubicBezTo>
                  <a:cubicBezTo>
                    <a:pt x="7" y="1"/>
                    <a:pt x="7" y="2"/>
                    <a:pt x="6" y="2"/>
                  </a:cubicBezTo>
                  <a:cubicBezTo>
                    <a:pt x="6" y="2"/>
                    <a:pt x="5" y="3"/>
                    <a:pt x="5" y="4"/>
                  </a:cubicBezTo>
                  <a:cubicBezTo>
                    <a:pt x="3" y="7"/>
                    <a:pt x="2" y="10"/>
                    <a:pt x="2" y="11"/>
                  </a:cubicBezTo>
                  <a:cubicBezTo>
                    <a:pt x="2" y="12"/>
                    <a:pt x="2" y="12"/>
                    <a:pt x="1" y="12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5" name="Freeform 1123"/>
            <p:cNvSpPr/>
            <p:nvPr userDrawn="1"/>
          </p:nvSpPr>
          <p:spPr bwMode="auto">
            <a:xfrm>
              <a:off x="4240324" y="4164671"/>
              <a:ext cx="23776" cy="26278"/>
            </a:xfrm>
            <a:custGeom>
              <a:avLst/>
              <a:gdLst>
                <a:gd name="T0" fmla="*/ 16 w 19"/>
                <a:gd name="T1" fmla="*/ 1 h 21"/>
                <a:gd name="T2" fmla="*/ 0 w 19"/>
                <a:gd name="T3" fmla="*/ 11 h 21"/>
                <a:gd name="T4" fmla="*/ 0 w 19"/>
                <a:gd name="T5" fmla="*/ 15 h 21"/>
                <a:gd name="T6" fmla="*/ 7 w 19"/>
                <a:gd name="T7" fmla="*/ 21 h 21"/>
                <a:gd name="T8" fmla="*/ 9 w 19"/>
                <a:gd name="T9" fmla="*/ 20 h 21"/>
                <a:gd name="T10" fmla="*/ 11 w 19"/>
                <a:gd name="T11" fmla="*/ 9 h 21"/>
                <a:gd name="T12" fmla="*/ 19 w 19"/>
                <a:gd name="T13" fmla="*/ 0 h 21"/>
                <a:gd name="T14" fmla="*/ 16 w 19"/>
                <a:gd name="T15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">
                  <a:moveTo>
                    <a:pt x="16" y="1"/>
                  </a:moveTo>
                  <a:cubicBezTo>
                    <a:pt x="9" y="1"/>
                    <a:pt x="2" y="5"/>
                    <a:pt x="0" y="11"/>
                  </a:cubicBezTo>
                  <a:cubicBezTo>
                    <a:pt x="0" y="11"/>
                    <a:pt x="0" y="14"/>
                    <a:pt x="0" y="15"/>
                  </a:cubicBezTo>
                  <a:cubicBezTo>
                    <a:pt x="1" y="18"/>
                    <a:pt x="3" y="20"/>
                    <a:pt x="7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10" y="13"/>
                    <a:pt x="11" y="9"/>
                  </a:cubicBezTo>
                  <a:cubicBezTo>
                    <a:pt x="14" y="3"/>
                    <a:pt x="17" y="1"/>
                    <a:pt x="19" y="0"/>
                  </a:cubicBezTo>
                  <a:cubicBezTo>
                    <a:pt x="17" y="1"/>
                    <a:pt x="16" y="1"/>
                    <a:pt x="16" y="1"/>
                  </a:cubicBezTo>
                  <a:close/>
                </a:path>
              </a:pathLst>
            </a:custGeom>
            <a:solidFill>
              <a:srgbClr val="4973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6" name="Freeform 1124"/>
            <p:cNvSpPr/>
            <p:nvPr userDrawn="1"/>
          </p:nvSpPr>
          <p:spPr bwMode="auto">
            <a:xfrm>
              <a:off x="4240324" y="4180938"/>
              <a:ext cx="103861" cy="25027"/>
            </a:xfrm>
            <a:custGeom>
              <a:avLst/>
              <a:gdLst>
                <a:gd name="T0" fmla="*/ 83 w 83"/>
                <a:gd name="T1" fmla="*/ 6 h 20"/>
                <a:gd name="T2" fmla="*/ 66 w 83"/>
                <a:gd name="T3" fmla="*/ 14 h 20"/>
                <a:gd name="T4" fmla="*/ 58 w 83"/>
                <a:gd name="T5" fmla="*/ 13 h 20"/>
                <a:gd name="T6" fmla="*/ 28 w 83"/>
                <a:gd name="T7" fmla="*/ 10 h 20"/>
                <a:gd name="T8" fmla="*/ 7 w 83"/>
                <a:gd name="T9" fmla="*/ 5 h 20"/>
                <a:gd name="T10" fmla="*/ 0 w 83"/>
                <a:gd name="T11" fmla="*/ 0 h 20"/>
                <a:gd name="T12" fmla="*/ 0 w 83"/>
                <a:gd name="T13" fmla="*/ 6 h 20"/>
                <a:gd name="T14" fmla="*/ 8 w 83"/>
                <a:gd name="T15" fmla="*/ 12 h 20"/>
                <a:gd name="T16" fmla="*/ 51 w 83"/>
                <a:gd name="T17" fmla="*/ 18 h 20"/>
                <a:gd name="T18" fmla="*/ 66 w 83"/>
                <a:gd name="T19" fmla="*/ 19 h 20"/>
                <a:gd name="T20" fmla="*/ 83 w 83"/>
                <a:gd name="T21" fmla="*/ 12 h 20"/>
                <a:gd name="T22" fmla="*/ 83 w 83"/>
                <a:gd name="T23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20">
                  <a:moveTo>
                    <a:pt x="83" y="6"/>
                  </a:moveTo>
                  <a:cubicBezTo>
                    <a:pt x="83" y="7"/>
                    <a:pt x="82" y="15"/>
                    <a:pt x="66" y="14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15" y="8"/>
                    <a:pt x="7" y="5"/>
                    <a:pt x="7" y="5"/>
                  </a:cubicBezTo>
                  <a:cubicBezTo>
                    <a:pt x="3" y="4"/>
                    <a:pt x="0" y="2"/>
                    <a:pt x="0" y="0"/>
                  </a:cubicBezTo>
                  <a:cubicBezTo>
                    <a:pt x="0" y="1"/>
                    <a:pt x="0" y="5"/>
                    <a:pt x="0" y="6"/>
                  </a:cubicBezTo>
                  <a:cubicBezTo>
                    <a:pt x="0" y="7"/>
                    <a:pt x="2" y="10"/>
                    <a:pt x="8" y="12"/>
                  </a:cubicBezTo>
                  <a:cubicBezTo>
                    <a:pt x="20" y="15"/>
                    <a:pt x="32" y="16"/>
                    <a:pt x="51" y="18"/>
                  </a:cubicBezTo>
                  <a:cubicBezTo>
                    <a:pt x="51" y="18"/>
                    <a:pt x="60" y="19"/>
                    <a:pt x="66" y="19"/>
                  </a:cubicBezTo>
                  <a:cubicBezTo>
                    <a:pt x="80" y="20"/>
                    <a:pt x="83" y="14"/>
                    <a:pt x="83" y="12"/>
                  </a:cubicBezTo>
                  <a:lnTo>
                    <a:pt x="83" y="6"/>
                  </a:ln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7" name="Freeform 1125"/>
            <p:cNvSpPr/>
            <p:nvPr userDrawn="1"/>
          </p:nvSpPr>
          <p:spPr bwMode="auto">
            <a:xfrm>
              <a:off x="2637362" y="3594062"/>
              <a:ext cx="108867" cy="148909"/>
            </a:xfrm>
            <a:custGeom>
              <a:avLst/>
              <a:gdLst>
                <a:gd name="T0" fmla="*/ 46 w 87"/>
                <a:gd name="T1" fmla="*/ 17 h 119"/>
                <a:gd name="T2" fmla="*/ 4 w 87"/>
                <a:gd name="T3" fmla="*/ 79 h 119"/>
                <a:gd name="T4" fmla="*/ 13 w 87"/>
                <a:gd name="T5" fmla="*/ 104 h 119"/>
                <a:gd name="T6" fmla="*/ 87 w 87"/>
                <a:gd name="T7" fmla="*/ 119 h 119"/>
                <a:gd name="T8" fmla="*/ 81 w 87"/>
                <a:gd name="T9" fmla="*/ 101 h 119"/>
                <a:gd name="T10" fmla="*/ 37 w 87"/>
                <a:gd name="T11" fmla="*/ 81 h 119"/>
                <a:gd name="T12" fmla="*/ 64 w 87"/>
                <a:gd name="T13" fmla="*/ 48 h 119"/>
                <a:gd name="T14" fmla="*/ 46 w 87"/>
                <a:gd name="T15" fmla="*/ 1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" h="119">
                  <a:moveTo>
                    <a:pt x="46" y="17"/>
                  </a:moveTo>
                  <a:cubicBezTo>
                    <a:pt x="46" y="17"/>
                    <a:pt x="8" y="72"/>
                    <a:pt x="4" y="79"/>
                  </a:cubicBezTo>
                  <a:cubicBezTo>
                    <a:pt x="0" y="87"/>
                    <a:pt x="2" y="100"/>
                    <a:pt x="13" y="104"/>
                  </a:cubicBezTo>
                  <a:cubicBezTo>
                    <a:pt x="25" y="108"/>
                    <a:pt x="87" y="119"/>
                    <a:pt x="87" y="119"/>
                  </a:cubicBezTo>
                  <a:cubicBezTo>
                    <a:pt x="81" y="101"/>
                    <a:pt x="81" y="101"/>
                    <a:pt x="81" y="101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8"/>
                    <a:pt x="65" y="0"/>
                    <a:pt x="46" y="17"/>
                  </a:cubicBezTo>
                  <a:close/>
                </a:path>
              </a:pathLst>
            </a:custGeom>
            <a:solidFill>
              <a:srgbClr val="5B3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8" name="Freeform 1126"/>
            <p:cNvSpPr/>
            <p:nvPr userDrawn="1"/>
          </p:nvSpPr>
          <p:spPr bwMode="auto">
            <a:xfrm>
              <a:off x="2662388" y="4024521"/>
              <a:ext cx="297818" cy="95102"/>
            </a:xfrm>
            <a:custGeom>
              <a:avLst/>
              <a:gdLst>
                <a:gd name="T0" fmla="*/ 104 w 238"/>
                <a:gd name="T1" fmla="*/ 0 h 76"/>
                <a:gd name="T2" fmla="*/ 96 w 238"/>
                <a:gd name="T3" fmla="*/ 0 h 76"/>
                <a:gd name="T4" fmla="*/ 8 w 238"/>
                <a:gd name="T5" fmla="*/ 44 h 76"/>
                <a:gd name="T6" fmla="*/ 106 w 238"/>
                <a:gd name="T7" fmla="*/ 76 h 76"/>
                <a:gd name="T8" fmla="*/ 120 w 238"/>
                <a:gd name="T9" fmla="*/ 76 h 76"/>
                <a:gd name="T10" fmla="*/ 219 w 238"/>
                <a:gd name="T11" fmla="*/ 54 h 76"/>
                <a:gd name="T12" fmla="*/ 200 w 238"/>
                <a:gd name="T13" fmla="*/ 32 h 76"/>
                <a:gd name="T14" fmla="*/ 142 w 238"/>
                <a:gd name="T15" fmla="*/ 18 h 76"/>
                <a:gd name="T16" fmla="*/ 104 w 238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8" h="76">
                  <a:moveTo>
                    <a:pt x="104" y="0"/>
                  </a:moveTo>
                  <a:cubicBezTo>
                    <a:pt x="101" y="0"/>
                    <a:pt x="98" y="0"/>
                    <a:pt x="96" y="0"/>
                  </a:cubicBezTo>
                  <a:cubicBezTo>
                    <a:pt x="65" y="4"/>
                    <a:pt x="0" y="12"/>
                    <a:pt x="8" y="44"/>
                  </a:cubicBezTo>
                  <a:cubicBezTo>
                    <a:pt x="14" y="62"/>
                    <a:pt x="53" y="76"/>
                    <a:pt x="106" y="76"/>
                  </a:cubicBezTo>
                  <a:cubicBezTo>
                    <a:pt x="110" y="76"/>
                    <a:pt x="115" y="76"/>
                    <a:pt x="120" y="76"/>
                  </a:cubicBezTo>
                  <a:cubicBezTo>
                    <a:pt x="162" y="74"/>
                    <a:pt x="206" y="63"/>
                    <a:pt x="219" y="54"/>
                  </a:cubicBezTo>
                  <a:cubicBezTo>
                    <a:pt x="238" y="41"/>
                    <a:pt x="207" y="35"/>
                    <a:pt x="200" y="32"/>
                  </a:cubicBezTo>
                  <a:cubicBezTo>
                    <a:pt x="186" y="27"/>
                    <a:pt x="120" y="37"/>
                    <a:pt x="142" y="18"/>
                  </a:cubicBezTo>
                  <a:cubicBezTo>
                    <a:pt x="153" y="7"/>
                    <a:pt x="126" y="0"/>
                    <a:pt x="104" y="0"/>
                  </a:cubicBezTo>
                </a:path>
              </a:pathLst>
            </a:custGeom>
            <a:solidFill>
              <a:srgbClr val="C386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9" name="Freeform 1127"/>
            <p:cNvSpPr/>
            <p:nvPr userDrawn="1"/>
          </p:nvSpPr>
          <p:spPr bwMode="auto">
            <a:xfrm>
              <a:off x="2888881" y="3711687"/>
              <a:ext cx="60064" cy="41294"/>
            </a:xfrm>
            <a:custGeom>
              <a:avLst/>
              <a:gdLst>
                <a:gd name="T0" fmla="*/ 5 w 48"/>
                <a:gd name="T1" fmla="*/ 16 h 33"/>
                <a:gd name="T2" fmla="*/ 9 w 48"/>
                <a:gd name="T3" fmla="*/ 22 h 33"/>
                <a:gd name="T4" fmla="*/ 35 w 48"/>
                <a:gd name="T5" fmla="*/ 24 h 33"/>
                <a:gd name="T6" fmla="*/ 43 w 48"/>
                <a:gd name="T7" fmla="*/ 28 h 33"/>
                <a:gd name="T8" fmla="*/ 43 w 48"/>
                <a:gd name="T9" fmla="*/ 12 h 33"/>
                <a:gd name="T10" fmla="*/ 26 w 48"/>
                <a:gd name="T11" fmla="*/ 1 h 33"/>
                <a:gd name="T12" fmla="*/ 0 w 48"/>
                <a:gd name="T13" fmla="*/ 1 h 33"/>
                <a:gd name="T14" fmla="*/ 5 w 48"/>
                <a:gd name="T15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33">
                  <a:moveTo>
                    <a:pt x="5" y="16"/>
                  </a:moveTo>
                  <a:cubicBezTo>
                    <a:pt x="5" y="16"/>
                    <a:pt x="6" y="25"/>
                    <a:pt x="9" y="22"/>
                  </a:cubicBezTo>
                  <a:cubicBezTo>
                    <a:pt x="11" y="20"/>
                    <a:pt x="34" y="20"/>
                    <a:pt x="35" y="24"/>
                  </a:cubicBezTo>
                  <a:cubicBezTo>
                    <a:pt x="38" y="33"/>
                    <a:pt x="43" y="28"/>
                    <a:pt x="43" y="28"/>
                  </a:cubicBezTo>
                  <a:cubicBezTo>
                    <a:pt x="43" y="28"/>
                    <a:pt x="48" y="19"/>
                    <a:pt x="43" y="12"/>
                  </a:cubicBezTo>
                  <a:cubicBezTo>
                    <a:pt x="36" y="2"/>
                    <a:pt x="34" y="1"/>
                    <a:pt x="26" y="1"/>
                  </a:cubicBezTo>
                  <a:cubicBezTo>
                    <a:pt x="17" y="0"/>
                    <a:pt x="0" y="1"/>
                    <a:pt x="0" y="1"/>
                  </a:cubicBezTo>
                  <a:lnTo>
                    <a:pt x="5" y="16"/>
                  </a:lnTo>
                  <a:close/>
                </a:path>
              </a:pathLst>
            </a:custGeom>
            <a:solidFill>
              <a:srgbClr val="E5B2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0" name="Freeform 1128"/>
            <p:cNvSpPr/>
            <p:nvPr userDrawn="1"/>
          </p:nvSpPr>
          <p:spPr bwMode="auto">
            <a:xfrm>
              <a:off x="2709939" y="3557773"/>
              <a:ext cx="45048" cy="71327"/>
            </a:xfrm>
            <a:custGeom>
              <a:avLst/>
              <a:gdLst>
                <a:gd name="T0" fmla="*/ 0 w 36"/>
                <a:gd name="T1" fmla="*/ 56 h 57"/>
                <a:gd name="T2" fmla="*/ 13 w 36"/>
                <a:gd name="T3" fmla="*/ 4 h 57"/>
                <a:gd name="T4" fmla="*/ 36 w 36"/>
                <a:gd name="T5" fmla="*/ 9 h 57"/>
                <a:gd name="T6" fmla="*/ 34 w 36"/>
                <a:gd name="T7" fmla="*/ 49 h 57"/>
                <a:gd name="T8" fmla="*/ 0 w 36"/>
                <a:gd name="T9" fmla="*/ 5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57">
                  <a:moveTo>
                    <a:pt x="0" y="56"/>
                  </a:moveTo>
                  <a:cubicBezTo>
                    <a:pt x="0" y="56"/>
                    <a:pt x="8" y="36"/>
                    <a:pt x="13" y="4"/>
                  </a:cubicBezTo>
                  <a:cubicBezTo>
                    <a:pt x="14" y="0"/>
                    <a:pt x="36" y="9"/>
                    <a:pt x="36" y="9"/>
                  </a:cubicBezTo>
                  <a:cubicBezTo>
                    <a:pt x="36" y="9"/>
                    <a:pt x="33" y="39"/>
                    <a:pt x="34" y="49"/>
                  </a:cubicBezTo>
                  <a:cubicBezTo>
                    <a:pt x="35" y="57"/>
                    <a:pt x="0" y="56"/>
                    <a:pt x="0" y="56"/>
                  </a:cubicBezTo>
                  <a:close/>
                </a:path>
              </a:pathLst>
            </a:custGeom>
            <a:solidFill>
              <a:srgbClr val="F7CB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1" name="Freeform 1129"/>
            <p:cNvSpPr/>
            <p:nvPr userDrawn="1"/>
          </p:nvSpPr>
          <p:spPr bwMode="auto">
            <a:xfrm>
              <a:off x="2718699" y="4000746"/>
              <a:ext cx="85091" cy="51305"/>
            </a:xfrm>
            <a:custGeom>
              <a:avLst/>
              <a:gdLst>
                <a:gd name="T0" fmla="*/ 6 w 68"/>
                <a:gd name="T1" fmla="*/ 12 h 41"/>
                <a:gd name="T2" fmla="*/ 0 w 68"/>
                <a:gd name="T3" fmla="*/ 25 h 41"/>
                <a:gd name="T4" fmla="*/ 3 w 68"/>
                <a:gd name="T5" fmla="*/ 37 h 41"/>
                <a:gd name="T6" fmla="*/ 17 w 68"/>
                <a:gd name="T7" fmla="*/ 40 h 41"/>
                <a:gd name="T8" fmla="*/ 33 w 68"/>
                <a:gd name="T9" fmla="*/ 33 h 41"/>
                <a:gd name="T10" fmla="*/ 46 w 68"/>
                <a:gd name="T11" fmla="*/ 29 h 41"/>
                <a:gd name="T12" fmla="*/ 66 w 68"/>
                <a:gd name="T13" fmla="*/ 16 h 41"/>
                <a:gd name="T14" fmla="*/ 66 w 68"/>
                <a:gd name="T15" fmla="*/ 7 h 41"/>
                <a:gd name="T16" fmla="*/ 30 w 68"/>
                <a:gd name="T17" fmla="*/ 8 h 41"/>
                <a:gd name="T18" fmla="*/ 6 w 68"/>
                <a:gd name="T19" fmla="*/ 1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41">
                  <a:moveTo>
                    <a:pt x="6" y="12"/>
                  </a:moveTo>
                  <a:cubicBezTo>
                    <a:pt x="6" y="12"/>
                    <a:pt x="0" y="16"/>
                    <a:pt x="0" y="25"/>
                  </a:cubicBezTo>
                  <a:cubicBezTo>
                    <a:pt x="1" y="33"/>
                    <a:pt x="1" y="35"/>
                    <a:pt x="3" y="37"/>
                  </a:cubicBezTo>
                  <a:cubicBezTo>
                    <a:pt x="5" y="38"/>
                    <a:pt x="12" y="41"/>
                    <a:pt x="17" y="40"/>
                  </a:cubicBezTo>
                  <a:cubicBezTo>
                    <a:pt x="22" y="39"/>
                    <a:pt x="30" y="34"/>
                    <a:pt x="33" y="33"/>
                  </a:cubicBezTo>
                  <a:cubicBezTo>
                    <a:pt x="36" y="32"/>
                    <a:pt x="35" y="32"/>
                    <a:pt x="46" y="29"/>
                  </a:cubicBezTo>
                  <a:cubicBezTo>
                    <a:pt x="62" y="24"/>
                    <a:pt x="65" y="20"/>
                    <a:pt x="66" y="16"/>
                  </a:cubicBezTo>
                  <a:cubicBezTo>
                    <a:pt x="67" y="12"/>
                    <a:pt x="68" y="8"/>
                    <a:pt x="66" y="7"/>
                  </a:cubicBezTo>
                  <a:cubicBezTo>
                    <a:pt x="55" y="0"/>
                    <a:pt x="35" y="13"/>
                    <a:pt x="30" y="8"/>
                  </a:cubicBezTo>
                  <a:cubicBezTo>
                    <a:pt x="25" y="3"/>
                    <a:pt x="6" y="12"/>
                    <a:pt x="6" y="12"/>
                  </a:cubicBezTo>
                  <a:close/>
                </a:path>
              </a:pathLst>
            </a:custGeom>
            <a:solidFill>
              <a:srgbClr val="FA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2" name="Freeform 1130"/>
            <p:cNvSpPr/>
            <p:nvPr userDrawn="1"/>
          </p:nvSpPr>
          <p:spPr bwMode="auto">
            <a:xfrm>
              <a:off x="2717447" y="4000746"/>
              <a:ext cx="85091" cy="45048"/>
            </a:xfrm>
            <a:custGeom>
              <a:avLst/>
              <a:gdLst>
                <a:gd name="T0" fmla="*/ 5 w 68"/>
                <a:gd name="T1" fmla="*/ 7 h 36"/>
                <a:gd name="T2" fmla="*/ 1 w 68"/>
                <a:gd name="T3" fmla="*/ 19 h 36"/>
                <a:gd name="T4" fmla="*/ 3 w 68"/>
                <a:gd name="T5" fmla="*/ 32 h 36"/>
                <a:gd name="T6" fmla="*/ 18 w 68"/>
                <a:gd name="T7" fmla="*/ 36 h 36"/>
                <a:gd name="T8" fmla="*/ 28 w 68"/>
                <a:gd name="T9" fmla="*/ 32 h 36"/>
                <a:gd name="T10" fmla="*/ 45 w 68"/>
                <a:gd name="T11" fmla="*/ 27 h 36"/>
                <a:gd name="T12" fmla="*/ 67 w 68"/>
                <a:gd name="T13" fmla="*/ 10 h 36"/>
                <a:gd name="T14" fmla="*/ 54 w 68"/>
                <a:gd name="T15" fmla="*/ 2 h 36"/>
                <a:gd name="T16" fmla="*/ 30 w 68"/>
                <a:gd name="T17" fmla="*/ 4 h 36"/>
                <a:gd name="T18" fmla="*/ 5 w 68"/>
                <a:gd name="T19" fmla="*/ 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36">
                  <a:moveTo>
                    <a:pt x="5" y="7"/>
                  </a:moveTo>
                  <a:cubicBezTo>
                    <a:pt x="5" y="7"/>
                    <a:pt x="3" y="10"/>
                    <a:pt x="1" y="19"/>
                  </a:cubicBezTo>
                  <a:cubicBezTo>
                    <a:pt x="0" y="28"/>
                    <a:pt x="2" y="31"/>
                    <a:pt x="3" y="32"/>
                  </a:cubicBezTo>
                  <a:cubicBezTo>
                    <a:pt x="5" y="35"/>
                    <a:pt x="13" y="36"/>
                    <a:pt x="18" y="36"/>
                  </a:cubicBezTo>
                  <a:cubicBezTo>
                    <a:pt x="22" y="35"/>
                    <a:pt x="25" y="33"/>
                    <a:pt x="28" y="32"/>
                  </a:cubicBezTo>
                  <a:cubicBezTo>
                    <a:pt x="33" y="30"/>
                    <a:pt x="36" y="29"/>
                    <a:pt x="45" y="27"/>
                  </a:cubicBezTo>
                  <a:cubicBezTo>
                    <a:pt x="58" y="23"/>
                    <a:pt x="66" y="14"/>
                    <a:pt x="67" y="10"/>
                  </a:cubicBezTo>
                  <a:cubicBezTo>
                    <a:pt x="68" y="6"/>
                    <a:pt x="64" y="0"/>
                    <a:pt x="54" y="2"/>
                  </a:cubicBezTo>
                  <a:cubicBezTo>
                    <a:pt x="39" y="4"/>
                    <a:pt x="34" y="5"/>
                    <a:pt x="30" y="4"/>
                  </a:cubicBezTo>
                  <a:cubicBezTo>
                    <a:pt x="23" y="2"/>
                    <a:pt x="5" y="7"/>
                    <a:pt x="5" y="7"/>
                  </a:cubicBezTo>
                  <a:close/>
                </a:path>
              </a:pathLst>
            </a:custGeom>
            <a:solidFill>
              <a:srgbClr val="9D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3" name="Freeform 1131"/>
            <p:cNvSpPr/>
            <p:nvPr userDrawn="1"/>
          </p:nvSpPr>
          <p:spPr bwMode="auto">
            <a:xfrm>
              <a:off x="2719950" y="3721698"/>
              <a:ext cx="75080" cy="324096"/>
            </a:xfrm>
            <a:custGeom>
              <a:avLst/>
              <a:gdLst>
                <a:gd name="T0" fmla="*/ 38 w 60"/>
                <a:gd name="T1" fmla="*/ 41 h 259"/>
                <a:gd name="T2" fmla="*/ 59 w 60"/>
                <a:gd name="T3" fmla="*/ 143 h 259"/>
                <a:gd name="T4" fmla="*/ 58 w 60"/>
                <a:gd name="T5" fmla="*/ 164 h 259"/>
                <a:gd name="T6" fmla="*/ 35 w 60"/>
                <a:gd name="T7" fmla="*/ 231 h 259"/>
                <a:gd name="T8" fmla="*/ 1 w 60"/>
                <a:gd name="T9" fmla="*/ 232 h 259"/>
                <a:gd name="T10" fmla="*/ 17 w 60"/>
                <a:gd name="T11" fmla="*/ 174 h 259"/>
                <a:gd name="T12" fmla="*/ 24 w 60"/>
                <a:gd name="T13" fmla="*/ 152 h 259"/>
                <a:gd name="T14" fmla="*/ 2 w 60"/>
                <a:gd name="T15" fmla="*/ 62 h 259"/>
                <a:gd name="T16" fmla="*/ 38 w 60"/>
                <a:gd name="T17" fmla="*/ 41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259">
                  <a:moveTo>
                    <a:pt x="38" y="41"/>
                  </a:moveTo>
                  <a:cubicBezTo>
                    <a:pt x="46" y="63"/>
                    <a:pt x="57" y="113"/>
                    <a:pt x="59" y="143"/>
                  </a:cubicBezTo>
                  <a:cubicBezTo>
                    <a:pt x="60" y="153"/>
                    <a:pt x="59" y="160"/>
                    <a:pt x="58" y="164"/>
                  </a:cubicBezTo>
                  <a:cubicBezTo>
                    <a:pt x="44" y="205"/>
                    <a:pt x="35" y="231"/>
                    <a:pt x="35" y="231"/>
                  </a:cubicBezTo>
                  <a:cubicBezTo>
                    <a:pt x="7" y="259"/>
                    <a:pt x="1" y="235"/>
                    <a:pt x="1" y="232"/>
                  </a:cubicBezTo>
                  <a:cubicBezTo>
                    <a:pt x="1" y="232"/>
                    <a:pt x="10" y="194"/>
                    <a:pt x="17" y="174"/>
                  </a:cubicBezTo>
                  <a:cubicBezTo>
                    <a:pt x="20" y="166"/>
                    <a:pt x="25" y="155"/>
                    <a:pt x="24" y="152"/>
                  </a:cubicBezTo>
                  <a:cubicBezTo>
                    <a:pt x="22" y="127"/>
                    <a:pt x="0" y="97"/>
                    <a:pt x="2" y="62"/>
                  </a:cubicBezTo>
                  <a:cubicBezTo>
                    <a:pt x="3" y="53"/>
                    <a:pt x="24" y="0"/>
                    <a:pt x="38" y="41"/>
                  </a:cubicBezTo>
                  <a:close/>
                </a:path>
              </a:pathLst>
            </a:custGeom>
            <a:solidFill>
              <a:srgbClr val="8597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4" name="Freeform 1132"/>
            <p:cNvSpPr/>
            <p:nvPr userDrawn="1"/>
          </p:nvSpPr>
          <p:spPr bwMode="auto">
            <a:xfrm>
              <a:off x="2711191" y="3517730"/>
              <a:ext cx="67572" cy="80086"/>
            </a:xfrm>
            <a:custGeom>
              <a:avLst/>
              <a:gdLst>
                <a:gd name="T0" fmla="*/ 30 w 54"/>
                <a:gd name="T1" fmla="*/ 3 h 65"/>
                <a:gd name="T2" fmla="*/ 54 w 54"/>
                <a:gd name="T3" fmla="*/ 0 h 65"/>
                <a:gd name="T4" fmla="*/ 52 w 54"/>
                <a:gd name="T5" fmla="*/ 48 h 65"/>
                <a:gd name="T6" fmla="*/ 41 w 54"/>
                <a:gd name="T7" fmla="*/ 64 h 65"/>
                <a:gd name="T8" fmla="*/ 19 w 54"/>
                <a:gd name="T9" fmla="*/ 60 h 65"/>
                <a:gd name="T10" fmla="*/ 7 w 54"/>
                <a:gd name="T11" fmla="*/ 39 h 65"/>
                <a:gd name="T12" fmla="*/ 0 w 54"/>
                <a:gd name="T13" fmla="*/ 9 h 65"/>
                <a:gd name="T14" fmla="*/ 30 w 54"/>
                <a:gd name="T15" fmla="*/ 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65">
                  <a:moveTo>
                    <a:pt x="30" y="3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61"/>
                    <a:pt x="45" y="64"/>
                    <a:pt x="41" y="64"/>
                  </a:cubicBezTo>
                  <a:cubicBezTo>
                    <a:pt x="33" y="65"/>
                    <a:pt x="24" y="62"/>
                    <a:pt x="19" y="60"/>
                  </a:cubicBezTo>
                  <a:cubicBezTo>
                    <a:pt x="9" y="56"/>
                    <a:pt x="7" y="40"/>
                    <a:pt x="7" y="39"/>
                  </a:cubicBezTo>
                  <a:cubicBezTo>
                    <a:pt x="0" y="9"/>
                    <a:pt x="0" y="9"/>
                    <a:pt x="0" y="9"/>
                  </a:cubicBezTo>
                  <a:lnTo>
                    <a:pt x="30" y="3"/>
                  </a:lnTo>
                  <a:close/>
                </a:path>
              </a:pathLst>
            </a:custGeom>
            <a:solidFill>
              <a:srgbClr val="F7CB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5" name="Freeform 1133"/>
            <p:cNvSpPr/>
            <p:nvPr userDrawn="1"/>
          </p:nvSpPr>
          <p:spPr bwMode="auto">
            <a:xfrm>
              <a:off x="2699928" y="3483944"/>
              <a:ext cx="81337" cy="105112"/>
            </a:xfrm>
            <a:custGeom>
              <a:avLst/>
              <a:gdLst>
                <a:gd name="T0" fmla="*/ 18 w 65"/>
                <a:gd name="T1" fmla="*/ 76 h 85"/>
                <a:gd name="T2" fmla="*/ 6 w 65"/>
                <a:gd name="T3" fmla="*/ 50 h 85"/>
                <a:gd name="T4" fmla="*/ 7 w 65"/>
                <a:gd name="T5" fmla="*/ 21 h 85"/>
                <a:gd name="T6" fmla="*/ 13 w 65"/>
                <a:gd name="T7" fmla="*/ 12 h 85"/>
                <a:gd name="T8" fmla="*/ 17 w 65"/>
                <a:gd name="T9" fmla="*/ 5 h 85"/>
                <a:gd name="T10" fmla="*/ 21 w 65"/>
                <a:gd name="T11" fmla="*/ 10 h 85"/>
                <a:gd name="T12" fmla="*/ 23 w 65"/>
                <a:gd name="T13" fmla="*/ 13 h 85"/>
                <a:gd name="T14" fmla="*/ 27 w 65"/>
                <a:gd name="T15" fmla="*/ 7 h 85"/>
                <a:gd name="T16" fmla="*/ 25 w 65"/>
                <a:gd name="T17" fmla="*/ 1 h 85"/>
                <a:gd name="T18" fmla="*/ 34 w 65"/>
                <a:gd name="T19" fmla="*/ 7 h 85"/>
                <a:gd name="T20" fmla="*/ 37 w 65"/>
                <a:gd name="T21" fmla="*/ 5 h 85"/>
                <a:gd name="T22" fmla="*/ 38 w 65"/>
                <a:gd name="T23" fmla="*/ 0 h 85"/>
                <a:gd name="T24" fmla="*/ 49 w 65"/>
                <a:gd name="T25" fmla="*/ 8 h 85"/>
                <a:gd name="T26" fmla="*/ 51 w 65"/>
                <a:gd name="T27" fmla="*/ 5 h 85"/>
                <a:gd name="T28" fmla="*/ 50 w 65"/>
                <a:gd name="T29" fmla="*/ 1 h 85"/>
                <a:gd name="T30" fmla="*/ 64 w 65"/>
                <a:gd name="T31" fmla="*/ 19 h 85"/>
                <a:gd name="T32" fmla="*/ 61 w 65"/>
                <a:gd name="T33" fmla="*/ 37 h 85"/>
                <a:gd name="T34" fmla="*/ 52 w 65"/>
                <a:gd name="T35" fmla="*/ 57 h 85"/>
                <a:gd name="T36" fmla="*/ 48 w 65"/>
                <a:gd name="T37" fmla="*/ 59 h 85"/>
                <a:gd name="T38" fmla="*/ 35 w 65"/>
                <a:gd name="T39" fmla="*/ 72 h 85"/>
                <a:gd name="T40" fmla="*/ 18 w 65"/>
                <a:gd name="T41" fmla="*/ 7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5" h="85">
                  <a:moveTo>
                    <a:pt x="18" y="76"/>
                  </a:moveTo>
                  <a:cubicBezTo>
                    <a:pt x="18" y="76"/>
                    <a:pt x="13" y="65"/>
                    <a:pt x="6" y="50"/>
                  </a:cubicBezTo>
                  <a:cubicBezTo>
                    <a:pt x="0" y="34"/>
                    <a:pt x="3" y="27"/>
                    <a:pt x="7" y="21"/>
                  </a:cubicBezTo>
                  <a:cubicBezTo>
                    <a:pt x="10" y="17"/>
                    <a:pt x="12" y="15"/>
                    <a:pt x="13" y="12"/>
                  </a:cubicBezTo>
                  <a:cubicBezTo>
                    <a:pt x="17" y="7"/>
                    <a:pt x="17" y="5"/>
                    <a:pt x="17" y="5"/>
                  </a:cubicBezTo>
                  <a:cubicBezTo>
                    <a:pt x="17" y="5"/>
                    <a:pt x="22" y="5"/>
                    <a:pt x="21" y="10"/>
                  </a:cubicBezTo>
                  <a:cubicBezTo>
                    <a:pt x="21" y="13"/>
                    <a:pt x="23" y="13"/>
                    <a:pt x="23" y="13"/>
                  </a:cubicBezTo>
                  <a:cubicBezTo>
                    <a:pt x="23" y="13"/>
                    <a:pt x="28" y="11"/>
                    <a:pt x="27" y="7"/>
                  </a:cubicBezTo>
                  <a:cubicBezTo>
                    <a:pt x="26" y="2"/>
                    <a:pt x="25" y="1"/>
                    <a:pt x="25" y="1"/>
                  </a:cubicBezTo>
                  <a:cubicBezTo>
                    <a:pt x="25" y="1"/>
                    <a:pt x="32" y="3"/>
                    <a:pt x="34" y="7"/>
                  </a:cubicBezTo>
                  <a:cubicBezTo>
                    <a:pt x="35" y="10"/>
                    <a:pt x="36" y="7"/>
                    <a:pt x="37" y="5"/>
                  </a:cubicBezTo>
                  <a:cubicBezTo>
                    <a:pt x="38" y="3"/>
                    <a:pt x="38" y="0"/>
                    <a:pt x="38" y="0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9" y="8"/>
                    <a:pt x="51" y="7"/>
                    <a:pt x="51" y="5"/>
                  </a:cubicBezTo>
                  <a:cubicBezTo>
                    <a:pt x="52" y="3"/>
                    <a:pt x="50" y="1"/>
                    <a:pt x="50" y="1"/>
                  </a:cubicBezTo>
                  <a:cubicBezTo>
                    <a:pt x="50" y="1"/>
                    <a:pt x="61" y="5"/>
                    <a:pt x="64" y="19"/>
                  </a:cubicBezTo>
                  <a:cubicBezTo>
                    <a:pt x="65" y="24"/>
                    <a:pt x="64" y="32"/>
                    <a:pt x="61" y="37"/>
                  </a:cubicBezTo>
                  <a:cubicBezTo>
                    <a:pt x="57" y="42"/>
                    <a:pt x="52" y="57"/>
                    <a:pt x="52" y="57"/>
                  </a:cubicBezTo>
                  <a:cubicBezTo>
                    <a:pt x="52" y="57"/>
                    <a:pt x="52" y="69"/>
                    <a:pt x="48" y="59"/>
                  </a:cubicBezTo>
                  <a:cubicBezTo>
                    <a:pt x="47" y="53"/>
                    <a:pt x="40" y="63"/>
                    <a:pt x="35" y="72"/>
                  </a:cubicBezTo>
                  <a:cubicBezTo>
                    <a:pt x="30" y="80"/>
                    <a:pt x="23" y="85"/>
                    <a:pt x="18" y="76"/>
                  </a:cubicBezTo>
                  <a:close/>
                </a:path>
              </a:pathLst>
            </a:custGeom>
            <a:solidFill>
              <a:srgbClr val="FFD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6" name="Freeform 1134"/>
            <p:cNvSpPr/>
            <p:nvPr userDrawn="1"/>
          </p:nvSpPr>
          <p:spPr bwMode="auto">
            <a:xfrm>
              <a:off x="2752485" y="3550265"/>
              <a:ext cx="7508" cy="17519"/>
            </a:xfrm>
            <a:custGeom>
              <a:avLst/>
              <a:gdLst>
                <a:gd name="T0" fmla="*/ 5 w 6"/>
                <a:gd name="T1" fmla="*/ 0 h 14"/>
                <a:gd name="T2" fmla="*/ 0 w 6"/>
                <a:gd name="T3" fmla="*/ 6 h 14"/>
                <a:gd name="T4" fmla="*/ 2 w 6"/>
                <a:gd name="T5" fmla="*/ 12 h 14"/>
                <a:gd name="T6" fmla="*/ 6 w 6"/>
                <a:gd name="T7" fmla="*/ 14 h 14"/>
                <a:gd name="T8" fmla="*/ 5 w 6"/>
                <a:gd name="T9" fmla="*/ 5 h 14"/>
                <a:gd name="T10" fmla="*/ 5 w 6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4">
                  <a:moveTo>
                    <a:pt x="5" y="0"/>
                  </a:moveTo>
                  <a:cubicBezTo>
                    <a:pt x="5" y="0"/>
                    <a:pt x="1" y="1"/>
                    <a:pt x="0" y="6"/>
                  </a:cubicBezTo>
                  <a:cubicBezTo>
                    <a:pt x="0" y="9"/>
                    <a:pt x="1" y="11"/>
                    <a:pt x="2" y="12"/>
                  </a:cubicBezTo>
                  <a:cubicBezTo>
                    <a:pt x="4" y="14"/>
                    <a:pt x="6" y="14"/>
                    <a:pt x="6" y="14"/>
                  </a:cubicBezTo>
                  <a:cubicBezTo>
                    <a:pt x="6" y="14"/>
                    <a:pt x="5" y="7"/>
                    <a:pt x="5" y="5"/>
                  </a:cubicBezTo>
                  <a:cubicBezTo>
                    <a:pt x="4" y="4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E5B7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7" name="Freeform 1135"/>
            <p:cNvSpPr/>
            <p:nvPr userDrawn="1"/>
          </p:nvSpPr>
          <p:spPr bwMode="auto">
            <a:xfrm>
              <a:off x="2756239" y="3547762"/>
              <a:ext cx="6257" cy="22524"/>
            </a:xfrm>
            <a:custGeom>
              <a:avLst/>
              <a:gdLst>
                <a:gd name="T0" fmla="*/ 3 w 5"/>
                <a:gd name="T1" fmla="*/ 0 h 18"/>
                <a:gd name="T2" fmla="*/ 4 w 5"/>
                <a:gd name="T3" fmla="*/ 3 h 18"/>
                <a:gd name="T4" fmla="*/ 3 w 5"/>
                <a:gd name="T5" fmla="*/ 10 h 18"/>
                <a:gd name="T6" fmla="*/ 5 w 5"/>
                <a:gd name="T7" fmla="*/ 16 h 18"/>
                <a:gd name="T8" fmla="*/ 2 w 5"/>
                <a:gd name="T9" fmla="*/ 16 h 18"/>
                <a:gd name="T10" fmla="*/ 0 w 5"/>
                <a:gd name="T11" fmla="*/ 9 h 18"/>
                <a:gd name="T12" fmla="*/ 3 w 5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8">
                  <a:moveTo>
                    <a:pt x="3" y="0"/>
                  </a:moveTo>
                  <a:cubicBezTo>
                    <a:pt x="3" y="0"/>
                    <a:pt x="5" y="0"/>
                    <a:pt x="4" y="3"/>
                  </a:cubicBezTo>
                  <a:cubicBezTo>
                    <a:pt x="3" y="6"/>
                    <a:pt x="3" y="8"/>
                    <a:pt x="3" y="10"/>
                  </a:cubicBezTo>
                  <a:cubicBezTo>
                    <a:pt x="4" y="12"/>
                    <a:pt x="5" y="16"/>
                    <a:pt x="5" y="16"/>
                  </a:cubicBezTo>
                  <a:cubicBezTo>
                    <a:pt x="5" y="16"/>
                    <a:pt x="4" y="18"/>
                    <a:pt x="2" y="16"/>
                  </a:cubicBezTo>
                  <a:cubicBezTo>
                    <a:pt x="1" y="14"/>
                    <a:pt x="0" y="12"/>
                    <a:pt x="0" y="9"/>
                  </a:cubicBezTo>
                  <a:cubicBezTo>
                    <a:pt x="0" y="7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F7DD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8" name="Freeform 1136"/>
            <p:cNvSpPr/>
            <p:nvPr userDrawn="1"/>
          </p:nvSpPr>
          <p:spPr bwMode="auto">
            <a:xfrm>
              <a:off x="2744977" y="3764244"/>
              <a:ext cx="127636" cy="294064"/>
            </a:xfrm>
            <a:custGeom>
              <a:avLst/>
              <a:gdLst>
                <a:gd name="T0" fmla="*/ 36 w 102"/>
                <a:gd name="T1" fmla="*/ 8 h 235"/>
                <a:gd name="T2" fmla="*/ 90 w 102"/>
                <a:gd name="T3" fmla="*/ 102 h 235"/>
                <a:gd name="T4" fmla="*/ 93 w 102"/>
                <a:gd name="T5" fmla="*/ 149 h 235"/>
                <a:gd name="T6" fmla="*/ 80 w 102"/>
                <a:gd name="T7" fmla="*/ 231 h 235"/>
                <a:gd name="T8" fmla="*/ 48 w 102"/>
                <a:gd name="T9" fmla="*/ 216 h 235"/>
                <a:gd name="T10" fmla="*/ 60 w 102"/>
                <a:gd name="T11" fmla="*/ 137 h 235"/>
                <a:gd name="T12" fmla="*/ 31 w 102"/>
                <a:gd name="T13" fmla="*/ 80 h 235"/>
                <a:gd name="T14" fmla="*/ 1 w 102"/>
                <a:gd name="T15" fmla="*/ 29 h 235"/>
                <a:gd name="T16" fmla="*/ 13 w 102"/>
                <a:gd name="T17" fmla="*/ 0 h 235"/>
                <a:gd name="T18" fmla="*/ 36 w 102"/>
                <a:gd name="T19" fmla="*/ 8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235">
                  <a:moveTo>
                    <a:pt x="36" y="8"/>
                  </a:moveTo>
                  <a:cubicBezTo>
                    <a:pt x="57" y="26"/>
                    <a:pt x="90" y="102"/>
                    <a:pt x="90" y="102"/>
                  </a:cubicBezTo>
                  <a:cubicBezTo>
                    <a:pt x="90" y="102"/>
                    <a:pt x="102" y="122"/>
                    <a:pt x="93" y="149"/>
                  </a:cubicBezTo>
                  <a:cubicBezTo>
                    <a:pt x="87" y="168"/>
                    <a:pt x="80" y="231"/>
                    <a:pt x="80" y="231"/>
                  </a:cubicBezTo>
                  <a:cubicBezTo>
                    <a:pt x="80" y="235"/>
                    <a:pt x="57" y="211"/>
                    <a:pt x="48" y="216"/>
                  </a:cubicBezTo>
                  <a:cubicBezTo>
                    <a:pt x="48" y="216"/>
                    <a:pt x="46" y="171"/>
                    <a:pt x="60" y="137"/>
                  </a:cubicBezTo>
                  <a:cubicBezTo>
                    <a:pt x="66" y="124"/>
                    <a:pt x="44" y="97"/>
                    <a:pt x="31" y="80"/>
                  </a:cubicBezTo>
                  <a:cubicBezTo>
                    <a:pt x="15" y="60"/>
                    <a:pt x="0" y="43"/>
                    <a:pt x="1" y="29"/>
                  </a:cubicBezTo>
                  <a:cubicBezTo>
                    <a:pt x="1" y="0"/>
                    <a:pt x="13" y="0"/>
                    <a:pt x="13" y="0"/>
                  </a:cubicBezTo>
                  <a:cubicBezTo>
                    <a:pt x="13" y="0"/>
                    <a:pt x="31" y="4"/>
                    <a:pt x="36" y="8"/>
                  </a:cubicBezTo>
                  <a:close/>
                </a:path>
              </a:pathLst>
            </a:custGeom>
            <a:solidFill>
              <a:srgbClr val="AFBB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9" name="Freeform 1137"/>
            <p:cNvSpPr/>
            <p:nvPr userDrawn="1"/>
          </p:nvSpPr>
          <p:spPr bwMode="auto">
            <a:xfrm>
              <a:off x="2686164" y="3602821"/>
              <a:ext cx="133893" cy="255273"/>
            </a:xfrm>
            <a:custGeom>
              <a:avLst/>
              <a:gdLst>
                <a:gd name="T0" fmla="*/ 29 w 107"/>
                <a:gd name="T1" fmla="*/ 180 h 204"/>
                <a:gd name="T2" fmla="*/ 15 w 107"/>
                <a:gd name="T3" fmla="*/ 128 h 204"/>
                <a:gd name="T4" fmla="*/ 1 w 107"/>
                <a:gd name="T5" fmla="*/ 35 h 204"/>
                <a:gd name="T6" fmla="*/ 20 w 107"/>
                <a:gd name="T7" fmla="*/ 1 h 204"/>
                <a:gd name="T8" fmla="*/ 67 w 107"/>
                <a:gd name="T9" fmla="*/ 18 h 204"/>
                <a:gd name="T10" fmla="*/ 88 w 107"/>
                <a:gd name="T11" fmla="*/ 70 h 204"/>
                <a:gd name="T12" fmla="*/ 89 w 107"/>
                <a:gd name="T13" fmla="*/ 113 h 204"/>
                <a:gd name="T14" fmla="*/ 96 w 107"/>
                <a:gd name="T15" fmla="*/ 146 h 204"/>
                <a:gd name="T16" fmla="*/ 106 w 107"/>
                <a:gd name="T17" fmla="*/ 168 h 204"/>
                <a:gd name="T18" fmla="*/ 29 w 107"/>
                <a:gd name="T19" fmla="*/ 18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" h="204">
                  <a:moveTo>
                    <a:pt x="29" y="180"/>
                  </a:moveTo>
                  <a:cubicBezTo>
                    <a:pt x="29" y="180"/>
                    <a:pt x="20" y="153"/>
                    <a:pt x="15" y="128"/>
                  </a:cubicBezTo>
                  <a:cubicBezTo>
                    <a:pt x="9" y="101"/>
                    <a:pt x="6" y="83"/>
                    <a:pt x="1" y="35"/>
                  </a:cubicBezTo>
                  <a:cubicBezTo>
                    <a:pt x="1" y="35"/>
                    <a:pt x="0" y="3"/>
                    <a:pt x="20" y="1"/>
                  </a:cubicBezTo>
                  <a:cubicBezTo>
                    <a:pt x="31" y="0"/>
                    <a:pt x="62" y="14"/>
                    <a:pt x="67" y="18"/>
                  </a:cubicBezTo>
                  <a:cubicBezTo>
                    <a:pt x="71" y="21"/>
                    <a:pt x="89" y="35"/>
                    <a:pt x="88" y="70"/>
                  </a:cubicBezTo>
                  <a:cubicBezTo>
                    <a:pt x="87" y="80"/>
                    <a:pt x="89" y="95"/>
                    <a:pt x="89" y="113"/>
                  </a:cubicBezTo>
                  <a:cubicBezTo>
                    <a:pt x="89" y="130"/>
                    <a:pt x="91" y="136"/>
                    <a:pt x="96" y="146"/>
                  </a:cubicBezTo>
                  <a:cubicBezTo>
                    <a:pt x="99" y="154"/>
                    <a:pt x="107" y="168"/>
                    <a:pt x="106" y="168"/>
                  </a:cubicBezTo>
                  <a:cubicBezTo>
                    <a:pt x="54" y="204"/>
                    <a:pt x="29" y="180"/>
                    <a:pt x="29" y="180"/>
                  </a:cubicBezTo>
                  <a:close/>
                </a:path>
              </a:pathLst>
            </a:custGeom>
            <a:solidFill>
              <a:srgbClr val="7650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0" name="Freeform 1138"/>
            <p:cNvSpPr/>
            <p:nvPr userDrawn="1"/>
          </p:nvSpPr>
          <p:spPr bwMode="auto">
            <a:xfrm>
              <a:off x="2733715" y="3626597"/>
              <a:ext cx="180192" cy="118877"/>
            </a:xfrm>
            <a:custGeom>
              <a:avLst/>
              <a:gdLst>
                <a:gd name="T0" fmla="*/ 21 w 144"/>
                <a:gd name="T1" fmla="*/ 6 h 95"/>
                <a:gd name="T2" fmla="*/ 13 w 144"/>
                <a:gd name="T3" fmla="*/ 34 h 95"/>
                <a:gd name="T4" fmla="*/ 60 w 144"/>
                <a:gd name="T5" fmla="*/ 85 h 95"/>
                <a:gd name="T6" fmla="*/ 142 w 144"/>
                <a:gd name="T7" fmla="*/ 95 h 95"/>
                <a:gd name="T8" fmla="*/ 132 w 144"/>
                <a:gd name="T9" fmla="*/ 69 h 95"/>
                <a:gd name="T10" fmla="*/ 71 w 144"/>
                <a:gd name="T11" fmla="*/ 54 h 95"/>
                <a:gd name="T12" fmla="*/ 21 w 144"/>
                <a:gd name="T13" fmla="*/ 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95">
                  <a:moveTo>
                    <a:pt x="21" y="6"/>
                  </a:moveTo>
                  <a:cubicBezTo>
                    <a:pt x="21" y="6"/>
                    <a:pt x="0" y="10"/>
                    <a:pt x="13" y="34"/>
                  </a:cubicBezTo>
                  <a:cubicBezTo>
                    <a:pt x="21" y="48"/>
                    <a:pt x="49" y="81"/>
                    <a:pt x="60" y="85"/>
                  </a:cubicBezTo>
                  <a:cubicBezTo>
                    <a:pt x="83" y="92"/>
                    <a:pt x="142" y="95"/>
                    <a:pt x="142" y="95"/>
                  </a:cubicBezTo>
                  <a:cubicBezTo>
                    <a:pt x="142" y="95"/>
                    <a:pt x="144" y="73"/>
                    <a:pt x="132" y="69"/>
                  </a:cubicBezTo>
                  <a:cubicBezTo>
                    <a:pt x="132" y="68"/>
                    <a:pt x="77" y="59"/>
                    <a:pt x="71" y="54"/>
                  </a:cubicBezTo>
                  <a:cubicBezTo>
                    <a:pt x="53" y="34"/>
                    <a:pt x="34" y="0"/>
                    <a:pt x="21" y="6"/>
                  </a:cubicBezTo>
                  <a:close/>
                </a:path>
              </a:pathLst>
            </a:custGeom>
            <a:solidFill>
              <a:srgbClr val="8463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1" name="Freeform 1139"/>
            <p:cNvSpPr/>
            <p:nvPr userDrawn="1"/>
          </p:nvSpPr>
          <p:spPr bwMode="auto">
            <a:xfrm>
              <a:off x="2788774" y="4013259"/>
              <a:ext cx="101359" cy="81337"/>
            </a:xfrm>
            <a:custGeom>
              <a:avLst/>
              <a:gdLst>
                <a:gd name="T0" fmla="*/ 36 w 81"/>
                <a:gd name="T1" fmla="*/ 18 h 65"/>
                <a:gd name="T2" fmla="*/ 12 w 81"/>
                <a:gd name="T3" fmla="*/ 7 h 65"/>
                <a:gd name="T4" fmla="*/ 3 w 81"/>
                <a:gd name="T5" fmla="*/ 22 h 65"/>
                <a:gd name="T6" fmla="*/ 10 w 81"/>
                <a:gd name="T7" fmla="*/ 39 h 65"/>
                <a:gd name="T8" fmla="*/ 35 w 81"/>
                <a:gd name="T9" fmla="*/ 51 h 65"/>
                <a:gd name="T10" fmla="*/ 64 w 81"/>
                <a:gd name="T11" fmla="*/ 64 h 65"/>
                <a:gd name="T12" fmla="*/ 71 w 81"/>
                <a:gd name="T13" fmla="*/ 53 h 65"/>
                <a:gd name="T14" fmla="*/ 47 w 81"/>
                <a:gd name="T15" fmla="*/ 19 h 65"/>
                <a:gd name="T16" fmla="*/ 36 w 81"/>
                <a:gd name="T17" fmla="*/ 1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65">
                  <a:moveTo>
                    <a:pt x="36" y="18"/>
                  </a:moveTo>
                  <a:cubicBezTo>
                    <a:pt x="36" y="18"/>
                    <a:pt x="22" y="0"/>
                    <a:pt x="12" y="7"/>
                  </a:cubicBezTo>
                  <a:cubicBezTo>
                    <a:pt x="10" y="9"/>
                    <a:pt x="5" y="17"/>
                    <a:pt x="3" y="22"/>
                  </a:cubicBezTo>
                  <a:cubicBezTo>
                    <a:pt x="3" y="25"/>
                    <a:pt x="0" y="34"/>
                    <a:pt x="10" y="39"/>
                  </a:cubicBezTo>
                  <a:cubicBezTo>
                    <a:pt x="15" y="41"/>
                    <a:pt x="25" y="44"/>
                    <a:pt x="35" y="51"/>
                  </a:cubicBezTo>
                  <a:cubicBezTo>
                    <a:pt x="45" y="57"/>
                    <a:pt x="60" y="64"/>
                    <a:pt x="64" y="64"/>
                  </a:cubicBezTo>
                  <a:cubicBezTo>
                    <a:pt x="73" y="65"/>
                    <a:pt x="81" y="62"/>
                    <a:pt x="71" y="53"/>
                  </a:cubicBezTo>
                  <a:cubicBezTo>
                    <a:pt x="63" y="45"/>
                    <a:pt x="45" y="29"/>
                    <a:pt x="47" y="19"/>
                  </a:cubicBezTo>
                  <a:cubicBezTo>
                    <a:pt x="49" y="12"/>
                    <a:pt x="36" y="18"/>
                    <a:pt x="36" y="18"/>
                  </a:cubicBezTo>
                  <a:close/>
                </a:path>
              </a:pathLst>
            </a:custGeom>
            <a:solidFill>
              <a:srgbClr val="D0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2" name="Freeform 1140"/>
            <p:cNvSpPr/>
            <p:nvPr userDrawn="1"/>
          </p:nvSpPr>
          <p:spPr bwMode="auto">
            <a:xfrm>
              <a:off x="2791276" y="4042040"/>
              <a:ext cx="92599" cy="52556"/>
            </a:xfrm>
            <a:custGeom>
              <a:avLst/>
              <a:gdLst>
                <a:gd name="T0" fmla="*/ 74 w 74"/>
                <a:gd name="T1" fmla="*/ 36 h 42"/>
                <a:gd name="T2" fmla="*/ 60 w 74"/>
                <a:gd name="T3" fmla="*/ 31 h 42"/>
                <a:gd name="T4" fmla="*/ 31 w 74"/>
                <a:gd name="T5" fmla="*/ 15 h 42"/>
                <a:gd name="T6" fmla="*/ 7 w 74"/>
                <a:gd name="T7" fmla="*/ 0 h 42"/>
                <a:gd name="T8" fmla="*/ 1 w 74"/>
                <a:gd name="T9" fmla="*/ 1 h 42"/>
                <a:gd name="T10" fmla="*/ 8 w 74"/>
                <a:gd name="T11" fmla="*/ 16 h 42"/>
                <a:gd name="T12" fmla="*/ 33 w 74"/>
                <a:gd name="T13" fmla="*/ 28 h 42"/>
                <a:gd name="T14" fmla="*/ 62 w 74"/>
                <a:gd name="T15" fmla="*/ 41 h 42"/>
                <a:gd name="T16" fmla="*/ 74 w 74"/>
                <a:gd name="T17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42">
                  <a:moveTo>
                    <a:pt x="74" y="36"/>
                  </a:moveTo>
                  <a:cubicBezTo>
                    <a:pt x="71" y="34"/>
                    <a:pt x="64" y="32"/>
                    <a:pt x="60" y="31"/>
                  </a:cubicBezTo>
                  <a:cubicBezTo>
                    <a:pt x="55" y="28"/>
                    <a:pt x="37" y="19"/>
                    <a:pt x="31" y="15"/>
                  </a:cubicBezTo>
                  <a:cubicBezTo>
                    <a:pt x="26" y="11"/>
                    <a:pt x="17" y="2"/>
                    <a:pt x="7" y="0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5"/>
                    <a:pt x="0" y="12"/>
                    <a:pt x="8" y="16"/>
                  </a:cubicBezTo>
                  <a:cubicBezTo>
                    <a:pt x="13" y="18"/>
                    <a:pt x="23" y="21"/>
                    <a:pt x="33" y="28"/>
                  </a:cubicBezTo>
                  <a:cubicBezTo>
                    <a:pt x="43" y="34"/>
                    <a:pt x="58" y="41"/>
                    <a:pt x="62" y="41"/>
                  </a:cubicBezTo>
                  <a:cubicBezTo>
                    <a:pt x="68" y="42"/>
                    <a:pt x="74" y="40"/>
                    <a:pt x="74" y="36"/>
                  </a:cubicBezTo>
                  <a:close/>
                </a:path>
              </a:pathLst>
            </a:custGeom>
            <a:solidFill>
              <a:srgbClr val="FA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3" name="Freeform 1141"/>
            <p:cNvSpPr/>
            <p:nvPr userDrawn="1"/>
          </p:nvSpPr>
          <p:spPr bwMode="auto">
            <a:xfrm>
              <a:off x="2792527" y="4045794"/>
              <a:ext cx="88845" cy="50053"/>
            </a:xfrm>
            <a:custGeom>
              <a:avLst/>
              <a:gdLst>
                <a:gd name="T0" fmla="*/ 71 w 71"/>
                <a:gd name="T1" fmla="*/ 37 h 40"/>
                <a:gd name="T2" fmla="*/ 70 w 71"/>
                <a:gd name="T3" fmla="*/ 36 h 40"/>
                <a:gd name="T4" fmla="*/ 29 w 71"/>
                <a:gd name="T5" fmla="*/ 17 h 40"/>
                <a:gd name="T6" fmla="*/ 2 w 71"/>
                <a:gd name="T7" fmla="*/ 2 h 40"/>
                <a:gd name="T8" fmla="*/ 0 w 71"/>
                <a:gd name="T9" fmla="*/ 3 h 40"/>
                <a:gd name="T10" fmla="*/ 7 w 71"/>
                <a:gd name="T11" fmla="*/ 13 h 40"/>
                <a:gd name="T12" fmla="*/ 33 w 71"/>
                <a:gd name="T13" fmla="*/ 31 h 40"/>
                <a:gd name="T14" fmla="*/ 52 w 71"/>
                <a:gd name="T15" fmla="*/ 39 h 40"/>
                <a:gd name="T16" fmla="*/ 71 w 71"/>
                <a:gd name="T17" fmla="*/ 3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0">
                  <a:moveTo>
                    <a:pt x="71" y="37"/>
                  </a:moveTo>
                  <a:cubicBezTo>
                    <a:pt x="70" y="36"/>
                    <a:pt x="70" y="36"/>
                    <a:pt x="70" y="36"/>
                  </a:cubicBezTo>
                  <a:cubicBezTo>
                    <a:pt x="67" y="33"/>
                    <a:pt x="42" y="26"/>
                    <a:pt x="29" y="17"/>
                  </a:cubicBezTo>
                  <a:cubicBezTo>
                    <a:pt x="17" y="8"/>
                    <a:pt x="14" y="0"/>
                    <a:pt x="2" y="2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0" y="6"/>
                    <a:pt x="1" y="10"/>
                    <a:pt x="7" y="13"/>
                  </a:cubicBezTo>
                  <a:cubicBezTo>
                    <a:pt x="12" y="15"/>
                    <a:pt x="26" y="21"/>
                    <a:pt x="33" y="31"/>
                  </a:cubicBezTo>
                  <a:cubicBezTo>
                    <a:pt x="39" y="38"/>
                    <a:pt x="48" y="39"/>
                    <a:pt x="52" y="39"/>
                  </a:cubicBezTo>
                  <a:cubicBezTo>
                    <a:pt x="57" y="40"/>
                    <a:pt x="69" y="39"/>
                    <a:pt x="71" y="37"/>
                  </a:cubicBezTo>
                  <a:close/>
                </a:path>
              </a:pathLst>
            </a:custGeom>
            <a:solidFill>
              <a:srgbClr val="819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200" dirty="0"/>
              <a:t>物理层中的传输媒体</a:t>
            </a:r>
            <a:endParaRPr lang="en-US" altLang="zh-CN" sz="3200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8000" dirty="0"/>
              <a:t>计算机网络</a:t>
            </a:r>
            <a:endParaRPr lang="zh-CN" altLang="en-US" sz="6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1346536" y="4867328"/>
            <a:ext cx="7381876" cy="1311105"/>
          </a:xfrm>
        </p:spPr>
        <p:txBody>
          <a:bodyPr/>
          <a:lstStyle/>
          <a:p>
            <a:r>
              <a:rPr lang="zh-CN" altLang="en-US" dirty="0"/>
              <a:t>小组成员： </a:t>
            </a:r>
            <a:endParaRPr lang="en-US" altLang="zh-CN" dirty="0"/>
          </a:p>
          <a:p>
            <a:r>
              <a:rPr lang="zh-CN" altLang="en-US" dirty="0"/>
              <a:t>邓文东（</a:t>
            </a:r>
            <a:r>
              <a:rPr lang="en-US" altLang="zh-CN" dirty="0"/>
              <a:t>2020051034</a:t>
            </a:r>
            <a:r>
              <a:rPr lang="zh-CN" altLang="en-US" dirty="0"/>
              <a:t>），冯小强（</a:t>
            </a:r>
            <a:r>
              <a:rPr lang="en-US" altLang="zh-CN" dirty="0"/>
              <a:t>2020051035</a:t>
            </a:r>
            <a:r>
              <a:rPr lang="zh-CN" altLang="en-US" dirty="0"/>
              <a:t>），</a:t>
            </a:r>
            <a:endParaRPr lang="en-US" altLang="zh-CN" dirty="0"/>
          </a:p>
          <a:p>
            <a:r>
              <a:rPr lang="zh-CN" altLang="en-US" dirty="0"/>
              <a:t>金哲华（</a:t>
            </a:r>
            <a:r>
              <a:rPr lang="en-US" altLang="zh-CN" dirty="0"/>
              <a:t>2020051036</a:t>
            </a:r>
            <a:r>
              <a:rPr lang="zh-CN" altLang="en-US" dirty="0"/>
              <a:t>），肖超睿（</a:t>
            </a:r>
            <a:r>
              <a:rPr lang="en-US" altLang="zh-CN" dirty="0"/>
              <a:t>2020051037</a:t>
            </a:r>
            <a:r>
              <a:rPr lang="zh-CN" altLang="en-US" dirty="0"/>
              <a:t>），</a:t>
            </a:r>
            <a:endParaRPr lang="en-US" altLang="zh-CN" dirty="0"/>
          </a:p>
          <a:p>
            <a:r>
              <a:rPr lang="zh-CN" altLang="en-US" dirty="0"/>
              <a:t>段    涛（</a:t>
            </a:r>
            <a:r>
              <a:rPr lang="en-US" altLang="zh-CN" dirty="0"/>
              <a:t>2020051038</a:t>
            </a:r>
            <a:r>
              <a:rPr lang="zh-CN" altLang="en-US" dirty="0"/>
              <a:t>），严鹏宇（</a:t>
            </a:r>
            <a:r>
              <a:rPr lang="en-US" altLang="zh-CN" dirty="0"/>
              <a:t>2020051039</a:t>
            </a:r>
            <a:r>
              <a:rPr lang="zh-CN" altLang="en-US" dirty="0"/>
              <a:t>），</a:t>
            </a:r>
            <a:endParaRPr lang="en-US" altLang="zh-CN" dirty="0"/>
          </a:p>
          <a:p>
            <a:r>
              <a:rPr lang="zh-CN" altLang="en-US" dirty="0"/>
              <a:t>吴中瑞（ </a:t>
            </a:r>
            <a:r>
              <a:rPr lang="en-US" altLang="zh-CN" dirty="0"/>
              <a:t>2020051012</a:t>
            </a:r>
            <a:r>
              <a:rPr lang="zh-CN" altLang="en-US" dirty="0"/>
              <a:t>），田翔熙（ </a:t>
            </a:r>
            <a:r>
              <a:rPr lang="en-US" altLang="zh-CN" dirty="0"/>
              <a:t>2020052054 </a:t>
            </a:r>
            <a:r>
              <a:rPr lang="zh-CN" altLang="en-US" dirty="0"/>
              <a:t>）</a:t>
            </a:r>
            <a:endParaRPr lang="en-US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1346536" y="4017299"/>
            <a:ext cx="7381876" cy="296271"/>
          </a:xfrm>
        </p:spPr>
        <p:txBody>
          <a:bodyPr/>
          <a:lstStyle/>
          <a:p>
            <a:r>
              <a:rPr lang="zh-CN" altLang="en-US" sz="1600" dirty="0"/>
              <a:t>主讲人：计科第五组</a:t>
            </a:r>
            <a:endParaRPr lang="en-US" altLang="zh-CN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非导引型传输媒体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10</a:t>
            </a:fld>
            <a:endParaRPr lang="zh-CN" altLang="en-US"/>
          </a:p>
        </p:txBody>
      </p:sp>
      <p:grpSp>
        <p:nvGrpSpPr>
          <p:cNvPr id="5" name="20642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887803" y="1347572"/>
            <a:ext cx="8138670" cy="4765814"/>
            <a:chOff x="1887803" y="1347572"/>
            <a:chExt cx="8138670" cy="4765814"/>
          </a:xfrm>
        </p:grpSpPr>
        <p:sp>
          <p:nvSpPr>
            <p:cNvPr id="6" name="íšļíde"/>
            <p:cNvSpPr/>
            <p:nvPr/>
          </p:nvSpPr>
          <p:spPr>
            <a:xfrm flipV="1">
              <a:off x="2253473" y="4072601"/>
              <a:ext cx="1920305" cy="960152"/>
            </a:xfrm>
            <a:custGeom>
              <a:avLst/>
              <a:gdLst>
                <a:gd name="connsiteX0" fmla="*/ 0 w 7245350"/>
                <a:gd name="connsiteY0" fmla="*/ 3622675 h 7245350"/>
                <a:gd name="connsiteX1" fmla="*/ 3622675 w 7245350"/>
                <a:gd name="connsiteY1" fmla="*/ 0 h 7245350"/>
                <a:gd name="connsiteX2" fmla="*/ 7245350 w 7245350"/>
                <a:gd name="connsiteY2" fmla="*/ 3622675 h 7245350"/>
                <a:gd name="connsiteX3" fmla="*/ 3622675 w 7245350"/>
                <a:gd name="connsiteY3" fmla="*/ 7245350 h 7245350"/>
                <a:gd name="connsiteX4" fmla="*/ 0 w 7245350"/>
                <a:gd name="connsiteY4" fmla="*/ 3622675 h 7245350"/>
                <a:gd name="connsiteX0-1" fmla="*/ 3622675 w 7245350"/>
                <a:gd name="connsiteY0-2" fmla="*/ 7245350 h 7336790"/>
                <a:gd name="connsiteX1-3" fmla="*/ 0 w 7245350"/>
                <a:gd name="connsiteY1-4" fmla="*/ 3622675 h 7336790"/>
                <a:gd name="connsiteX2-5" fmla="*/ 3622675 w 7245350"/>
                <a:gd name="connsiteY2-6" fmla="*/ 0 h 7336790"/>
                <a:gd name="connsiteX3-7" fmla="*/ 7245350 w 7245350"/>
                <a:gd name="connsiteY3-8" fmla="*/ 3622675 h 7336790"/>
                <a:gd name="connsiteX4-9" fmla="*/ 3714115 w 7245350"/>
                <a:gd name="connsiteY4-10" fmla="*/ 7336790 h 7336790"/>
                <a:gd name="connsiteX0-11" fmla="*/ 3622675 w 7245350"/>
                <a:gd name="connsiteY0-12" fmla="*/ 7245350 h 7245350"/>
                <a:gd name="connsiteX1-13" fmla="*/ 0 w 7245350"/>
                <a:gd name="connsiteY1-14" fmla="*/ 3622675 h 7245350"/>
                <a:gd name="connsiteX2-15" fmla="*/ 3622675 w 7245350"/>
                <a:gd name="connsiteY2-16" fmla="*/ 0 h 7245350"/>
                <a:gd name="connsiteX3-17" fmla="*/ 7245350 w 7245350"/>
                <a:gd name="connsiteY3-18" fmla="*/ 3622675 h 7245350"/>
                <a:gd name="connsiteX0-19" fmla="*/ 0 w 7245350"/>
                <a:gd name="connsiteY0-20" fmla="*/ 3622675 h 3622675"/>
                <a:gd name="connsiteX1-21" fmla="*/ 3622675 w 7245350"/>
                <a:gd name="connsiteY1-22" fmla="*/ 0 h 3622675"/>
                <a:gd name="connsiteX2-23" fmla="*/ 7245350 w 7245350"/>
                <a:gd name="connsiteY2-24" fmla="*/ 3622675 h 36226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7245350" h="3622675">
                  <a:moveTo>
                    <a:pt x="0" y="3622675"/>
                  </a:moveTo>
                  <a:cubicBezTo>
                    <a:pt x="0" y="1621927"/>
                    <a:pt x="1621927" y="0"/>
                    <a:pt x="3622675" y="0"/>
                  </a:cubicBezTo>
                  <a:cubicBezTo>
                    <a:pt x="5623423" y="0"/>
                    <a:pt x="7245350" y="1621927"/>
                    <a:pt x="7245350" y="3622675"/>
                  </a:cubicBezTo>
                </a:path>
              </a:pathLst>
            </a:custGeom>
            <a:noFill/>
            <a:ln w="2540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ru-RU"/>
            </a:p>
          </p:txBody>
        </p:sp>
        <p:sp>
          <p:nvSpPr>
            <p:cNvPr id="7" name="ï$ļiḍé"/>
            <p:cNvSpPr/>
            <p:nvPr/>
          </p:nvSpPr>
          <p:spPr>
            <a:xfrm>
              <a:off x="4173777" y="2231647"/>
              <a:ext cx="1920305" cy="960152"/>
            </a:xfrm>
            <a:custGeom>
              <a:avLst/>
              <a:gdLst>
                <a:gd name="connsiteX0" fmla="*/ 0 w 7245350"/>
                <a:gd name="connsiteY0" fmla="*/ 3622675 h 7245350"/>
                <a:gd name="connsiteX1" fmla="*/ 3622675 w 7245350"/>
                <a:gd name="connsiteY1" fmla="*/ 0 h 7245350"/>
                <a:gd name="connsiteX2" fmla="*/ 7245350 w 7245350"/>
                <a:gd name="connsiteY2" fmla="*/ 3622675 h 7245350"/>
                <a:gd name="connsiteX3" fmla="*/ 3622675 w 7245350"/>
                <a:gd name="connsiteY3" fmla="*/ 7245350 h 7245350"/>
                <a:gd name="connsiteX4" fmla="*/ 0 w 7245350"/>
                <a:gd name="connsiteY4" fmla="*/ 3622675 h 7245350"/>
                <a:gd name="connsiteX0-1" fmla="*/ 3622675 w 7245350"/>
                <a:gd name="connsiteY0-2" fmla="*/ 7245350 h 7336790"/>
                <a:gd name="connsiteX1-3" fmla="*/ 0 w 7245350"/>
                <a:gd name="connsiteY1-4" fmla="*/ 3622675 h 7336790"/>
                <a:gd name="connsiteX2-5" fmla="*/ 3622675 w 7245350"/>
                <a:gd name="connsiteY2-6" fmla="*/ 0 h 7336790"/>
                <a:gd name="connsiteX3-7" fmla="*/ 7245350 w 7245350"/>
                <a:gd name="connsiteY3-8" fmla="*/ 3622675 h 7336790"/>
                <a:gd name="connsiteX4-9" fmla="*/ 3714115 w 7245350"/>
                <a:gd name="connsiteY4-10" fmla="*/ 7336790 h 7336790"/>
                <a:gd name="connsiteX0-11" fmla="*/ 3622675 w 7245350"/>
                <a:gd name="connsiteY0-12" fmla="*/ 7245350 h 7245350"/>
                <a:gd name="connsiteX1-13" fmla="*/ 0 w 7245350"/>
                <a:gd name="connsiteY1-14" fmla="*/ 3622675 h 7245350"/>
                <a:gd name="connsiteX2-15" fmla="*/ 3622675 w 7245350"/>
                <a:gd name="connsiteY2-16" fmla="*/ 0 h 7245350"/>
                <a:gd name="connsiteX3-17" fmla="*/ 7245350 w 7245350"/>
                <a:gd name="connsiteY3-18" fmla="*/ 3622675 h 7245350"/>
                <a:gd name="connsiteX0-19" fmla="*/ 0 w 7245350"/>
                <a:gd name="connsiteY0-20" fmla="*/ 3622675 h 3622675"/>
                <a:gd name="connsiteX1-21" fmla="*/ 3622675 w 7245350"/>
                <a:gd name="connsiteY1-22" fmla="*/ 0 h 3622675"/>
                <a:gd name="connsiteX2-23" fmla="*/ 7245350 w 7245350"/>
                <a:gd name="connsiteY2-24" fmla="*/ 3622675 h 36226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7245350" h="3622675">
                  <a:moveTo>
                    <a:pt x="0" y="3622675"/>
                  </a:moveTo>
                  <a:cubicBezTo>
                    <a:pt x="0" y="1621927"/>
                    <a:pt x="1621927" y="0"/>
                    <a:pt x="3622675" y="0"/>
                  </a:cubicBezTo>
                  <a:cubicBezTo>
                    <a:pt x="5623423" y="0"/>
                    <a:pt x="7245350" y="1621927"/>
                    <a:pt x="7245350" y="3622675"/>
                  </a:cubicBezTo>
                </a:path>
              </a:pathLst>
            </a:custGeom>
            <a:noFill/>
            <a:ln w="2540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ru-RU"/>
            </a:p>
          </p:txBody>
        </p:sp>
        <p:sp>
          <p:nvSpPr>
            <p:cNvPr id="8" name="ïś1idé"/>
            <p:cNvSpPr/>
            <p:nvPr/>
          </p:nvSpPr>
          <p:spPr>
            <a:xfrm flipV="1">
              <a:off x="6094082" y="4072601"/>
              <a:ext cx="1920305" cy="960152"/>
            </a:xfrm>
            <a:custGeom>
              <a:avLst/>
              <a:gdLst>
                <a:gd name="connsiteX0" fmla="*/ 0 w 7245350"/>
                <a:gd name="connsiteY0" fmla="*/ 3622675 h 7245350"/>
                <a:gd name="connsiteX1" fmla="*/ 3622675 w 7245350"/>
                <a:gd name="connsiteY1" fmla="*/ 0 h 7245350"/>
                <a:gd name="connsiteX2" fmla="*/ 7245350 w 7245350"/>
                <a:gd name="connsiteY2" fmla="*/ 3622675 h 7245350"/>
                <a:gd name="connsiteX3" fmla="*/ 3622675 w 7245350"/>
                <a:gd name="connsiteY3" fmla="*/ 7245350 h 7245350"/>
                <a:gd name="connsiteX4" fmla="*/ 0 w 7245350"/>
                <a:gd name="connsiteY4" fmla="*/ 3622675 h 7245350"/>
                <a:gd name="connsiteX0-1" fmla="*/ 3622675 w 7245350"/>
                <a:gd name="connsiteY0-2" fmla="*/ 7245350 h 7336790"/>
                <a:gd name="connsiteX1-3" fmla="*/ 0 w 7245350"/>
                <a:gd name="connsiteY1-4" fmla="*/ 3622675 h 7336790"/>
                <a:gd name="connsiteX2-5" fmla="*/ 3622675 w 7245350"/>
                <a:gd name="connsiteY2-6" fmla="*/ 0 h 7336790"/>
                <a:gd name="connsiteX3-7" fmla="*/ 7245350 w 7245350"/>
                <a:gd name="connsiteY3-8" fmla="*/ 3622675 h 7336790"/>
                <a:gd name="connsiteX4-9" fmla="*/ 3714115 w 7245350"/>
                <a:gd name="connsiteY4-10" fmla="*/ 7336790 h 7336790"/>
                <a:gd name="connsiteX0-11" fmla="*/ 3622675 w 7245350"/>
                <a:gd name="connsiteY0-12" fmla="*/ 7245350 h 7245350"/>
                <a:gd name="connsiteX1-13" fmla="*/ 0 w 7245350"/>
                <a:gd name="connsiteY1-14" fmla="*/ 3622675 h 7245350"/>
                <a:gd name="connsiteX2-15" fmla="*/ 3622675 w 7245350"/>
                <a:gd name="connsiteY2-16" fmla="*/ 0 h 7245350"/>
                <a:gd name="connsiteX3-17" fmla="*/ 7245350 w 7245350"/>
                <a:gd name="connsiteY3-18" fmla="*/ 3622675 h 7245350"/>
                <a:gd name="connsiteX0-19" fmla="*/ 0 w 7245350"/>
                <a:gd name="connsiteY0-20" fmla="*/ 3622675 h 3622675"/>
                <a:gd name="connsiteX1-21" fmla="*/ 3622675 w 7245350"/>
                <a:gd name="connsiteY1-22" fmla="*/ 0 h 3622675"/>
                <a:gd name="connsiteX2-23" fmla="*/ 7245350 w 7245350"/>
                <a:gd name="connsiteY2-24" fmla="*/ 3622675 h 36226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7245350" h="3622675">
                  <a:moveTo>
                    <a:pt x="0" y="3622675"/>
                  </a:moveTo>
                  <a:cubicBezTo>
                    <a:pt x="0" y="1621927"/>
                    <a:pt x="1621927" y="0"/>
                    <a:pt x="3622675" y="0"/>
                  </a:cubicBezTo>
                  <a:cubicBezTo>
                    <a:pt x="5623423" y="0"/>
                    <a:pt x="7245350" y="1621927"/>
                    <a:pt x="7245350" y="3622675"/>
                  </a:cubicBezTo>
                </a:path>
              </a:pathLst>
            </a:custGeom>
            <a:noFill/>
            <a:ln w="2540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ru-RU"/>
            </a:p>
          </p:txBody>
        </p:sp>
        <p:sp>
          <p:nvSpPr>
            <p:cNvPr id="9" name="íS1íḓê"/>
            <p:cNvSpPr/>
            <p:nvPr/>
          </p:nvSpPr>
          <p:spPr>
            <a:xfrm>
              <a:off x="8012418" y="2231647"/>
              <a:ext cx="1920305" cy="960152"/>
            </a:xfrm>
            <a:custGeom>
              <a:avLst/>
              <a:gdLst>
                <a:gd name="connsiteX0" fmla="*/ 0 w 7245350"/>
                <a:gd name="connsiteY0" fmla="*/ 3622675 h 7245350"/>
                <a:gd name="connsiteX1" fmla="*/ 3622675 w 7245350"/>
                <a:gd name="connsiteY1" fmla="*/ 0 h 7245350"/>
                <a:gd name="connsiteX2" fmla="*/ 7245350 w 7245350"/>
                <a:gd name="connsiteY2" fmla="*/ 3622675 h 7245350"/>
                <a:gd name="connsiteX3" fmla="*/ 3622675 w 7245350"/>
                <a:gd name="connsiteY3" fmla="*/ 7245350 h 7245350"/>
                <a:gd name="connsiteX4" fmla="*/ 0 w 7245350"/>
                <a:gd name="connsiteY4" fmla="*/ 3622675 h 7245350"/>
                <a:gd name="connsiteX0-1" fmla="*/ 3622675 w 7245350"/>
                <a:gd name="connsiteY0-2" fmla="*/ 7245350 h 7336790"/>
                <a:gd name="connsiteX1-3" fmla="*/ 0 w 7245350"/>
                <a:gd name="connsiteY1-4" fmla="*/ 3622675 h 7336790"/>
                <a:gd name="connsiteX2-5" fmla="*/ 3622675 w 7245350"/>
                <a:gd name="connsiteY2-6" fmla="*/ 0 h 7336790"/>
                <a:gd name="connsiteX3-7" fmla="*/ 7245350 w 7245350"/>
                <a:gd name="connsiteY3-8" fmla="*/ 3622675 h 7336790"/>
                <a:gd name="connsiteX4-9" fmla="*/ 3714115 w 7245350"/>
                <a:gd name="connsiteY4-10" fmla="*/ 7336790 h 7336790"/>
                <a:gd name="connsiteX0-11" fmla="*/ 3622675 w 7245350"/>
                <a:gd name="connsiteY0-12" fmla="*/ 7245350 h 7245350"/>
                <a:gd name="connsiteX1-13" fmla="*/ 0 w 7245350"/>
                <a:gd name="connsiteY1-14" fmla="*/ 3622675 h 7245350"/>
                <a:gd name="connsiteX2-15" fmla="*/ 3622675 w 7245350"/>
                <a:gd name="connsiteY2-16" fmla="*/ 0 h 7245350"/>
                <a:gd name="connsiteX3-17" fmla="*/ 7245350 w 7245350"/>
                <a:gd name="connsiteY3-18" fmla="*/ 3622675 h 7245350"/>
                <a:gd name="connsiteX0-19" fmla="*/ 0 w 7245350"/>
                <a:gd name="connsiteY0-20" fmla="*/ 3622675 h 3622675"/>
                <a:gd name="connsiteX1-21" fmla="*/ 3622675 w 7245350"/>
                <a:gd name="connsiteY1-22" fmla="*/ 0 h 3622675"/>
                <a:gd name="connsiteX2-23" fmla="*/ 7245350 w 7245350"/>
                <a:gd name="connsiteY2-24" fmla="*/ 3622675 h 36226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7245350" h="3622675">
                  <a:moveTo>
                    <a:pt x="0" y="3622675"/>
                  </a:moveTo>
                  <a:cubicBezTo>
                    <a:pt x="0" y="1621927"/>
                    <a:pt x="1621927" y="0"/>
                    <a:pt x="3622675" y="0"/>
                  </a:cubicBezTo>
                  <a:cubicBezTo>
                    <a:pt x="5623423" y="0"/>
                    <a:pt x="7245350" y="1621927"/>
                    <a:pt x="7245350" y="3622675"/>
                  </a:cubicBezTo>
                </a:path>
              </a:pathLst>
            </a:custGeom>
            <a:noFill/>
            <a:ln w="2540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ru-RU"/>
            </a:p>
          </p:txBody>
        </p:sp>
        <p:cxnSp>
          <p:nvCxnSpPr>
            <p:cNvPr id="10" name="直接连接符 9"/>
            <p:cNvCxnSpPr/>
            <p:nvPr/>
          </p:nvCxnSpPr>
          <p:spPr>
            <a:xfrm flipV="1">
              <a:off x="4173777" y="3191799"/>
              <a:ext cx="0" cy="893502"/>
            </a:xfrm>
            <a:prstGeom prst="line">
              <a:avLst/>
            </a:prstGeom>
            <a:ln w="2540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6094082" y="3182372"/>
              <a:ext cx="0" cy="893502"/>
            </a:xfrm>
            <a:prstGeom prst="line">
              <a:avLst/>
            </a:prstGeom>
            <a:ln w="2540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8012418" y="3191799"/>
              <a:ext cx="0" cy="893502"/>
            </a:xfrm>
            <a:prstGeom prst="line">
              <a:avLst/>
            </a:prstGeom>
            <a:ln w="2540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íŝľîḋè"/>
            <p:cNvSpPr/>
            <p:nvPr/>
          </p:nvSpPr>
          <p:spPr>
            <a:xfrm>
              <a:off x="2452441" y="3326661"/>
              <a:ext cx="1520113" cy="152011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ru-RU"/>
            </a:p>
          </p:txBody>
        </p:sp>
        <p:sp>
          <p:nvSpPr>
            <p:cNvPr id="14" name="ïš1íḋe"/>
            <p:cNvSpPr/>
            <p:nvPr/>
          </p:nvSpPr>
          <p:spPr>
            <a:xfrm>
              <a:off x="4372889" y="2431742"/>
              <a:ext cx="1520113" cy="1520114"/>
            </a:xfrm>
            <a:prstGeom prst="ellipse">
              <a:avLst/>
            </a:prstGeom>
            <a:solidFill>
              <a:schemeClr val="accent1"/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ru-RU"/>
            </a:p>
          </p:txBody>
        </p:sp>
        <p:sp>
          <p:nvSpPr>
            <p:cNvPr id="15" name="ïṣ1ídê"/>
            <p:cNvSpPr/>
            <p:nvPr/>
          </p:nvSpPr>
          <p:spPr>
            <a:xfrm>
              <a:off x="6307896" y="3326661"/>
              <a:ext cx="1520113" cy="152011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ru-RU"/>
            </a:p>
          </p:txBody>
        </p:sp>
        <p:sp>
          <p:nvSpPr>
            <p:cNvPr id="16" name="íšľîḍe"/>
            <p:cNvSpPr/>
            <p:nvPr/>
          </p:nvSpPr>
          <p:spPr>
            <a:xfrm>
              <a:off x="8228344" y="2431742"/>
              <a:ext cx="1520113" cy="1520114"/>
            </a:xfrm>
            <a:prstGeom prst="ellipse">
              <a:avLst/>
            </a:prstGeom>
            <a:solidFill>
              <a:schemeClr val="accent1"/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ru-RU"/>
            </a:p>
          </p:txBody>
        </p:sp>
        <p:sp>
          <p:nvSpPr>
            <p:cNvPr id="17" name="îṩ1ïḋé"/>
            <p:cNvSpPr/>
            <p:nvPr/>
          </p:nvSpPr>
          <p:spPr bwMode="auto">
            <a:xfrm>
              <a:off x="8730220" y="2943423"/>
              <a:ext cx="516360" cy="496752"/>
            </a:xfrm>
            <a:custGeom>
              <a:avLst/>
              <a:gdLst>
                <a:gd name="connsiteX0" fmla="*/ 195114 w 608814"/>
                <a:gd name="connsiteY0" fmla="*/ 351627 h 585693"/>
                <a:gd name="connsiteX1" fmla="*/ 258290 w 608814"/>
                <a:gd name="connsiteY1" fmla="*/ 351627 h 585693"/>
                <a:gd name="connsiteX2" fmla="*/ 282731 w 608814"/>
                <a:gd name="connsiteY2" fmla="*/ 376018 h 585693"/>
                <a:gd name="connsiteX3" fmla="*/ 282731 w 608814"/>
                <a:gd name="connsiteY3" fmla="*/ 561210 h 585693"/>
                <a:gd name="connsiteX4" fmla="*/ 258290 w 608814"/>
                <a:gd name="connsiteY4" fmla="*/ 585693 h 585693"/>
                <a:gd name="connsiteX5" fmla="*/ 195114 w 608814"/>
                <a:gd name="connsiteY5" fmla="*/ 585693 h 585693"/>
                <a:gd name="connsiteX6" fmla="*/ 170673 w 608814"/>
                <a:gd name="connsiteY6" fmla="*/ 561210 h 585693"/>
                <a:gd name="connsiteX7" fmla="*/ 170673 w 608814"/>
                <a:gd name="connsiteY7" fmla="*/ 376018 h 585693"/>
                <a:gd name="connsiteX8" fmla="*/ 195114 w 608814"/>
                <a:gd name="connsiteY8" fmla="*/ 351627 h 585693"/>
                <a:gd name="connsiteX9" fmla="*/ 358100 w 608814"/>
                <a:gd name="connsiteY9" fmla="*/ 249872 h 585693"/>
                <a:gd name="connsiteX10" fmla="*/ 421316 w 608814"/>
                <a:gd name="connsiteY10" fmla="*/ 249872 h 585693"/>
                <a:gd name="connsiteX11" fmla="*/ 445737 w 608814"/>
                <a:gd name="connsiteY11" fmla="*/ 274267 h 585693"/>
                <a:gd name="connsiteX12" fmla="*/ 445737 w 608814"/>
                <a:gd name="connsiteY12" fmla="*/ 561206 h 585693"/>
                <a:gd name="connsiteX13" fmla="*/ 421316 w 608814"/>
                <a:gd name="connsiteY13" fmla="*/ 585693 h 585693"/>
                <a:gd name="connsiteX14" fmla="*/ 358100 w 608814"/>
                <a:gd name="connsiteY14" fmla="*/ 585693 h 585693"/>
                <a:gd name="connsiteX15" fmla="*/ 333679 w 608814"/>
                <a:gd name="connsiteY15" fmla="*/ 561206 h 585693"/>
                <a:gd name="connsiteX16" fmla="*/ 333679 w 608814"/>
                <a:gd name="connsiteY16" fmla="*/ 274267 h 585693"/>
                <a:gd name="connsiteX17" fmla="*/ 358100 w 608814"/>
                <a:gd name="connsiteY17" fmla="*/ 249872 h 585693"/>
                <a:gd name="connsiteX18" fmla="*/ 140260 w 608814"/>
                <a:gd name="connsiteY18" fmla="*/ 224680 h 585693"/>
                <a:gd name="connsiteX19" fmla="*/ 191844 w 608814"/>
                <a:gd name="connsiteY19" fmla="*/ 276122 h 585693"/>
                <a:gd name="connsiteX20" fmla="*/ 140260 w 608814"/>
                <a:gd name="connsiteY20" fmla="*/ 327564 h 585693"/>
                <a:gd name="connsiteX21" fmla="*/ 88676 w 608814"/>
                <a:gd name="connsiteY21" fmla="*/ 276122 h 585693"/>
                <a:gd name="connsiteX22" fmla="*/ 140260 w 608814"/>
                <a:gd name="connsiteY22" fmla="*/ 224680 h 585693"/>
                <a:gd name="connsiteX23" fmla="*/ 521177 w 608814"/>
                <a:gd name="connsiteY23" fmla="*/ 148117 h 585693"/>
                <a:gd name="connsiteX24" fmla="*/ 584301 w 608814"/>
                <a:gd name="connsiteY24" fmla="*/ 148117 h 585693"/>
                <a:gd name="connsiteX25" fmla="*/ 608814 w 608814"/>
                <a:gd name="connsiteY25" fmla="*/ 172601 h 585693"/>
                <a:gd name="connsiteX26" fmla="*/ 608814 w 608814"/>
                <a:gd name="connsiteY26" fmla="*/ 561209 h 585693"/>
                <a:gd name="connsiteX27" fmla="*/ 584301 w 608814"/>
                <a:gd name="connsiteY27" fmla="*/ 585693 h 585693"/>
                <a:gd name="connsiteX28" fmla="*/ 521177 w 608814"/>
                <a:gd name="connsiteY28" fmla="*/ 585693 h 585693"/>
                <a:gd name="connsiteX29" fmla="*/ 496756 w 608814"/>
                <a:gd name="connsiteY29" fmla="*/ 561209 h 585693"/>
                <a:gd name="connsiteX30" fmla="*/ 496756 w 608814"/>
                <a:gd name="connsiteY30" fmla="*/ 172601 h 585693"/>
                <a:gd name="connsiteX31" fmla="*/ 521177 w 608814"/>
                <a:gd name="connsiteY31" fmla="*/ 148117 h 585693"/>
                <a:gd name="connsiteX32" fmla="*/ 116229 w 608814"/>
                <a:gd name="connsiteY32" fmla="*/ 131322 h 585693"/>
                <a:gd name="connsiteX33" fmla="*/ 164246 w 608814"/>
                <a:gd name="connsiteY33" fmla="*/ 131322 h 585693"/>
                <a:gd name="connsiteX34" fmla="*/ 184061 w 608814"/>
                <a:gd name="connsiteY34" fmla="*/ 151113 h 585693"/>
                <a:gd name="connsiteX35" fmla="*/ 184061 w 608814"/>
                <a:gd name="connsiteY35" fmla="*/ 171457 h 585693"/>
                <a:gd name="connsiteX36" fmla="*/ 208669 w 608814"/>
                <a:gd name="connsiteY36" fmla="*/ 186094 h 585693"/>
                <a:gd name="connsiteX37" fmla="*/ 226641 w 608814"/>
                <a:gd name="connsiteY37" fmla="*/ 175692 h 585693"/>
                <a:gd name="connsiteX38" fmla="*/ 253737 w 608814"/>
                <a:gd name="connsiteY38" fmla="*/ 182964 h 585693"/>
                <a:gd name="connsiteX39" fmla="*/ 277792 w 608814"/>
                <a:gd name="connsiteY39" fmla="*/ 224572 h 585693"/>
                <a:gd name="connsiteX40" fmla="*/ 279727 w 608814"/>
                <a:gd name="connsiteY40" fmla="*/ 239577 h 585693"/>
                <a:gd name="connsiteX41" fmla="*/ 270511 w 608814"/>
                <a:gd name="connsiteY41" fmla="*/ 251544 h 585693"/>
                <a:gd name="connsiteX42" fmla="*/ 252355 w 608814"/>
                <a:gd name="connsiteY42" fmla="*/ 262038 h 585693"/>
                <a:gd name="connsiteX43" fmla="*/ 253829 w 608814"/>
                <a:gd name="connsiteY43" fmla="*/ 276122 h 585693"/>
                <a:gd name="connsiteX44" fmla="*/ 252355 w 608814"/>
                <a:gd name="connsiteY44" fmla="*/ 290206 h 585693"/>
                <a:gd name="connsiteX45" fmla="*/ 270511 w 608814"/>
                <a:gd name="connsiteY45" fmla="*/ 300700 h 585693"/>
                <a:gd name="connsiteX46" fmla="*/ 278714 w 608814"/>
                <a:gd name="connsiteY46" fmla="*/ 325094 h 585693"/>
                <a:gd name="connsiteX47" fmla="*/ 258253 w 608814"/>
                <a:gd name="connsiteY47" fmla="*/ 321136 h 585693"/>
                <a:gd name="connsiteX48" fmla="*/ 195858 w 608814"/>
                <a:gd name="connsiteY48" fmla="*/ 321136 h 585693"/>
                <a:gd name="connsiteX49" fmla="*/ 212171 w 608814"/>
                <a:gd name="connsiteY49" fmla="*/ 276122 h 585693"/>
                <a:gd name="connsiteX50" fmla="*/ 140191 w 608814"/>
                <a:gd name="connsiteY50" fmla="*/ 204320 h 585693"/>
                <a:gd name="connsiteX51" fmla="*/ 68304 w 608814"/>
                <a:gd name="connsiteY51" fmla="*/ 276122 h 585693"/>
                <a:gd name="connsiteX52" fmla="*/ 140191 w 608814"/>
                <a:gd name="connsiteY52" fmla="*/ 348016 h 585693"/>
                <a:gd name="connsiteX53" fmla="*/ 148486 w 608814"/>
                <a:gd name="connsiteY53" fmla="*/ 347095 h 585693"/>
                <a:gd name="connsiteX54" fmla="*/ 140099 w 608814"/>
                <a:gd name="connsiteY54" fmla="*/ 376000 h 585693"/>
                <a:gd name="connsiteX55" fmla="*/ 140099 w 608814"/>
                <a:gd name="connsiteY55" fmla="*/ 420922 h 585693"/>
                <a:gd name="connsiteX56" fmla="*/ 116229 w 608814"/>
                <a:gd name="connsiteY56" fmla="*/ 420922 h 585693"/>
                <a:gd name="connsiteX57" fmla="*/ 96413 w 608814"/>
                <a:gd name="connsiteY57" fmla="*/ 401131 h 585693"/>
                <a:gd name="connsiteX58" fmla="*/ 96413 w 608814"/>
                <a:gd name="connsiteY58" fmla="*/ 380787 h 585693"/>
                <a:gd name="connsiteX59" fmla="*/ 71806 w 608814"/>
                <a:gd name="connsiteY59" fmla="*/ 366150 h 585693"/>
                <a:gd name="connsiteX60" fmla="*/ 53742 w 608814"/>
                <a:gd name="connsiteY60" fmla="*/ 376552 h 585693"/>
                <a:gd name="connsiteX61" fmla="*/ 38719 w 608814"/>
                <a:gd name="connsiteY61" fmla="*/ 378577 h 585693"/>
                <a:gd name="connsiteX62" fmla="*/ 26738 w 608814"/>
                <a:gd name="connsiteY62" fmla="*/ 369372 h 585693"/>
                <a:gd name="connsiteX63" fmla="*/ 2683 w 608814"/>
                <a:gd name="connsiteY63" fmla="*/ 327764 h 585693"/>
                <a:gd name="connsiteX64" fmla="*/ 9872 w 608814"/>
                <a:gd name="connsiteY64" fmla="*/ 300700 h 585693"/>
                <a:gd name="connsiteX65" fmla="*/ 28120 w 608814"/>
                <a:gd name="connsiteY65" fmla="*/ 290206 h 585693"/>
                <a:gd name="connsiteX66" fmla="*/ 26645 w 608814"/>
                <a:gd name="connsiteY66" fmla="*/ 276122 h 585693"/>
                <a:gd name="connsiteX67" fmla="*/ 28120 w 608814"/>
                <a:gd name="connsiteY67" fmla="*/ 262038 h 585693"/>
                <a:gd name="connsiteX68" fmla="*/ 9872 w 608814"/>
                <a:gd name="connsiteY68" fmla="*/ 251544 h 585693"/>
                <a:gd name="connsiteX69" fmla="*/ 2683 w 608814"/>
                <a:gd name="connsiteY69" fmla="*/ 224572 h 585693"/>
                <a:gd name="connsiteX70" fmla="*/ 26738 w 608814"/>
                <a:gd name="connsiteY70" fmla="*/ 182964 h 585693"/>
                <a:gd name="connsiteX71" fmla="*/ 38719 w 608814"/>
                <a:gd name="connsiteY71" fmla="*/ 173759 h 585693"/>
                <a:gd name="connsiteX72" fmla="*/ 53742 w 608814"/>
                <a:gd name="connsiteY72" fmla="*/ 175692 h 585693"/>
                <a:gd name="connsiteX73" fmla="*/ 71806 w 608814"/>
                <a:gd name="connsiteY73" fmla="*/ 186094 h 585693"/>
                <a:gd name="connsiteX74" fmla="*/ 96413 w 608814"/>
                <a:gd name="connsiteY74" fmla="*/ 171457 h 585693"/>
                <a:gd name="connsiteX75" fmla="*/ 96413 w 608814"/>
                <a:gd name="connsiteY75" fmla="*/ 151113 h 585693"/>
                <a:gd name="connsiteX76" fmla="*/ 116229 w 608814"/>
                <a:gd name="connsiteY76" fmla="*/ 131322 h 585693"/>
                <a:gd name="connsiteX77" fmla="*/ 445756 w 608814"/>
                <a:gd name="connsiteY77" fmla="*/ 83476 h 585693"/>
                <a:gd name="connsiteX78" fmla="*/ 414140 w 608814"/>
                <a:gd name="connsiteY78" fmla="*/ 115044 h 585693"/>
                <a:gd name="connsiteX79" fmla="*/ 445756 w 608814"/>
                <a:gd name="connsiteY79" fmla="*/ 146520 h 585693"/>
                <a:gd name="connsiteX80" fmla="*/ 477371 w 608814"/>
                <a:gd name="connsiteY80" fmla="*/ 115044 h 585693"/>
                <a:gd name="connsiteX81" fmla="*/ 445756 w 608814"/>
                <a:gd name="connsiteY81" fmla="*/ 83476 h 585693"/>
                <a:gd name="connsiteX82" fmla="*/ 426676 w 608814"/>
                <a:gd name="connsiteY82" fmla="*/ 0 h 585693"/>
                <a:gd name="connsiteX83" fmla="*/ 464835 w 608814"/>
                <a:gd name="connsiteY83" fmla="*/ 0 h 585693"/>
                <a:gd name="connsiteX84" fmla="*/ 480597 w 608814"/>
                <a:gd name="connsiteY84" fmla="*/ 15738 h 585693"/>
                <a:gd name="connsiteX85" fmla="*/ 480597 w 608814"/>
                <a:gd name="connsiteY85" fmla="*/ 31936 h 585693"/>
                <a:gd name="connsiteX86" fmla="*/ 500138 w 608814"/>
                <a:gd name="connsiteY86" fmla="*/ 43533 h 585693"/>
                <a:gd name="connsiteX87" fmla="*/ 514425 w 608814"/>
                <a:gd name="connsiteY87" fmla="*/ 35249 h 585693"/>
                <a:gd name="connsiteX88" fmla="*/ 535901 w 608814"/>
                <a:gd name="connsiteY88" fmla="*/ 40956 h 585693"/>
                <a:gd name="connsiteX89" fmla="*/ 554981 w 608814"/>
                <a:gd name="connsiteY89" fmla="*/ 73996 h 585693"/>
                <a:gd name="connsiteX90" fmla="*/ 556640 w 608814"/>
                <a:gd name="connsiteY90" fmla="*/ 85961 h 585693"/>
                <a:gd name="connsiteX91" fmla="*/ 549266 w 608814"/>
                <a:gd name="connsiteY91" fmla="*/ 95440 h 585693"/>
                <a:gd name="connsiteX92" fmla="*/ 534887 w 608814"/>
                <a:gd name="connsiteY92" fmla="*/ 103815 h 585693"/>
                <a:gd name="connsiteX93" fmla="*/ 535993 w 608814"/>
                <a:gd name="connsiteY93" fmla="*/ 115044 h 585693"/>
                <a:gd name="connsiteX94" fmla="*/ 535717 w 608814"/>
                <a:gd name="connsiteY94" fmla="*/ 117621 h 585693"/>
                <a:gd name="connsiteX95" fmla="*/ 521153 w 608814"/>
                <a:gd name="connsiteY95" fmla="*/ 117621 h 585693"/>
                <a:gd name="connsiteX96" fmla="*/ 466126 w 608814"/>
                <a:gd name="connsiteY96" fmla="*/ 172565 h 585693"/>
                <a:gd name="connsiteX97" fmla="*/ 466126 w 608814"/>
                <a:gd name="connsiteY97" fmla="*/ 229719 h 585693"/>
                <a:gd name="connsiteX98" fmla="*/ 466126 w 608814"/>
                <a:gd name="connsiteY98" fmla="*/ 242604 h 585693"/>
                <a:gd name="connsiteX99" fmla="*/ 453590 w 608814"/>
                <a:gd name="connsiteY99" fmla="*/ 229995 h 585693"/>
                <a:gd name="connsiteX100" fmla="*/ 421330 w 608814"/>
                <a:gd name="connsiteY100" fmla="*/ 219319 h 585693"/>
                <a:gd name="connsiteX101" fmla="*/ 411928 w 608814"/>
                <a:gd name="connsiteY101" fmla="*/ 219319 h 585693"/>
                <a:gd name="connsiteX102" fmla="*/ 410914 w 608814"/>
                <a:gd name="connsiteY102" fmla="*/ 214257 h 585693"/>
                <a:gd name="connsiteX103" fmla="*/ 410914 w 608814"/>
                <a:gd name="connsiteY103" fmla="*/ 198059 h 585693"/>
                <a:gd name="connsiteX104" fmla="*/ 391373 w 608814"/>
                <a:gd name="connsiteY104" fmla="*/ 186463 h 585693"/>
                <a:gd name="connsiteX105" fmla="*/ 377086 w 608814"/>
                <a:gd name="connsiteY105" fmla="*/ 194746 h 585693"/>
                <a:gd name="connsiteX106" fmla="*/ 365104 w 608814"/>
                <a:gd name="connsiteY106" fmla="*/ 196310 h 585693"/>
                <a:gd name="connsiteX107" fmla="*/ 355610 w 608814"/>
                <a:gd name="connsiteY107" fmla="*/ 189040 h 585693"/>
                <a:gd name="connsiteX108" fmla="*/ 336530 w 608814"/>
                <a:gd name="connsiteY108" fmla="*/ 155999 h 585693"/>
                <a:gd name="connsiteX109" fmla="*/ 342245 w 608814"/>
                <a:gd name="connsiteY109" fmla="*/ 134463 h 585693"/>
                <a:gd name="connsiteX110" fmla="*/ 356716 w 608814"/>
                <a:gd name="connsiteY110" fmla="*/ 126180 h 585693"/>
                <a:gd name="connsiteX111" fmla="*/ 355518 w 608814"/>
                <a:gd name="connsiteY111" fmla="*/ 115044 h 585693"/>
                <a:gd name="connsiteX112" fmla="*/ 356716 w 608814"/>
                <a:gd name="connsiteY112" fmla="*/ 103815 h 585693"/>
                <a:gd name="connsiteX113" fmla="*/ 342245 w 608814"/>
                <a:gd name="connsiteY113" fmla="*/ 95440 h 585693"/>
                <a:gd name="connsiteX114" fmla="*/ 336530 w 608814"/>
                <a:gd name="connsiteY114" fmla="*/ 73996 h 585693"/>
                <a:gd name="connsiteX115" fmla="*/ 355610 w 608814"/>
                <a:gd name="connsiteY115" fmla="*/ 40956 h 585693"/>
                <a:gd name="connsiteX116" fmla="*/ 365104 w 608814"/>
                <a:gd name="connsiteY116" fmla="*/ 33685 h 585693"/>
                <a:gd name="connsiteX117" fmla="*/ 377086 w 608814"/>
                <a:gd name="connsiteY117" fmla="*/ 35249 h 585693"/>
                <a:gd name="connsiteX118" fmla="*/ 391373 w 608814"/>
                <a:gd name="connsiteY118" fmla="*/ 43533 h 585693"/>
                <a:gd name="connsiteX119" fmla="*/ 410914 w 608814"/>
                <a:gd name="connsiteY119" fmla="*/ 31936 h 585693"/>
                <a:gd name="connsiteX120" fmla="*/ 410914 w 608814"/>
                <a:gd name="connsiteY120" fmla="*/ 15738 h 585693"/>
                <a:gd name="connsiteX121" fmla="*/ 426676 w 608814"/>
                <a:gd name="connsiteY121" fmla="*/ 0 h 58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608814" h="585693">
                  <a:moveTo>
                    <a:pt x="195114" y="351627"/>
                  </a:moveTo>
                  <a:lnTo>
                    <a:pt x="258290" y="351627"/>
                  </a:lnTo>
                  <a:cubicBezTo>
                    <a:pt x="271848" y="351627"/>
                    <a:pt x="282731" y="362580"/>
                    <a:pt x="282731" y="376018"/>
                  </a:cubicBezTo>
                  <a:lnTo>
                    <a:pt x="282731" y="561210"/>
                  </a:lnTo>
                  <a:cubicBezTo>
                    <a:pt x="282731" y="574740"/>
                    <a:pt x="271848" y="585693"/>
                    <a:pt x="258290" y="585693"/>
                  </a:cubicBezTo>
                  <a:lnTo>
                    <a:pt x="195114" y="585693"/>
                  </a:lnTo>
                  <a:cubicBezTo>
                    <a:pt x="181556" y="585693"/>
                    <a:pt x="170673" y="574740"/>
                    <a:pt x="170673" y="561210"/>
                  </a:cubicBezTo>
                  <a:lnTo>
                    <a:pt x="170673" y="376018"/>
                  </a:lnTo>
                  <a:cubicBezTo>
                    <a:pt x="170673" y="362580"/>
                    <a:pt x="181556" y="351627"/>
                    <a:pt x="195114" y="351627"/>
                  </a:cubicBezTo>
                  <a:close/>
                  <a:moveTo>
                    <a:pt x="358100" y="249872"/>
                  </a:moveTo>
                  <a:lnTo>
                    <a:pt x="421316" y="249872"/>
                  </a:lnTo>
                  <a:cubicBezTo>
                    <a:pt x="434771" y="249872"/>
                    <a:pt x="445737" y="260735"/>
                    <a:pt x="445737" y="274267"/>
                  </a:cubicBezTo>
                  <a:lnTo>
                    <a:pt x="445737" y="561206"/>
                  </a:lnTo>
                  <a:cubicBezTo>
                    <a:pt x="445737" y="574738"/>
                    <a:pt x="434771" y="585693"/>
                    <a:pt x="421316" y="585693"/>
                  </a:cubicBezTo>
                  <a:lnTo>
                    <a:pt x="358100" y="585693"/>
                  </a:lnTo>
                  <a:cubicBezTo>
                    <a:pt x="344645" y="585693"/>
                    <a:pt x="333679" y="574738"/>
                    <a:pt x="333679" y="561206"/>
                  </a:cubicBezTo>
                  <a:lnTo>
                    <a:pt x="333679" y="274267"/>
                  </a:lnTo>
                  <a:cubicBezTo>
                    <a:pt x="333679" y="260735"/>
                    <a:pt x="344645" y="249872"/>
                    <a:pt x="358100" y="249872"/>
                  </a:cubicBezTo>
                  <a:close/>
                  <a:moveTo>
                    <a:pt x="140260" y="224680"/>
                  </a:moveTo>
                  <a:cubicBezTo>
                    <a:pt x="168749" y="224680"/>
                    <a:pt x="191844" y="247711"/>
                    <a:pt x="191844" y="276122"/>
                  </a:cubicBezTo>
                  <a:cubicBezTo>
                    <a:pt x="191844" y="304533"/>
                    <a:pt x="168749" y="327564"/>
                    <a:pt x="140260" y="327564"/>
                  </a:cubicBezTo>
                  <a:cubicBezTo>
                    <a:pt x="111771" y="327564"/>
                    <a:pt x="88676" y="304533"/>
                    <a:pt x="88676" y="276122"/>
                  </a:cubicBezTo>
                  <a:cubicBezTo>
                    <a:pt x="88676" y="247711"/>
                    <a:pt x="111771" y="224680"/>
                    <a:pt x="140260" y="224680"/>
                  </a:cubicBezTo>
                  <a:close/>
                  <a:moveTo>
                    <a:pt x="521177" y="148117"/>
                  </a:moveTo>
                  <a:lnTo>
                    <a:pt x="584301" y="148117"/>
                  </a:lnTo>
                  <a:cubicBezTo>
                    <a:pt x="597848" y="148117"/>
                    <a:pt x="608814" y="159070"/>
                    <a:pt x="608814" y="172601"/>
                  </a:cubicBezTo>
                  <a:lnTo>
                    <a:pt x="608814" y="561209"/>
                  </a:lnTo>
                  <a:cubicBezTo>
                    <a:pt x="608814" y="574740"/>
                    <a:pt x="597848" y="585693"/>
                    <a:pt x="584301" y="585693"/>
                  </a:cubicBezTo>
                  <a:lnTo>
                    <a:pt x="521177" y="585693"/>
                  </a:lnTo>
                  <a:cubicBezTo>
                    <a:pt x="507722" y="585693"/>
                    <a:pt x="496756" y="574740"/>
                    <a:pt x="496756" y="561209"/>
                  </a:cubicBezTo>
                  <a:lnTo>
                    <a:pt x="496756" y="172601"/>
                  </a:lnTo>
                  <a:cubicBezTo>
                    <a:pt x="496756" y="159070"/>
                    <a:pt x="507722" y="148117"/>
                    <a:pt x="521177" y="148117"/>
                  </a:cubicBezTo>
                  <a:close/>
                  <a:moveTo>
                    <a:pt x="116229" y="131322"/>
                  </a:moveTo>
                  <a:lnTo>
                    <a:pt x="164246" y="131322"/>
                  </a:lnTo>
                  <a:cubicBezTo>
                    <a:pt x="175214" y="131322"/>
                    <a:pt x="184061" y="140159"/>
                    <a:pt x="184061" y="151113"/>
                  </a:cubicBezTo>
                  <a:lnTo>
                    <a:pt x="184061" y="171457"/>
                  </a:lnTo>
                  <a:cubicBezTo>
                    <a:pt x="193001" y="175231"/>
                    <a:pt x="201019" y="180386"/>
                    <a:pt x="208669" y="186094"/>
                  </a:cubicBezTo>
                  <a:lnTo>
                    <a:pt x="226641" y="175692"/>
                  </a:lnTo>
                  <a:cubicBezTo>
                    <a:pt x="236134" y="170261"/>
                    <a:pt x="248300" y="173482"/>
                    <a:pt x="253737" y="182964"/>
                  </a:cubicBezTo>
                  <a:lnTo>
                    <a:pt x="277792" y="224572"/>
                  </a:lnTo>
                  <a:cubicBezTo>
                    <a:pt x="280465" y="229083"/>
                    <a:pt x="281110" y="234514"/>
                    <a:pt x="279727" y="239577"/>
                  </a:cubicBezTo>
                  <a:cubicBezTo>
                    <a:pt x="278437" y="244640"/>
                    <a:pt x="275119" y="248966"/>
                    <a:pt x="270511" y="251544"/>
                  </a:cubicBezTo>
                  <a:lnTo>
                    <a:pt x="252355" y="262038"/>
                  </a:lnTo>
                  <a:cubicBezTo>
                    <a:pt x="253000" y="266733"/>
                    <a:pt x="253829" y="271335"/>
                    <a:pt x="253829" y="276122"/>
                  </a:cubicBezTo>
                  <a:cubicBezTo>
                    <a:pt x="253829" y="281001"/>
                    <a:pt x="253000" y="285604"/>
                    <a:pt x="252355" y="290206"/>
                  </a:cubicBezTo>
                  <a:lnTo>
                    <a:pt x="270511" y="300700"/>
                  </a:lnTo>
                  <a:cubicBezTo>
                    <a:pt x="279174" y="305671"/>
                    <a:pt x="282308" y="316165"/>
                    <a:pt x="278714" y="325094"/>
                  </a:cubicBezTo>
                  <a:cubicBezTo>
                    <a:pt x="272354" y="322609"/>
                    <a:pt x="265442" y="321136"/>
                    <a:pt x="258253" y="321136"/>
                  </a:cubicBezTo>
                  <a:lnTo>
                    <a:pt x="195858" y="321136"/>
                  </a:lnTo>
                  <a:cubicBezTo>
                    <a:pt x="205904" y="308709"/>
                    <a:pt x="212171" y="293244"/>
                    <a:pt x="212171" y="276122"/>
                  </a:cubicBezTo>
                  <a:cubicBezTo>
                    <a:pt x="212171" y="236539"/>
                    <a:pt x="179914" y="204320"/>
                    <a:pt x="140191" y="204320"/>
                  </a:cubicBezTo>
                  <a:cubicBezTo>
                    <a:pt x="100561" y="204320"/>
                    <a:pt x="68304" y="236539"/>
                    <a:pt x="68304" y="276122"/>
                  </a:cubicBezTo>
                  <a:cubicBezTo>
                    <a:pt x="68304" y="315797"/>
                    <a:pt x="100561" y="348016"/>
                    <a:pt x="140191" y="348016"/>
                  </a:cubicBezTo>
                  <a:cubicBezTo>
                    <a:pt x="143048" y="348016"/>
                    <a:pt x="145721" y="347463"/>
                    <a:pt x="148486" y="347095"/>
                  </a:cubicBezTo>
                  <a:cubicBezTo>
                    <a:pt x="143233" y="355564"/>
                    <a:pt x="140099" y="365414"/>
                    <a:pt x="140099" y="376000"/>
                  </a:cubicBezTo>
                  <a:lnTo>
                    <a:pt x="140099" y="420922"/>
                  </a:lnTo>
                  <a:lnTo>
                    <a:pt x="116229" y="420922"/>
                  </a:lnTo>
                  <a:cubicBezTo>
                    <a:pt x="105261" y="420922"/>
                    <a:pt x="96413" y="412085"/>
                    <a:pt x="96413" y="401131"/>
                  </a:cubicBezTo>
                  <a:lnTo>
                    <a:pt x="96413" y="380787"/>
                  </a:lnTo>
                  <a:cubicBezTo>
                    <a:pt x="87474" y="377013"/>
                    <a:pt x="79455" y="371950"/>
                    <a:pt x="71806" y="366150"/>
                  </a:cubicBezTo>
                  <a:lnTo>
                    <a:pt x="53742" y="376552"/>
                  </a:lnTo>
                  <a:cubicBezTo>
                    <a:pt x="49226" y="379222"/>
                    <a:pt x="43788" y="379866"/>
                    <a:pt x="38719" y="378577"/>
                  </a:cubicBezTo>
                  <a:cubicBezTo>
                    <a:pt x="33650" y="377197"/>
                    <a:pt x="29318" y="373883"/>
                    <a:pt x="26738" y="369372"/>
                  </a:cubicBezTo>
                  <a:lnTo>
                    <a:pt x="2683" y="327764"/>
                  </a:lnTo>
                  <a:cubicBezTo>
                    <a:pt x="-2847" y="318282"/>
                    <a:pt x="471" y="306131"/>
                    <a:pt x="9872" y="300700"/>
                  </a:cubicBezTo>
                  <a:lnTo>
                    <a:pt x="28120" y="290206"/>
                  </a:lnTo>
                  <a:cubicBezTo>
                    <a:pt x="27475" y="285604"/>
                    <a:pt x="26645" y="281001"/>
                    <a:pt x="26645" y="276122"/>
                  </a:cubicBezTo>
                  <a:cubicBezTo>
                    <a:pt x="26645" y="271335"/>
                    <a:pt x="27475" y="266733"/>
                    <a:pt x="28120" y="262038"/>
                  </a:cubicBezTo>
                  <a:lnTo>
                    <a:pt x="9872" y="251544"/>
                  </a:lnTo>
                  <a:cubicBezTo>
                    <a:pt x="471" y="246113"/>
                    <a:pt x="-2847" y="233962"/>
                    <a:pt x="2683" y="224572"/>
                  </a:cubicBezTo>
                  <a:lnTo>
                    <a:pt x="26738" y="182964"/>
                  </a:lnTo>
                  <a:cubicBezTo>
                    <a:pt x="29318" y="178361"/>
                    <a:pt x="33650" y="175139"/>
                    <a:pt x="38719" y="173759"/>
                  </a:cubicBezTo>
                  <a:cubicBezTo>
                    <a:pt x="43788" y="172378"/>
                    <a:pt x="49226" y="173114"/>
                    <a:pt x="53742" y="175692"/>
                  </a:cubicBezTo>
                  <a:lnTo>
                    <a:pt x="71806" y="186094"/>
                  </a:lnTo>
                  <a:cubicBezTo>
                    <a:pt x="79455" y="180386"/>
                    <a:pt x="87474" y="175231"/>
                    <a:pt x="96413" y="171457"/>
                  </a:cubicBezTo>
                  <a:lnTo>
                    <a:pt x="96413" y="151113"/>
                  </a:lnTo>
                  <a:cubicBezTo>
                    <a:pt x="96413" y="140159"/>
                    <a:pt x="105261" y="131322"/>
                    <a:pt x="116229" y="131322"/>
                  </a:cubicBezTo>
                  <a:close/>
                  <a:moveTo>
                    <a:pt x="445756" y="83476"/>
                  </a:moveTo>
                  <a:cubicBezTo>
                    <a:pt x="428335" y="83476"/>
                    <a:pt x="414140" y="97557"/>
                    <a:pt x="414140" y="115044"/>
                  </a:cubicBezTo>
                  <a:cubicBezTo>
                    <a:pt x="414140" y="132438"/>
                    <a:pt x="428335" y="146520"/>
                    <a:pt x="445756" y="146520"/>
                  </a:cubicBezTo>
                  <a:cubicBezTo>
                    <a:pt x="463176" y="146520"/>
                    <a:pt x="477371" y="132438"/>
                    <a:pt x="477371" y="115044"/>
                  </a:cubicBezTo>
                  <a:cubicBezTo>
                    <a:pt x="477371" y="97557"/>
                    <a:pt x="463176" y="83476"/>
                    <a:pt x="445756" y="83476"/>
                  </a:cubicBezTo>
                  <a:close/>
                  <a:moveTo>
                    <a:pt x="426676" y="0"/>
                  </a:moveTo>
                  <a:lnTo>
                    <a:pt x="464835" y="0"/>
                  </a:lnTo>
                  <a:cubicBezTo>
                    <a:pt x="473500" y="0"/>
                    <a:pt x="480597" y="7087"/>
                    <a:pt x="480597" y="15738"/>
                  </a:cubicBezTo>
                  <a:lnTo>
                    <a:pt x="480597" y="31936"/>
                  </a:lnTo>
                  <a:cubicBezTo>
                    <a:pt x="487694" y="34881"/>
                    <a:pt x="494054" y="38931"/>
                    <a:pt x="500138" y="43533"/>
                  </a:cubicBezTo>
                  <a:lnTo>
                    <a:pt x="514425" y="35249"/>
                  </a:lnTo>
                  <a:cubicBezTo>
                    <a:pt x="521983" y="30924"/>
                    <a:pt x="531569" y="33501"/>
                    <a:pt x="535901" y="40956"/>
                  </a:cubicBezTo>
                  <a:lnTo>
                    <a:pt x="554981" y="73996"/>
                  </a:lnTo>
                  <a:cubicBezTo>
                    <a:pt x="557101" y="77585"/>
                    <a:pt x="557654" y="81911"/>
                    <a:pt x="556640" y="85961"/>
                  </a:cubicBezTo>
                  <a:cubicBezTo>
                    <a:pt x="555534" y="89918"/>
                    <a:pt x="552861" y="93415"/>
                    <a:pt x="549266" y="95440"/>
                  </a:cubicBezTo>
                  <a:lnTo>
                    <a:pt x="534887" y="103815"/>
                  </a:lnTo>
                  <a:cubicBezTo>
                    <a:pt x="535348" y="107497"/>
                    <a:pt x="535993" y="111178"/>
                    <a:pt x="535993" y="115044"/>
                  </a:cubicBezTo>
                  <a:cubicBezTo>
                    <a:pt x="535993" y="115872"/>
                    <a:pt x="535809" y="116700"/>
                    <a:pt x="535717" y="117621"/>
                  </a:cubicBezTo>
                  <a:lnTo>
                    <a:pt x="521153" y="117621"/>
                  </a:lnTo>
                  <a:cubicBezTo>
                    <a:pt x="490828" y="117621"/>
                    <a:pt x="466126" y="142286"/>
                    <a:pt x="466126" y="172565"/>
                  </a:cubicBezTo>
                  <a:lnTo>
                    <a:pt x="466126" y="229719"/>
                  </a:lnTo>
                  <a:lnTo>
                    <a:pt x="466126" y="242604"/>
                  </a:lnTo>
                  <a:cubicBezTo>
                    <a:pt x="462715" y="237726"/>
                    <a:pt x="458383" y="233493"/>
                    <a:pt x="453590" y="229995"/>
                  </a:cubicBezTo>
                  <a:cubicBezTo>
                    <a:pt x="444465" y="223369"/>
                    <a:pt x="433404" y="219319"/>
                    <a:pt x="421330" y="219319"/>
                  </a:cubicBezTo>
                  <a:lnTo>
                    <a:pt x="411928" y="219319"/>
                  </a:lnTo>
                  <a:cubicBezTo>
                    <a:pt x="411375" y="217755"/>
                    <a:pt x="410914" y="216098"/>
                    <a:pt x="410914" y="214257"/>
                  </a:cubicBezTo>
                  <a:lnTo>
                    <a:pt x="410914" y="198059"/>
                  </a:lnTo>
                  <a:cubicBezTo>
                    <a:pt x="403817" y="195114"/>
                    <a:pt x="397457" y="191064"/>
                    <a:pt x="391373" y="186463"/>
                  </a:cubicBezTo>
                  <a:lnTo>
                    <a:pt x="377086" y="194746"/>
                  </a:lnTo>
                  <a:cubicBezTo>
                    <a:pt x="373492" y="196863"/>
                    <a:pt x="369160" y="197415"/>
                    <a:pt x="365104" y="196310"/>
                  </a:cubicBezTo>
                  <a:cubicBezTo>
                    <a:pt x="361140" y="195206"/>
                    <a:pt x="357638" y="192629"/>
                    <a:pt x="355610" y="189040"/>
                  </a:cubicBezTo>
                  <a:lnTo>
                    <a:pt x="336530" y="155999"/>
                  </a:lnTo>
                  <a:cubicBezTo>
                    <a:pt x="332198" y="148452"/>
                    <a:pt x="334687" y="138881"/>
                    <a:pt x="342245" y="134463"/>
                  </a:cubicBezTo>
                  <a:lnTo>
                    <a:pt x="356716" y="126180"/>
                  </a:lnTo>
                  <a:cubicBezTo>
                    <a:pt x="356163" y="122498"/>
                    <a:pt x="355518" y="118817"/>
                    <a:pt x="355518" y="115044"/>
                  </a:cubicBezTo>
                  <a:cubicBezTo>
                    <a:pt x="355518" y="111178"/>
                    <a:pt x="356163" y="107497"/>
                    <a:pt x="356716" y="103815"/>
                  </a:cubicBezTo>
                  <a:lnTo>
                    <a:pt x="342245" y="95440"/>
                  </a:lnTo>
                  <a:cubicBezTo>
                    <a:pt x="334687" y="91115"/>
                    <a:pt x="332198" y="81543"/>
                    <a:pt x="336530" y="73996"/>
                  </a:cubicBezTo>
                  <a:lnTo>
                    <a:pt x="355610" y="40956"/>
                  </a:lnTo>
                  <a:cubicBezTo>
                    <a:pt x="357638" y="37366"/>
                    <a:pt x="361140" y="34789"/>
                    <a:pt x="365104" y="33685"/>
                  </a:cubicBezTo>
                  <a:cubicBezTo>
                    <a:pt x="369160" y="32580"/>
                    <a:pt x="373492" y="33133"/>
                    <a:pt x="377086" y="35249"/>
                  </a:cubicBezTo>
                  <a:lnTo>
                    <a:pt x="391373" y="43533"/>
                  </a:lnTo>
                  <a:cubicBezTo>
                    <a:pt x="397457" y="38931"/>
                    <a:pt x="403817" y="34881"/>
                    <a:pt x="410914" y="31936"/>
                  </a:cubicBezTo>
                  <a:lnTo>
                    <a:pt x="410914" y="15738"/>
                  </a:lnTo>
                  <a:cubicBezTo>
                    <a:pt x="410914" y="7087"/>
                    <a:pt x="418011" y="0"/>
                    <a:pt x="4266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íS1ïďè"/>
            <p:cNvSpPr/>
            <p:nvPr/>
          </p:nvSpPr>
          <p:spPr bwMode="auto">
            <a:xfrm>
              <a:off x="4877985" y="2937316"/>
              <a:ext cx="509920" cy="508966"/>
            </a:xfrm>
            <a:custGeom>
              <a:avLst/>
              <a:gdLst>
                <a:gd name="connsiteX0" fmla="*/ 290910 w 605702"/>
                <a:gd name="connsiteY0" fmla="*/ 156336 h 604568"/>
                <a:gd name="connsiteX1" fmla="*/ 335849 w 605702"/>
                <a:gd name="connsiteY1" fmla="*/ 164992 h 604568"/>
                <a:gd name="connsiteX2" fmla="*/ 288310 w 605702"/>
                <a:gd name="connsiteY2" fmla="*/ 212456 h 604568"/>
                <a:gd name="connsiteX3" fmla="*/ 203632 w 605702"/>
                <a:gd name="connsiteY3" fmla="*/ 244717 h 604568"/>
                <a:gd name="connsiteX4" fmla="*/ 203632 w 605702"/>
                <a:gd name="connsiteY4" fmla="*/ 401388 h 604568"/>
                <a:gd name="connsiteX5" fmla="*/ 360547 w 605702"/>
                <a:gd name="connsiteY5" fmla="*/ 401388 h 604568"/>
                <a:gd name="connsiteX6" fmla="*/ 392859 w 605702"/>
                <a:gd name="connsiteY6" fmla="*/ 316749 h 604568"/>
                <a:gd name="connsiteX7" fmla="*/ 440397 w 605702"/>
                <a:gd name="connsiteY7" fmla="*/ 269284 h 604568"/>
                <a:gd name="connsiteX8" fmla="*/ 400287 w 605702"/>
                <a:gd name="connsiteY8" fmla="*/ 441065 h 604568"/>
                <a:gd name="connsiteX9" fmla="*/ 163892 w 605702"/>
                <a:gd name="connsiteY9" fmla="*/ 441065 h 604568"/>
                <a:gd name="connsiteX10" fmla="*/ 163892 w 605702"/>
                <a:gd name="connsiteY10" fmla="*/ 205040 h 604568"/>
                <a:gd name="connsiteX11" fmla="*/ 290910 w 605702"/>
                <a:gd name="connsiteY11" fmla="*/ 156336 h 604568"/>
                <a:gd name="connsiteX12" fmla="*/ 246542 w 605702"/>
                <a:gd name="connsiteY12" fmla="*/ 43775 h 604568"/>
                <a:gd name="connsiteX13" fmla="*/ 422196 w 605702"/>
                <a:gd name="connsiteY13" fmla="*/ 78723 h 604568"/>
                <a:gd name="connsiteX14" fmla="*/ 376794 w 605702"/>
                <a:gd name="connsiteY14" fmla="*/ 124054 h 604568"/>
                <a:gd name="connsiteX15" fmla="*/ 126109 w 605702"/>
                <a:gd name="connsiteY15" fmla="*/ 167345 h 604568"/>
                <a:gd name="connsiteX16" fmla="*/ 126109 w 605702"/>
                <a:gd name="connsiteY16" fmla="*/ 478820 h 604568"/>
                <a:gd name="connsiteX17" fmla="*/ 438073 w 605702"/>
                <a:gd name="connsiteY17" fmla="*/ 478820 h 604568"/>
                <a:gd name="connsiteX18" fmla="*/ 481432 w 605702"/>
                <a:gd name="connsiteY18" fmla="*/ 228527 h 604568"/>
                <a:gd name="connsiteX19" fmla="*/ 526741 w 605702"/>
                <a:gd name="connsiteY19" fmla="*/ 183011 h 604568"/>
                <a:gd name="connsiteX20" fmla="*/ 481432 w 605702"/>
                <a:gd name="connsiteY20" fmla="*/ 522111 h 604568"/>
                <a:gd name="connsiteX21" fmla="*/ 82657 w 605702"/>
                <a:gd name="connsiteY21" fmla="*/ 522111 h 604568"/>
                <a:gd name="connsiteX22" fmla="*/ 82657 w 605702"/>
                <a:gd name="connsiteY22" fmla="*/ 123961 h 604568"/>
                <a:gd name="connsiteX23" fmla="*/ 246542 w 605702"/>
                <a:gd name="connsiteY23" fmla="*/ 43775 h 604568"/>
                <a:gd name="connsiteX24" fmla="*/ 536061 w 605702"/>
                <a:gd name="connsiteY24" fmla="*/ 0 h 604568"/>
                <a:gd name="connsiteX25" fmla="*/ 544232 w 605702"/>
                <a:gd name="connsiteY25" fmla="*/ 61368 h 604568"/>
                <a:gd name="connsiteX26" fmla="*/ 605702 w 605702"/>
                <a:gd name="connsiteY26" fmla="*/ 69526 h 604568"/>
                <a:gd name="connsiteX27" fmla="*/ 524361 w 605702"/>
                <a:gd name="connsiteY27" fmla="*/ 150732 h 604568"/>
                <a:gd name="connsiteX28" fmla="*/ 498361 w 605702"/>
                <a:gd name="connsiteY28" fmla="*/ 147302 h 604568"/>
                <a:gd name="connsiteX29" fmla="*/ 337721 w 605702"/>
                <a:gd name="connsiteY29" fmla="*/ 307767 h 604568"/>
                <a:gd name="connsiteX30" fmla="*/ 339764 w 605702"/>
                <a:gd name="connsiteY30" fmla="*/ 323063 h 604568"/>
                <a:gd name="connsiteX31" fmla="*/ 282101 w 605702"/>
                <a:gd name="connsiteY31" fmla="*/ 380630 h 604568"/>
                <a:gd name="connsiteX32" fmla="*/ 224437 w 605702"/>
                <a:gd name="connsiteY32" fmla="*/ 323063 h 604568"/>
                <a:gd name="connsiteX33" fmla="*/ 282101 w 605702"/>
                <a:gd name="connsiteY33" fmla="*/ 265495 h 604568"/>
                <a:gd name="connsiteX34" fmla="*/ 297422 w 605702"/>
                <a:gd name="connsiteY34" fmla="*/ 267535 h 604568"/>
                <a:gd name="connsiteX35" fmla="*/ 458155 w 605702"/>
                <a:gd name="connsiteY35" fmla="*/ 107162 h 604568"/>
                <a:gd name="connsiteX36" fmla="*/ 454719 w 605702"/>
                <a:gd name="connsiteY36" fmla="*/ 81206 h 60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05702" h="604568">
                  <a:moveTo>
                    <a:pt x="290910" y="156336"/>
                  </a:moveTo>
                  <a:cubicBezTo>
                    <a:pt x="306137" y="157147"/>
                    <a:pt x="321272" y="160032"/>
                    <a:pt x="335849" y="164992"/>
                  </a:cubicBezTo>
                  <a:lnTo>
                    <a:pt x="288310" y="212456"/>
                  </a:lnTo>
                  <a:cubicBezTo>
                    <a:pt x="257856" y="210695"/>
                    <a:pt x="226844" y="221449"/>
                    <a:pt x="203632" y="244717"/>
                  </a:cubicBezTo>
                  <a:cubicBezTo>
                    <a:pt x="160271" y="287918"/>
                    <a:pt x="160271" y="358187"/>
                    <a:pt x="203632" y="401388"/>
                  </a:cubicBezTo>
                  <a:cubicBezTo>
                    <a:pt x="246900" y="444680"/>
                    <a:pt x="317279" y="444680"/>
                    <a:pt x="360547" y="401388"/>
                  </a:cubicBezTo>
                  <a:cubicBezTo>
                    <a:pt x="383852" y="378211"/>
                    <a:pt x="394623" y="347156"/>
                    <a:pt x="392859" y="316749"/>
                  </a:cubicBezTo>
                  <a:lnTo>
                    <a:pt x="440397" y="269284"/>
                  </a:lnTo>
                  <a:cubicBezTo>
                    <a:pt x="460267" y="327595"/>
                    <a:pt x="446897" y="394620"/>
                    <a:pt x="400287" y="441065"/>
                  </a:cubicBezTo>
                  <a:cubicBezTo>
                    <a:pt x="335106" y="506236"/>
                    <a:pt x="229073" y="506236"/>
                    <a:pt x="163892" y="441065"/>
                  </a:cubicBezTo>
                  <a:cubicBezTo>
                    <a:pt x="98619" y="375987"/>
                    <a:pt x="98619" y="270118"/>
                    <a:pt x="163892" y="205040"/>
                  </a:cubicBezTo>
                  <a:cubicBezTo>
                    <a:pt x="198711" y="170137"/>
                    <a:pt x="245228" y="153902"/>
                    <a:pt x="290910" y="156336"/>
                  </a:cubicBezTo>
                  <a:close/>
                  <a:moveTo>
                    <a:pt x="246542" y="43775"/>
                  </a:moveTo>
                  <a:cubicBezTo>
                    <a:pt x="306463" y="36243"/>
                    <a:pt x="368345" y="47900"/>
                    <a:pt x="422196" y="78723"/>
                  </a:cubicBezTo>
                  <a:lnTo>
                    <a:pt x="376794" y="124054"/>
                  </a:lnTo>
                  <a:cubicBezTo>
                    <a:pt x="294811" y="85305"/>
                    <a:pt x="193980" y="99581"/>
                    <a:pt x="126109" y="167345"/>
                  </a:cubicBezTo>
                  <a:cubicBezTo>
                    <a:pt x="39948" y="253371"/>
                    <a:pt x="39948" y="392793"/>
                    <a:pt x="126109" y="478820"/>
                  </a:cubicBezTo>
                  <a:cubicBezTo>
                    <a:pt x="212271" y="564846"/>
                    <a:pt x="351912" y="564846"/>
                    <a:pt x="438073" y="478820"/>
                  </a:cubicBezTo>
                  <a:cubicBezTo>
                    <a:pt x="505944" y="411055"/>
                    <a:pt x="520428" y="310382"/>
                    <a:pt x="481432" y="228527"/>
                  </a:cubicBezTo>
                  <a:lnTo>
                    <a:pt x="526741" y="183011"/>
                  </a:lnTo>
                  <a:cubicBezTo>
                    <a:pt x="588484" y="290544"/>
                    <a:pt x="573350" y="430244"/>
                    <a:pt x="481432" y="522111"/>
                  </a:cubicBezTo>
                  <a:cubicBezTo>
                    <a:pt x="371316" y="632054"/>
                    <a:pt x="192866" y="632054"/>
                    <a:pt x="82657" y="522111"/>
                  </a:cubicBezTo>
                  <a:cubicBezTo>
                    <a:pt x="-27552" y="412168"/>
                    <a:pt x="-27552" y="233997"/>
                    <a:pt x="82657" y="123961"/>
                  </a:cubicBezTo>
                  <a:cubicBezTo>
                    <a:pt x="128662" y="78028"/>
                    <a:pt x="186622" y="51307"/>
                    <a:pt x="246542" y="43775"/>
                  </a:cubicBezTo>
                  <a:close/>
                  <a:moveTo>
                    <a:pt x="536061" y="0"/>
                  </a:moveTo>
                  <a:lnTo>
                    <a:pt x="544232" y="61368"/>
                  </a:lnTo>
                  <a:lnTo>
                    <a:pt x="605702" y="69526"/>
                  </a:lnTo>
                  <a:lnTo>
                    <a:pt x="524361" y="150732"/>
                  </a:lnTo>
                  <a:lnTo>
                    <a:pt x="498361" y="147302"/>
                  </a:lnTo>
                  <a:lnTo>
                    <a:pt x="337721" y="307767"/>
                  </a:lnTo>
                  <a:cubicBezTo>
                    <a:pt x="339021" y="312588"/>
                    <a:pt x="339764" y="317779"/>
                    <a:pt x="339764" y="323063"/>
                  </a:cubicBezTo>
                  <a:cubicBezTo>
                    <a:pt x="339764" y="354859"/>
                    <a:pt x="313950" y="380630"/>
                    <a:pt x="282101" y="380630"/>
                  </a:cubicBezTo>
                  <a:cubicBezTo>
                    <a:pt x="250251" y="380630"/>
                    <a:pt x="224437" y="354859"/>
                    <a:pt x="224437" y="323063"/>
                  </a:cubicBezTo>
                  <a:cubicBezTo>
                    <a:pt x="224437" y="291266"/>
                    <a:pt x="250251" y="265495"/>
                    <a:pt x="282101" y="265495"/>
                  </a:cubicBezTo>
                  <a:cubicBezTo>
                    <a:pt x="287393" y="265495"/>
                    <a:pt x="292500" y="266237"/>
                    <a:pt x="297422" y="267535"/>
                  </a:cubicBezTo>
                  <a:lnTo>
                    <a:pt x="458155" y="107162"/>
                  </a:lnTo>
                  <a:lnTo>
                    <a:pt x="454719" y="812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>
              <a:normAutofit/>
            </a:bodyPr>
            <a:lstStyle/>
            <a:p>
              <a:endParaRPr lang="zh-CN" altLang="en-US"/>
            </a:p>
          </p:txBody>
        </p:sp>
        <p:sp>
          <p:nvSpPr>
            <p:cNvPr id="19" name="îs1iḋé"/>
            <p:cNvSpPr/>
            <p:nvPr/>
          </p:nvSpPr>
          <p:spPr bwMode="auto">
            <a:xfrm>
              <a:off x="6789191" y="3800008"/>
              <a:ext cx="557522" cy="573420"/>
            </a:xfrm>
            <a:custGeom>
              <a:avLst/>
              <a:gdLst>
                <a:gd name="T0" fmla="*/ 6023 w 6383"/>
                <a:gd name="T1" fmla="*/ 2985 h 6575"/>
                <a:gd name="T2" fmla="*/ 5921 w 6383"/>
                <a:gd name="T3" fmla="*/ 1957 h 6575"/>
                <a:gd name="T4" fmla="*/ 5304 w 6383"/>
                <a:gd name="T5" fmla="*/ 1379 h 6575"/>
                <a:gd name="T6" fmla="*/ 4619 w 6383"/>
                <a:gd name="T7" fmla="*/ 608 h 6575"/>
                <a:gd name="T8" fmla="*/ 3777 w 6383"/>
                <a:gd name="T9" fmla="*/ 501 h 6575"/>
                <a:gd name="T10" fmla="*/ 2768 w 6383"/>
                <a:gd name="T11" fmla="*/ 280 h 6575"/>
                <a:gd name="T12" fmla="*/ 2028 w 6383"/>
                <a:gd name="T13" fmla="*/ 688 h 6575"/>
                <a:gd name="T14" fmla="*/ 1083 w 6383"/>
                <a:gd name="T15" fmla="*/ 1103 h 6575"/>
                <a:gd name="T16" fmla="*/ 723 w 6383"/>
                <a:gd name="T17" fmla="*/ 1868 h 6575"/>
                <a:gd name="T18" fmla="*/ 201 w 6383"/>
                <a:gd name="T19" fmla="*/ 2759 h 6575"/>
                <a:gd name="T20" fmla="*/ 360 w 6383"/>
                <a:gd name="T21" fmla="*/ 3591 h 6575"/>
                <a:gd name="T22" fmla="*/ 461 w 6383"/>
                <a:gd name="T23" fmla="*/ 4619 h 6575"/>
                <a:gd name="T24" fmla="*/ 1079 w 6383"/>
                <a:gd name="T25" fmla="*/ 5197 h 6575"/>
                <a:gd name="T26" fmla="*/ 1764 w 6383"/>
                <a:gd name="T27" fmla="*/ 5968 h 6575"/>
                <a:gd name="T28" fmla="*/ 2604 w 6383"/>
                <a:gd name="T29" fmla="*/ 6073 h 6575"/>
                <a:gd name="T30" fmla="*/ 3613 w 6383"/>
                <a:gd name="T31" fmla="*/ 6295 h 6575"/>
                <a:gd name="T32" fmla="*/ 4353 w 6383"/>
                <a:gd name="T33" fmla="*/ 5888 h 6575"/>
                <a:gd name="T34" fmla="*/ 5299 w 6383"/>
                <a:gd name="T35" fmla="*/ 5473 h 6575"/>
                <a:gd name="T36" fmla="*/ 5659 w 6383"/>
                <a:gd name="T37" fmla="*/ 4708 h 6575"/>
                <a:gd name="T38" fmla="*/ 6180 w 6383"/>
                <a:gd name="T39" fmla="*/ 3817 h 6575"/>
                <a:gd name="T40" fmla="*/ 3877 w 6383"/>
                <a:gd name="T41" fmla="*/ 4231 h 6575"/>
                <a:gd name="T42" fmla="*/ 3381 w 6383"/>
                <a:gd name="T43" fmla="*/ 4613 h 6575"/>
                <a:gd name="T44" fmla="*/ 3287 w 6383"/>
                <a:gd name="T45" fmla="*/ 4924 h 6575"/>
                <a:gd name="T46" fmla="*/ 2960 w 6383"/>
                <a:gd name="T47" fmla="*/ 4820 h 6575"/>
                <a:gd name="T48" fmla="*/ 2844 w 6383"/>
                <a:gd name="T49" fmla="*/ 4529 h 6575"/>
                <a:gd name="T50" fmla="*/ 2356 w 6383"/>
                <a:gd name="T51" fmla="*/ 4233 h 6575"/>
                <a:gd name="T52" fmla="*/ 2560 w 6383"/>
                <a:gd name="T53" fmla="*/ 3940 h 6575"/>
                <a:gd name="T54" fmla="*/ 3307 w 6383"/>
                <a:gd name="T55" fmla="*/ 4036 h 6575"/>
                <a:gd name="T56" fmla="*/ 3193 w 6383"/>
                <a:gd name="T57" fmla="*/ 3535 h 6575"/>
                <a:gd name="T58" fmla="*/ 2365 w 6383"/>
                <a:gd name="T59" fmla="*/ 2705 h 6575"/>
                <a:gd name="T60" fmla="*/ 2991 w 6383"/>
                <a:gd name="T61" fmla="*/ 1897 h 6575"/>
                <a:gd name="T62" fmla="*/ 3105 w 6383"/>
                <a:gd name="T63" fmla="*/ 1651 h 6575"/>
                <a:gd name="T64" fmla="*/ 3401 w 6383"/>
                <a:gd name="T65" fmla="*/ 1856 h 6575"/>
                <a:gd name="T66" fmla="*/ 3865 w 6383"/>
                <a:gd name="T67" fmla="*/ 2119 h 6575"/>
                <a:gd name="T68" fmla="*/ 3847 w 6383"/>
                <a:gd name="T69" fmla="*/ 2508 h 6575"/>
                <a:gd name="T70" fmla="*/ 3208 w 6383"/>
                <a:gd name="T71" fmla="*/ 2464 h 6575"/>
                <a:gd name="T72" fmla="*/ 3025 w 6383"/>
                <a:gd name="T73" fmla="*/ 2832 h 6575"/>
                <a:gd name="T74" fmla="*/ 3647 w 6383"/>
                <a:gd name="T75" fmla="*/ 3137 h 6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83" h="6575">
                  <a:moveTo>
                    <a:pt x="6023" y="3591"/>
                  </a:moveTo>
                  <a:cubicBezTo>
                    <a:pt x="5895" y="3409"/>
                    <a:pt x="5895" y="3167"/>
                    <a:pt x="6023" y="2985"/>
                  </a:cubicBezTo>
                  <a:lnTo>
                    <a:pt x="6181" y="2759"/>
                  </a:lnTo>
                  <a:cubicBezTo>
                    <a:pt x="6383" y="2472"/>
                    <a:pt x="6253" y="2072"/>
                    <a:pt x="5921" y="1957"/>
                  </a:cubicBezTo>
                  <a:lnTo>
                    <a:pt x="5660" y="1868"/>
                  </a:lnTo>
                  <a:cubicBezTo>
                    <a:pt x="5451" y="1796"/>
                    <a:pt x="5308" y="1600"/>
                    <a:pt x="5304" y="1379"/>
                  </a:cubicBezTo>
                  <a:lnTo>
                    <a:pt x="5300" y="1103"/>
                  </a:lnTo>
                  <a:cubicBezTo>
                    <a:pt x="5295" y="752"/>
                    <a:pt x="4953" y="505"/>
                    <a:pt x="4619" y="608"/>
                  </a:cubicBezTo>
                  <a:lnTo>
                    <a:pt x="4353" y="688"/>
                  </a:lnTo>
                  <a:cubicBezTo>
                    <a:pt x="4141" y="753"/>
                    <a:pt x="3911" y="679"/>
                    <a:pt x="3777" y="501"/>
                  </a:cubicBezTo>
                  <a:lnTo>
                    <a:pt x="3611" y="280"/>
                  </a:lnTo>
                  <a:cubicBezTo>
                    <a:pt x="3400" y="0"/>
                    <a:pt x="2979" y="0"/>
                    <a:pt x="2768" y="280"/>
                  </a:cubicBezTo>
                  <a:lnTo>
                    <a:pt x="2604" y="501"/>
                  </a:lnTo>
                  <a:cubicBezTo>
                    <a:pt x="2471" y="679"/>
                    <a:pt x="2240" y="753"/>
                    <a:pt x="2028" y="688"/>
                  </a:cubicBezTo>
                  <a:lnTo>
                    <a:pt x="1764" y="608"/>
                  </a:lnTo>
                  <a:cubicBezTo>
                    <a:pt x="1429" y="505"/>
                    <a:pt x="1088" y="752"/>
                    <a:pt x="1083" y="1103"/>
                  </a:cubicBezTo>
                  <a:lnTo>
                    <a:pt x="1079" y="1379"/>
                  </a:lnTo>
                  <a:cubicBezTo>
                    <a:pt x="1075" y="1600"/>
                    <a:pt x="933" y="1796"/>
                    <a:pt x="723" y="1868"/>
                  </a:cubicBezTo>
                  <a:lnTo>
                    <a:pt x="461" y="1957"/>
                  </a:lnTo>
                  <a:cubicBezTo>
                    <a:pt x="129" y="2071"/>
                    <a:pt x="0" y="2471"/>
                    <a:pt x="201" y="2759"/>
                  </a:cubicBezTo>
                  <a:lnTo>
                    <a:pt x="360" y="2985"/>
                  </a:lnTo>
                  <a:cubicBezTo>
                    <a:pt x="488" y="3167"/>
                    <a:pt x="488" y="3409"/>
                    <a:pt x="360" y="3591"/>
                  </a:cubicBezTo>
                  <a:lnTo>
                    <a:pt x="201" y="3817"/>
                  </a:lnTo>
                  <a:cubicBezTo>
                    <a:pt x="0" y="4104"/>
                    <a:pt x="129" y="4504"/>
                    <a:pt x="461" y="4619"/>
                  </a:cubicBezTo>
                  <a:lnTo>
                    <a:pt x="723" y="4708"/>
                  </a:lnTo>
                  <a:cubicBezTo>
                    <a:pt x="932" y="4780"/>
                    <a:pt x="1075" y="4976"/>
                    <a:pt x="1079" y="5197"/>
                  </a:cubicBezTo>
                  <a:lnTo>
                    <a:pt x="1083" y="5473"/>
                  </a:lnTo>
                  <a:cubicBezTo>
                    <a:pt x="1088" y="5824"/>
                    <a:pt x="1429" y="6071"/>
                    <a:pt x="1764" y="5968"/>
                  </a:cubicBezTo>
                  <a:lnTo>
                    <a:pt x="2028" y="5887"/>
                  </a:lnTo>
                  <a:cubicBezTo>
                    <a:pt x="2240" y="5821"/>
                    <a:pt x="2471" y="5896"/>
                    <a:pt x="2604" y="6073"/>
                  </a:cubicBezTo>
                  <a:lnTo>
                    <a:pt x="2771" y="6295"/>
                  </a:lnTo>
                  <a:cubicBezTo>
                    <a:pt x="2981" y="6575"/>
                    <a:pt x="3403" y="6575"/>
                    <a:pt x="3613" y="6295"/>
                  </a:cubicBezTo>
                  <a:lnTo>
                    <a:pt x="3777" y="6075"/>
                  </a:lnTo>
                  <a:cubicBezTo>
                    <a:pt x="3911" y="5897"/>
                    <a:pt x="4141" y="5823"/>
                    <a:pt x="4353" y="5888"/>
                  </a:cubicBezTo>
                  <a:lnTo>
                    <a:pt x="4617" y="5968"/>
                  </a:lnTo>
                  <a:cubicBezTo>
                    <a:pt x="4952" y="6071"/>
                    <a:pt x="5293" y="5824"/>
                    <a:pt x="5299" y="5473"/>
                  </a:cubicBezTo>
                  <a:lnTo>
                    <a:pt x="5303" y="5197"/>
                  </a:lnTo>
                  <a:cubicBezTo>
                    <a:pt x="5307" y="4976"/>
                    <a:pt x="5448" y="4780"/>
                    <a:pt x="5659" y="4708"/>
                  </a:cubicBezTo>
                  <a:lnTo>
                    <a:pt x="5920" y="4619"/>
                  </a:lnTo>
                  <a:cubicBezTo>
                    <a:pt x="6252" y="4505"/>
                    <a:pt x="6381" y="4105"/>
                    <a:pt x="6180" y="3817"/>
                  </a:cubicBezTo>
                  <a:lnTo>
                    <a:pt x="6023" y="3591"/>
                  </a:lnTo>
                  <a:close/>
                  <a:moveTo>
                    <a:pt x="3877" y="4231"/>
                  </a:moveTo>
                  <a:cubicBezTo>
                    <a:pt x="3773" y="4357"/>
                    <a:pt x="3637" y="4443"/>
                    <a:pt x="3479" y="4487"/>
                  </a:cubicBezTo>
                  <a:cubicBezTo>
                    <a:pt x="3409" y="4505"/>
                    <a:pt x="3379" y="4541"/>
                    <a:pt x="3381" y="4613"/>
                  </a:cubicBezTo>
                  <a:cubicBezTo>
                    <a:pt x="3384" y="4684"/>
                    <a:pt x="3381" y="4755"/>
                    <a:pt x="3381" y="4825"/>
                  </a:cubicBezTo>
                  <a:cubicBezTo>
                    <a:pt x="3381" y="4888"/>
                    <a:pt x="3349" y="4923"/>
                    <a:pt x="3287" y="4924"/>
                  </a:cubicBezTo>
                  <a:cubicBezTo>
                    <a:pt x="3211" y="4925"/>
                    <a:pt x="3135" y="4925"/>
                    <a:pt x="3059" y="4924"/>
                  </a:cubicBezTo>
                  <a:cubicBezTo>
                    <a:pt x="2992" y="4923"/>
                    <a:pt x="2961" y="4885"/>
                    <a:pt x="2960" y="4820"/>
                  </a:cubicBezTo>
                  <a:cubicBezTo>
                    <a:pt x="2960" y="4768"/>
                    <a:pt x="2959" y="4717"/>
                    <a:pt x="2959" y="4665"/>
                  </a:cubicBezTo>
                  <a:cubicBezTo>
                    <a:pt x="2957" y="4552"/>
                    <a:pt x="2953" y="4547"/>
                    <a:pt x="2844" y="4529"/>
                  </a:cubicBezTo>
                  <a:cubicBezTo>
                    <a:pt x="2704" y="4507"/>
                    <a:pt x="2567" y="4475"/>
                    <a:pt x="2439" y="4413"/>
                  </a:cubicBezTo>
                  <a:cubicBezTo>
                    <a:pt x="2337" y="4364"/>
                    <a:pt x="2328" y="4339"/>
                    <a:pt x="2356" y="4233"/>
                  </a:cubicBezTo>
                  <a:cubicBezTo>
                    <a:pt x="2377" y="4155"/>
                    <a:pt x="2399" y="4076"/>
                    <a:pt x="2424" y="3999"/>
                  </a:cubicBezTo>
                  <a:cubicBezTo>
                    <a:pt x="2452" y="3908"/>
                    <a:pt x="2477" y="3897"/>
                    <a:pt x="2560" y="3940"/>
                  </a:cubicBezTo>
                  <a:cubicBezTo>
                    <a:pt x="2701" y="4013"/>
                    <a:pt x="2852" y="4055"/>
                    <a:pt x="3011" y="4075"/>
                  </a:cubicBezTo>
                  <a:cubicBezTo>
                    <a:pt x="3112" y="4088"/>
                    <a:pt x="3212" y="4077"/>
                    <a:pt x="3307" y="4036"/>
                  </a:cubicBezTo>
                  <a:cubicBezTo>
                    <a:pt x="3483" y="3959"/>
                    <a:pt x="3511" y="3755"/>
                    <a:pt x="3361" y="3633"/>
                  </a:cubicBezTo>
                  <a:cubicBezTo>
                    <a:pt x="3311" y="3592"/>
                    <a:pt x="3253" y="3561"/>
                    <a:pt x="3193" y="3535"/>
                  </a:cubicBezTo>
                  <a:cubicBezTo>
                    <a:pt x="3039" y="3467"/>
                    <a:pt x="2879" y="3415"/>
                    <a:pt x="2733" y="3328"/>
                  </a:cubicBezTo>
                  <a:cubicBezTo>
                    <a:pt x="2497" y="3187"/>
                    <a:pt x="2347" y="2992"/>
                    <a:pt x="2365" y="2705"/>
                  </a:cubicBezTo>
                  <a:cubicBezTo>
                    <a:pt x="2385" y="2380"/>
                    <a:pt x="2569" y="2177"/>
                    <a:pt x="2867" y="2069"/>
                  </a:cubicBezTo>
                  <a:cubicBezTo>
                    <a:pt x="2989" y="2024"/>
                    <a:pt x="2991" y="2027"/>
                    <a:pt x="2991" y="1897"/>
                  </a:cubicBezTo>
                  <a:lnTo>
                    <a:pt x="2991" y="1767"/>
                  </a:lnTo>
                  <a:cubicBezTo>
                    <a:pt x="2993" y="1669"/>
                    <a:pt x="3009" y="1653"/>
                    <a:pt x="3105" y="1651"/>
                  </a:cubicBezTo>
                  <a:cubicBezTo>
                    <a:pt x="3135" y="1649"/>
                    <a:pt x="3165" y="1651"/>
                    <a:pt x="3195" y="1651"/>
                  </a:cubicBezTo>
                  <a:cubicBezTo>
                    <a:pt x="3400" y="1651"/>
                    <a:pt x="3400" y="1651"/>
                    <a:pt x="3401" y="1856"/>
                  </a:cubicBezTo>
                  <a:cubicBezTo>
                    <a:pt x="3401" y="2001"/>
                    <a:pt x="3401" y="2001"/>
                    <a:pt x="3547" y="2024"/>
                  </a:cubicBezTo>
                  <a:cubicBezTo>
                    <a:pt x="3657" y="2041"/>
                    <a:pt x="3764" y="2075"/>
                    <a:pt x="3865" y="2119"/>
                  </a:cubicBezTo>
                  <a:cubicBezTo>
                    <a:pt x="3921" y="2144"/>
                    <a:pt x="3943" y="2183"/>
                    <a:pt x="3925" y="2243"/>
                  </a:cubicBezTo>
                  <a:cubicBezTo>
                    <a:pt x="3900" y="2332"/>
                    <a:pt x="3876" y="2420"/>
                    <a:pt x="3847" y="2508"/>
                  </a:cubicBezTo>
                  <a:cubicBezTo>
                    <a:pt x="3820" y="2591"/>
                    <a:pt x="3793" y="2603"/>
                    <a:pt x="3713" y="2564"/>
                  </a:cubicBezTo>
                  <a:cubicBezTo>
                    <a:pt x="3553" y="2487"/>
                    <a:pt x="3385" y="2455"/>
                    <a:pt x="3208" y="2464"/>
                  </a:cubicBezTo>
                  <a:cubicBezTo>
                    <a:pt x="3161" y="2467"/>
                    <a:pt x="3116" y="2473"/>
                    <a:pt x="3073" y="2492"/>
                  </a:cubicBezTo>
                  <a:cubicBezTo>
                    <a:pt x="2920" y="2559"/>
                    <a:pt x="2896" y="2728"/>
                    <a:pt x="3025" y="2832"/>
                  </a:cubicBezTo>
                  <a:cubicBezTo>
                    <a:pt x="3091" y="2885"/>
                    <a:pt x="3167" y="2923"/>
                    <a:pt x="3245" y="2956"/>
                  </a:cubicBezTo>
                  <a:cubicBezTo>
                    <a:pt x="3381" y="3012"/>
                    <a:pt x="3517" y="3065"/>
                    <a:pt x="3647" y="3137"/>
                  </a:cubicBezTo>
                  <a:cubicBezTo>
                    <a:pt x="4056" y="3365"/>
                    <a:pt x="4167" y="3880"/>
                    <a:pt x="3877" y="423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" name="íṡ1ïḋè"/>
            <p:cNvSpPr/>
            <p:nvPr/>
          </p:nvSpPr>
          <p:spPr bwMode="auto">
            <a:xfrm>
              <a:off x="2962662" y="3832330"/>
              <a:ext cx="499670" cy="480542"/>
            </a:xfrm>
            <a:custGeom>
              <a:avLst/>
              <a:gdLst>
                <a:gd name="connsiteX0" fmla="*/ 61288 w 609549"/>
                <a:gd name="connsiteY0" fmla="*/ 383285 h 586216"/>
                <a:gd name="connsiteX1" fmla="*/ 71162 w 609549"/>
                <a:gd name="connsiteY1" fmla="*/ 387101 h 586216"/>
                <a:gd name="connsiteX2" fmla="*/ 120018 w 609549"/>
                <a:gd name="connsiteY2" fmla="*/ 435892 h 586216"/>
                <a:gd name="connsiteX3" fmla="*/ 120018 w 609549"/>
                <a:gd name="connsiteY3" fmla="*/ 454200 h 586216"/>
                <a:gd name="connsiteX4" fmla="*/ 56639 w 609549"/>
                <a:gd name="connsiteY4" fmla="*/ 517543 h 586216"/>
                <a:gd name="connsiteX5" fmla="*/ 35592 w 609549"/>
                <a:gd name="connsiteY5" fmla="*/ 513644 h 586216"/>
                <a:gd name="connsiteX6" fmla="*/ 51877 w 609549"/>
                <a:gd name="connsiteY6" fmla="*/ 388099 h 586216"/>
                <a:gd name="connsiteX7" fmla="*/ 61288 w 609549"/>
                <a:gd name="connsiteY7" fmla="*/ 383285 h 586216"/>
                <a:gd name="connsiteX8" fmla="*/ 235245 w 609549"/>
                <a:gd name="connsiteY8" fmla="*/ 302810 h 586216"/>
                <a:gd name="connsiteX9" fmla="*/ 306042 w 609549"/>
                <a:gd name="connsiteY9" fmla="*/ 373466 h 586216"/>
                <a:gd name="connsiteX10" fmla="*/ 258717 w 609549"/>
                <a:gd name="connsiteY10" fmla="*/ 420680 h 586216"/>
                <a:gd name="connsiteX11" fmla="*/ 230246 w 609549"/>
                <a:gd name="connsiteY11" fmla="*/ 550152 h 586216"/>
                <a:gd name="connsiteX12" fmla="*/ 92223 w 609549"/>
                <a:gd name="connsiteY12" fmla="*/ 575305 h 586216"/>
                <a:gd name="connsiteX13" fmla="*/ 88748 w 609549"/>
                <a:gd name="connsiteY13" fmla="*/ 556143 h 586216"/>
                <a:gd name="connsiteX14" fmla="*/ 165115 w 609549"/>
                <a:gd name="connsiteY14" fmla="*/ 479877 h 586216"/>
                <a:gd name="connsiteX15" fmla="*/ 165115 w 609549"/>
                <a:gd name="connsiteY15" fmla="*/ 446308 h 586216"/>
                <a:gd name="connsiteX16" fmla="*/ 88700 w 609549"/>
                <a:gd name="connsiteY16" fmla="*/ 369995 h 586216"/>
                <a:gd name="connsiteX17" fmla="*/ 92128 w 609549"/>
                <a:gd name="connsiteY17" fmla="*/ 350976 h 586216"/>
                <a:gd name="connsiteX18" fmla="*/ 189111 w 609549"/>
                <a:gd name="connsiteY18" fmla="*/ 348884 h 586216"/>
                <a:gd name="connsiteX19" fmla="*/ 257958 w 609549"/>
                <a:gd name="connsiteY19" fmla="*/ 161679 h 586216"/>
                <a:gd name="connsiteX20" fmla="*/ 317251 w 609549"/>
                <a:gd name="connsiteY20" fmla="*/ 220879 h 586216"/>
                <a:gd name="connsiteX21" fmla="*/ 388070 w 609549"/>
                <a:gd name="connsiteY21" fmla="*/ 291586 h 586216"/>
                <a:gd name="connsiteX22" fmla="*/ 604906 w 609549"/>
                <a:gd name="connsiteY22" fmla="*/ 508130 h 586216"/>
                <a:gd name="connsiteX23" fmla="*/ 604906 w 609549"/>
                <a:gd name="connsiteY23" fmla="*/ 530526 h 586216"/>
                <a:gd name="connsiteX24" fmla="*/ 556567 w 609549"/>
                <a:gd name="connsiteY24" fmla="*/ 578789 h 586216"/>
                <a:gd name="connsiteX25" fmla="*/ 545327 w 609549"/>
                <a:gd name="connsiteY25" fmla="*/ 583449 h 586216"/>
                <a:gd name="connsiteX26" fmla="*/ 534135 w 609549"/>
                <a:gd name="connsiteY26" fmla="*/ 578789 h 586216"/>
                <a:gd name="connsiteX27" fmla="*/ 317251 w 609549"/>
                <a:gd name="connsiteY27" fmla="*/ 362293 h 586216"/>
                <a:gd name="connsiteX28" fmla="*/ 246481 w 609549"/>
                <a:gd name="connsiteY28" fmla="*/ 291586 h 586216"/>
                <a:gd name="connsiteX29" fmla="*/ 187140 w 609549"/>
                <a:gd name="connsiteY29" fmla="*/ 232339 h 586216"/>
                <a:gd name="connsiteX30" fmla="*/ 58606 w 609549"/>
                <a:gd name="connsiteY30" fmla="*/ 160814 h 586216"/>
                <a:gd name="connsiteX31" fmla="*/ 126401 w 609549"/>
                <a:gd name="connsiteY31" fmla="*/ 228498 h 586216"/>
                <a:gd name="connsiteX32" fmla="*/ 111975 w 609549"/>
                <a:gd name="connsiteY32" fmla="*/ 242899 h 586216"/>
                <a:gd name="connsiteX33" fmla="*/ 119307 w 609549"/>
                <a:gd name="connsiteY33" fmla="*/ 250219 h 586216"/>
                <a:gd name="connsiteX34" fmla="*/ 119307 w 609549"/>
                <a:gd name="connsiteY34" fmla="*/ 277692 h 586216"/>
                <a:gd name="connsiteX35" fmla="*/ 115641 w 609549"/>
                <a:gd name="connsiteY35" fmla="*/ 281352 h 586216"/>
                <a:gd name="connsiteX36" fmla="*/ 88123 w 609549"/>
                <a:gd name="connsiteY36" fmla="*/ 281352 h 586216"/>
                <a:gd name="connsiteX37" fmla="*/ 5712 w 609549"/>
                <a:gd name="connsiteY37" fmla="*/ 199029 h 586216"/>
                <a:gd name="connsiteX38" fmla="*/ 5712 w 609549"/>
                <a:gd name="connsiteY38" fmla="*/ 171604 h 586216"/>
                <a:gd name="connsiteX39" fmla="*/ 9378 w 609549"/>
                <a:gd name="connsiteY39" fmla="*/ 167944 h 586216"/>
                <a:gd name="connsiteX40" fmla="*/ 36849 w 609549"/>
                <a:gd name="connsiteY40" fmla="*/ 167944 h 586216"/>
                <a:gd name="connsiteX41" fmla="*/ 44180 w 609549"/>
                <a:gd name="connsiteY41" fmla="*/ 175264 h 586216"/>
                <a:gd name="connsiteX42" fmla="*/ 585775 w 609549"/>
                <a:gd name="connsiteY42" fmla="*/ 66370 h 586216"/>
                <a:gd name="connsiteX43" fmla="*/ 595263 w 609549"/>
                <a:gd name="connsiteY43" fmla="*/ 73839 h 586216"/>
                <a:gd name="connsiteX44" fmla="*/ 578978 w 609549"/>
                <a:gd name="connsiteY44" fmla="*/ 199341 h 586216"/>
                <a:gd name="connsiteX45" fmla="*/ 559693 w 609549"/>
                <a:gd name="connsiteY45" fmla="*/ 200387 h 586216"/>
                <a:gd name="connsiteX46" fmla="*/ 510789 w 609549"/>
                <a:gd name="connsiteY46" fmla="*/ 151612 h 586216"/>
                <a:gd name="connsiteX47" fmla="*/ 510789 w 609549"/>
                <a:gd name="connsiteY47" fmla="*/ 133262 h 586216"/>
                <a:gd name="connsiteX48" fmla="*/ 574216 w 609549"/>
                <a:gd name="connsiteY48" fmla="*/ 69988 h 586216"/>
                <a:gd name="connsiteX49" fmla="*/ 585775 w 609549"/>
                <a:gd name="connsiteY49" fmla="*/ 66370 h 586216"/>
                <a:gd name="connsiteX50" fmla="*/ 158702 w 609549"/>
                <a:gd name="connsiteY50" fmla="*/ 26758 h 586216"/>
                <a:gd name="connsiteX51" fmla="*/ 172463 w 609549"/>
                <a:gd name="connsiteY51" fmla="*/ 32464 h 586216"/>
                <a:gd name="connsiteX52" fmla="*/ 179701 w 609549"/>
                <a:gd name="connsiteY52" fmla="*/ 39691 h 586216"/>
                <a:gd name="connsiteX53" fmla="*/ 246935 w 609549"/>
                <a:gd name="connsiteY53" fmla="*/ 106831 h 586216"/>
                <a:gd name="connsiteX54" fmla="*/ 254886 w 609549"/>
                <a:gd name="connsiteY54" fmla="*/ 114819 h 586216"/>
                <a:gd name="connsiteX55" fmla="*/ 257600 w 609549"/>
                <a:gd name="connsiteY55" fmla="*/ 138879 h 586216"/>
                <a:gd name="connsiteX56" fmla="*/ 254886 w 609549"/>
                <a:gd name="connsiteY56" fmla="*/ 142255 h 586216"/>
                <a:gd name="connsiteX57" fmla="*/ 252315 w 609549"/>
                <a:gd name="connsiteY57" fmla="*/ 144823 h 586216"/>
                <a:gd name="connsiteX58" fmla="*/ 246696 w 609549"/>
                <a:gd name="connsiteY58" fmla="*/ 150434 h 586216"/>
                <a:gd name="connsiteX59" fmla="*/ 175892 w 609549"/>
                <a:gd name="connsiteY59" fmla="*/ 221140 h 586216"/>
                <a:gd name="connsiteX60" fmla="*/ 172463 w 609549"/>
                <a:gd name="connsiteY60" fmla="*/ 224611 h 586216"/>
                <a:gd name="connsiteX61" fmla="*/ 170130 w 609549"/>
                <a:gd name="connsiteY61" fmla="*/ 226560 h 586216"/>
                <a:gd name="connsiteX62" fmla="*/ 162274 w 609549"/>
                <a:gd name="connsiteY62" fmla="*/ 229936 h 586216"/>
                <a:gd name="connsiteX63" fmla="*/ 158702 w 609549"/>
                <a:gd name="connsiteY63" fmla="*/ 230269 h 586216"/>
                <a:gd name="connsiteX64" fmla="*/ 144942 w 609549"/>
                <a:gd name="connsiteY64" fmla="*/ 224611 h 586216"/>
                <a:gd name="connsiteX65" fmla="*/ 137609 w 609549"/>
                <a:gd name="connsiteY65" fmla="*/ 217288 h 586216"/>
                <a:gd name="connsiteX66" fmla="*/ 69804 w 609549"/>
                <a:gd name="connsiteY66" fmla="*/ 149578 h 586216"/>
                <a:gd name="connsiteX67" fmla="*/ 62519 w 609549"/>
                <a:gd name="connsiteY67" fmla="*/ 142255 h 586216"/>
                <a:gd name="connsiteX68" fmla="*/ 62519 w 609549"/>
                <a:gd name="connsiteY68" fmla="*/ 114819 h 586216"/>
                <a:gd name="connsiteX69" fmla="*/ 144942 w 609549"/>
                <a:gd name="connsiteY69" fmla="*/ 32464 h 586216"/>
                <a:gd name="connsiteX70" fmla="*/ 158702 w 609549"/>
                <a:gd name="connsiteY70" fmla="*/ 26758 h 586216"/>
                <a:gd name="connsiteX71" fmla="*/ 254809 w 609549"/>
                <a:gd name="connsiteY71" fmla="*/ 6542 h 586216"/>
                <a:gd name="connsiteX72" fmla="*/ 321015 w 609549"/>
                <a:gd name="connsiteY72" fmla="*/ 29913 h 586216"/>
                <a:gd name="connsiteX73" fmla="*/ 260017 w 609549"/>
                <a:gd name="connsiteY73" fmla="*/ 97465 h 586216"/>
                <a:gd name="connsiteX74" fmla="*/ 193067 w 609549"/>
                <a:gd name="connsiteY74" fmla="*/ 30626 h 586216"/>
                <a:gd name="connsiteX75" fmla="*/ 254809 w 609549"/>
                <a:gd name="connsiteY75" fmla="*/ 6542 h 586216"/>
                <a:gd name="connsiteX76" fmla="*/ 503105 w 609549"/>
                <a:gd name="connsiteY76" fmla="*/ 953 h 586216"/>
                <a:gd name="connsiteX77" fmla="*/ 538560 w 609549"/>
                <a:gd name="connsiteY77" fmla="*/ 10911 h 586216"/>
                <a:gd name="connsiteX78" fmla="*/ 542083 w 609549"/>
                <a:gd name="connsiteY78" fmla="*/ 30073 h 586216"/>
                <a:gd name="connsiteX79" fmla="*/ 465709 w 609549"/>
                <a:gd name="connsiteY79" fmla="*/ 106341 h 586216"/>
                <a:gd name="connsiteX80" fmla="*/ 465709 w 609549"/>
                <a:gd name="connsiteY80" fmla="*/ 139911 h 586216"/>
                <a:gd name="connsiteX81" fmla="*/ 542131 w 609549"/>
                <a:gd name="connsiteY81" fmla="*/ 216227 h 586216"/>
                <a:gd name="connsiteX82" fmla="*/ 538655 w 609549"/>
                <a:gd name="connsiteY82" fmla="*/ 235246 h 586216"/>
                <a:gd name="connsiteX83" fmla="*/ 442187 w 609549"/>
                <a:gd name="connsiteY83" fmla="*/ 237528 h 586216"/>
                <a:gd name="connsiteX84" fmla="*/ 399238 w 609549"/>
                <a:gd name="connsiteY84" fmla="*/ 280370 h 586216"/>
                <a:gd name="connsiteX85" fmla="*/ 328482 w 609549"/>
                <a:gd name="connsiteY85" fmla="*/ 209712 h 586216"/>
                <a:gd name="connsiteX86" fmla="*/ 372240 w 609549"/>
                <a:gd name="connsiteY86" fmla="*/ 166015 h 586216"/>
                <a:gd name="connsiteX87" fmla="*/ 400571 w 609549"/>
                <a:gd name="connsiteY87" fmla="*/ 36064 h 586216"/>
                <a:gd name="connsiteX88" fmla="*/ 503105 w 609549"/>
                <a:gd name="connsiteY88" fmla="*/ 953 h 586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09549" h="586216">
                  <a:moveTo>
                    <a:pt x="61288" y="383285"/>
                  </a:moveTo>
                  <a:cubicBezTo>
                    <a:pt x="64829" y="383106"/>
                    <a:pt x="68448" y="384367"/>
                    <a:pt x="71162" y="387101"/>
                  </a:cubicBezTo>
                  <a:lnTo>
                    <a:pt x="120018" y="435892"/>
                  </a:lnTo>
                  <a:cubicBezTo>
                    <a:pt x="125113" y="440933"/>
                    <a:pt x="125113" y="449160"/>
                    <a:pt x="120018" y="454200"/>
                  </a:cubicBezTo>
                  <a:lnTo>
                    <a:pt x="56639" y="517543"/>
                  </a:lnTo>
                  <a:cubicBezTo>
                    <a:pt x="50211" y="523963"/>
                    <a:pt x="39211" y="522013"/>
                    <a:pt x="35592" y="513644"/>
                  </a:cubicBezTo>
                  <a:cubicBezTo>
                    <a:pt x="17783" y="472794"/>
                    <a:pt x="23211" y="424288"/>
                    <a:pt x="51877" y="388099"/>
                  </a:cubicBezTo>
                  <a:cubicBezTo>
                    <a:pt x="54282" y="385079"/>
                    <a:pt x="57746" y="383463"/>
                    <a:pt x="61288" y="383285"/>
                  </a:cubicBezTo>
                  <a:close/>
                  <a:moveTo>
                    <a:pt x="235245" y="302810"/>
                  </a:moveTo>
                  <a:lnTo>
                    <a:pt x="306042" y="373466"/>
                  </a:lnTo>
                  <a:lnTo>
                    <a:pt x="258717" y="420680"/>
                  </a:lnTo>
                  <a:cubicBezTo>
                    <a:pt x="274667" y="464329"/>
                    <a:pt x="265192" y="515300"/>
                    <a:pt x="230246" y="550152"/>
                  </a:cubicBezTo>
                  <a:cubicBezTo>
                    <a:pt x="192919" y="587430"/>
                    <a:pt x="137644" y="595798"/>
                    <a:pt x="92223" y="575305"/>
                  </a:cubicBezTo>
                  <a:cubicBezTo>
                    <a:pt x="84701" y="571882"/>
                    <a:pt x="82892" y="561992"/>
                    <a:pt x="88748" y="556143"/>
                  </a:cubicBezTo>
                  <a:lnTo>
                    <a:pt x="165115" y="479877"/>
                  </a:lnTo>
                  <a:cubicBezTo>
                    <a:pt x="174399" y="470605"/>
                    <a:pt x="174399" y="455580"/>
                    <a:pt x="165115" y="446308"/>
                  </a:cubicBezTo>
                  <a:lnTo>
                    <a:pt x="88700" y="369995"/>
                  </a:lnTo>
                  <a:cubicBezTo>
                    <a:pt x="82844" y="364194"/>
                    <a:pt x="84653" y="354399"/>
                    <a:pt x="92128" y="350976"/>
                  </a:cubicBezTo>
                  <a:cubicBezTo>
                    <a:pt x="122789" y="337092"/>
                    <a:pt x="157973" y="336379"/>
                    <a:pt x="189111" y="348884"/>
                  </a:cubicBezTo>
                  <a:close/>
                  <a:moveTo>
                    <a:pt x="257958" y="161679"/>
                  </a:moveTo>
                  <a:lnTo>
                    <a:pt x="317251" y="220879"/>
                  </a:lnTo>
                  <a:lnTo>
                    <a:pt x="388070" y="291586"/>
                  </a:lnTo>
                  <a:lnTo>
                    <a:pt x="604906" y="508130"/>
                  </a:lnTo>
                  <a:cubicBezTo>
                    <a:pt x="611097" y="514311"/>
                    <a:pt x="611097" y="524344"/>
                    <a:pt x="604906" y="530526"/>
                  </a:cubicBezTo>
                  <a:lnTo>
                    <a:pt x="556567" y="578789"/>
                  </a:lnTo>
                  <a:cubicBezTo>
                    <a:pt x="553471" y="581880"/>
                    <a:pt x="549423" y="583449"/>
                    <a:pt x="545327" y="583449"/>
                  </a:cubicBezTo>
                  <a:cubicBezTo>
                    <a:pt x="541279" y="583449"/>
                    <a:pt x="537231" y="581880"/>
                    <a:pt x="534135" y="578789"/>
                  </a:cubicBezTo>
                  <a:lnTo>
                    <a:pt x="317251" y="362293"/>
                  </a:lnTo>
                  <a:lnTo>
                    <a:pt x="246481" y="291586"/>
                  </a:lnTo>
                  <a:lnTo>
                    <a:pt x="187140" y="232339"/>
                  </a:lnTo>
                  <a:close/>
                  <a:moveTo>
                    <a:pt x="58606" y="160814"/>
                  </a:moveTo>
                  <a:lnTo>
                    <a:pt x="126401" y="228498"/>
                  </a:lnTo>
                  <a:lnTo>
                    <a:pt x="111975" y="242899"/>
                  </a:lnTo>
                  <a:lnTo>
                    <a:pt x="119307" y="250219"/>
                  </a:lnTo>
                  <a:cubicBezTo>
                    <a:pt x="126877" y="257824"/>
                    <a:pt x="126877" y="270087"/>
                    <a:pt x="119307" y="277692"/>
                  </a:cubicBezTo>
                  <a:lnTo>
                    <a:pt x="115641" y="281352"/>
                  </a:lnTo>
                  <a:cubicBezTo>
                    <a:pt x="108024" y="288909"/>
                    <a:pt x="95741" y="288909"/>
                    <a:pt x="88123" y="281352"/>
                  </a:cubicBezTo>
                  <a:lnTo>
                    <a:pt x="5712" y="199029"/>
                  </a:lnTo>
                  <a:cubicBezTo>
                    <a:pt x="-1905" y="191424"/>
                    <a:pt x="-1905" y="179161"/>
                    <a:pt x="5712" y="171604"/>
                  </a:cubicBezTo>
                  <a:lnTo>
                    <a:pt x="9378" y="167944"/>
                  </a:lnTo>
                  <a:cubicBezTo>
                    <a:pt x="16948" y="160339"/>
                    <a:pt x="29231" y="160339"/>
                    <a:pt x="36849" y="167944"/>
                  </a:cubicBezTo>
                  <a:lnTo>
                    <a:pt x="44180" y="175264"/>
                  </a:lnTo>
                  <a:close/>
                  <a:moveTo>
                    <a:pt x="585775" y="66370"/>
                  </a:moveTo>
                  <a:cubicBezTo>
                    <a:pt x="589775" y="67101"/>
                    <a:pt x="593430" y="69680"/>
                    <a:pt x="595263" y="73839"/>
                  </a:cubicBezTo>
                  <a:cubicBezTo>
                    <a:pt x="613072" y="114675"/>
                    <a:pt x="607644" y="163212"/>
                    <a:pt x="578978" y="199341"/>
                  </a:cubicBezTo>
                  <a:cubicBezTo>
                    <a:pt x="574168" y="205379"/>
                    <a:pt x="565121" y="205854"/>
                    <a:pt x="559693" y="200387"/>
                  </a:cubicBezTo>
                  <a:lnTo>
                    <a:pt x="510789" y="151612"/>
                  </a:lnTo>
                  <a:cubicBezTo>
                    <a:pt x="505742" y="146526"/>
                    <a:pt x="505742" y="138349"/>
                    <a:pt x="510789" y="133262"/>
                  </a:cubicBezTo>
                  <a:lnTo>
                    <a:pt x="574216" y="69988"/>
                  </a:lnTo>
                  <a:cubicBezTo>
                    <a:pt x="577430" y="66756"/>
                    <a:pt x="581775" y="65639"/>
                    <a:pt x="585775" y="66370"/>
                  </a:cubicBezTo>
                  <a:close/>
                  <a:moveTo>
                    <a:pt x="158702" y="26758"/>
                  </a:moveTo>
                  <a:cubicBezTo>
                    <a:pt x="163655" y="26758"/>
                    <a:pt x="168654" y="28660"/>
                    <a:pt x="172463" y="32464"/>
                  </a:cubicBezTo>
                  <a:lnTo>
                    <a:pt x="179701" y="39691"/>
                  </a:lnTo>
                  <a:lnTo>
                    <a:pt x="246935" y="106831"/>
                  </a:lnTo>
                  <a:lnTo>
                    <a:pt x="254886" y="114819"/>
                  </a:lnTo>
                  <a:cubicBezTo>
                    <a:pt x="261457" y="121334"/>
                    <a:pt x="262362" y="131414"/>
                    <a:pt x="257600" y="138879"/>
                  </a:cubicBezTo>
                  <a:cubicBezTo>
                    <a:pt x="256839" y="140068"/>
                    <a:pt x="255934" y="141209"/>
                    <a:pt x="254886" y="142255"/>
                  </a:cubicBezTo>
                  <a:lnTo>
                    <a:pt x="252315" y="144823"/>
                  </a:lnTo>
                  <a:lnTo>
                    <a:pt x="246696" y="150434"/>
                  </a:lnTo>
                  <a:lnTo>
                    <a:pt x="175892" y="221140"/>
                  </a:lnTo>
                  <a:lnTo>
                    <a:pt x="172463" y="224611"/>
                  </a:lnTo>
                  <a:cubicBezTo>
                    <a:pt x="171702" y="225324"/>
                    <a:pt x="170940" y="225990"/>
                    <a:pt x="170130" y="226560"/>
                  </a:cubicBezTo>
                  <a:cubicBezTo>
                    <a:pt x="167749" y="228319"/>
                    <a:pt x="165083" y="229413"/>
                    <a:pt x="162274" y="229936"/>
                  </a:cubicBezTo>
                  <a:cubicBezTo>
                    <a:pt x="161083" y="230174"/>
                    <a:pt x="159893" y="230269"/>
                    <a:pt x="158702" y="230269"/>
                  </a:cubicBezTo>
                  <a:cubicBezTo>
                    <a:pt x="153703" y="230269"/>
                    <a:pt x="148751" y="228367"/>
                    <a:pt x="144942" y="224611"/>
                  </a:cubicBezTo>
                  <a:lnTo>
                    <a:pt x="137609" y="217288"/>
                  </a:lnTo>
                  <a:lnTo>
                    <a:pt x="69804" y="149578"/>
                  </a:lnTo>
                  <a:lnTo>
                    <a:pt x="62519" y="142255"/>
                  </a:lnTo>
                  <a:cubicBezTo>
                    <a:pt x="54900" y="134647"/>
                    <a:pt x="54900" y="122380"/>
                    <a:pt x="62519" y="114819"/>
                  </a:cubicBezTo>
                  <a:lnTo>
                    <a:pt x="144942" y="32464"/>
                  </a:lnTo>
                  <a:cubicBezTo>
                    <a:pt x="148751" y="28660"/>
                    <a:pt x="153750" y="26758"/>
                    <a:pt x="158702" y="26758"/>
                  </a:cubicBezTo>
                  <a:close/>
                  <a:moveTo>
                    <a:pt x="254809" y="6542"/>
                  </a:moveTo>
                  <a:cubicBezTo>
                    <a:pt x="277279" y="4029"/>
                    <a:pt x="300492" y="9424"/>
                    <a:pt x="321015" y="29913"/>
                  </a:cubicBezTo>
                  <a:cubicBezTo>
                    <a:pt x="380347" y="89193"/>
                    <a:pt x="337205" y="46124"/>
                    <a:pt x="260017" y="97465"/>
                  </a:cubicBezTo>
                  <a:lnTo>
                    <a:pt x="193067" y="30626"/>
                  </a:lnTo>
                  <a:cubicBezTo>
                    <a:pt x="210614" y="19479"/>
                    <a:pt x="232340" y="9056"/>
                    <a:pt x="254809" y="6542"/>
                  </a:cubicBezTo>
                  <a:close/>
                  <a:moveTo>
                    <a:pt x="503105" y="953"/>
                  </a:moveTo>
                  <a:cubicBezTo>
                    <a:pt x="515252" y="2468"/>
                    <a:pt x="527216" y="5788"/>
                    <a:pt x="538560" y="10911"/>
                  </a:cubicBezTo>
                  <a:cubicBezTo>
                    <a:pt x="546131" y="14334"/>
                    <a:pt x="547940" y="24224"/>
                    <a:pt x="542083" y="30073"/>
                  </a:cubicBezTo>
                  <a:lnTo>
                    <a:pt x="465709" y="106341"/>
                  </a:lnTo>
                  <a:cubicBezTo>
                    <a:pt x="456424" y="115613"/>
                    <a:pt x="456424" y="130639"/>
                    <a:pt x="465709" y="139911"/>
                  </a:cubicBezTo>
                  <a:lnTo>
                    <a:pt x="542131" y="216227"/>
                  </a:lnTo>
                  <a:cubicBezTo>
                    <a:pt x="547940" y="222028"/>
                    <a:pt x="546178" y="231823"/>
                    <a:pt x="538655" y="235246"/>
                  </a:cubicBezTo>
                  <a:cubicBezTo>
                    <a:pt x="508181" y="249035"/>
                    <a:pt x="473184" y="249844"/>
                    <a:pt x="442187" y="237528"/>
                  </a:cubicBezTo>
                  <a:lnTo>
                    <a:pt x="399238" y="280370"/>
                  </a:lnTo>
                  <a:lnTo>
                    <a:pt x="328482" y="209712"/>
                  </a:lnTo>
                  <a:lnTo>
                    <a:pt x="372240" y="166015"/>
                  </a:lnTo>
                  <a:cubicBezTo>
                    <a:pt x="356051" y="122270"/>
                    <a:pt x="365527" y="71060"/>
                    <a:pt x="400571" y="36064"/>
                  </a:cubicBezTo>
                  <a:cubicBezTo>
                    <a:pt x="428569" y="8106"/>
                    <a:pt x="466664" y="-3592"/>
                    <a:pt x="503105" y="953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1" name="işľîḓe"/>
            <p:cNvGrpSpPr/>
            <p:nvPr/>
          </p:nvGrpSpPr>
          <p:grpSpPr>
            <a:xfrm>
              <a:off x="2165526" y="1347572"/>
              <a:ext cx="2107807" cy="1111889"/>
              <a:chOff x="673100" y="1237334"/>
              <a:chExt cx="3228944" cy="1111889"/>
            </a:xfrm>
          </p:grpSpPr>
          <p:sp>
            <p:nvSpPr>
              <p:cNvPr id="31" name="îSḻiďê"/>
              <p:cNvSpPr/>
              <p:nvPr/>
            </p:nvSpPr>
            <p:spPr bwMode="auto">
              <a:xfrm>
                <a:off x="673100" y="1624932"/>
                <a:ext cx="3228944" cy="724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altLang="zh-CN" sz="1100" dirty="0"/>
              </a:p>
            </p:txBody>
          </p:sp>
          <p:sp>
            <p:nvSpPr>
              <p:cNvPr id="32" name="íṧlíḋê"/>
              <p:cNvSpPr txBox="1"/>
              <p:nvPr/>
            </p:nvSpPr>
            <p:spPr bwMode="auto">
              <a:xfrm>
                <a:off x="673100" y="1237334"/>
                <a:ext cx="3228944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/>
                  <a:t>无线电波</a:t>
                </a:r>
                <a:endParaRPr lang="en-US" altLang="zh-CN" sz="2000" b="1" dirty="0"/>
              </a:p>
            </p:txBody>
          </p:sp>
        </p:grpSp>
        <p:grpSp>
          <p:nvGrpSpPr>
            <p:cNvPr id="22" name="ïşlïḍé"/>
            <p:cNvGrpSpPr/>
            <p:nvPr/>
          </p:nvGrpSpPr>
          <p:grpSpPr>
            <a:xfrm>
              <a:off x="1887803" y="1932821"/>
              <a:ext cx="7803818" cy="4180565"/>
              <a:chOff x="1890705" y="1939171"/>
              <a:chExt cx="7803818" cy="4180565"/>
            </a:xfrm>
          </p:grpSpPr>
          <p:sp>
            <p:nvSpPr>
              <p:cNvPr id="29" name="ísļîďè"/>
              <p:cNvSpPr/>
              <p:nvPr/>
            </p:nvSpPr>
            <p:spPr bwMode="auto">
              <a:xfrm>
                <a:off x="4081943" y="5093396"/>
                <a:ext cx="2344908" cy="8424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  <a:cs typeface="+mn-cs"/>
                  </a:rPr>
                  <a:t>传统的微波通信主要有两种方式：一种是地面微波接力通信。另一种是卫星通信。</a:t>
                </a:r>
              </a:p>
            </p:txBody>
          </p:sp>
          <p:sp>
            <p:nvSpPr>
              <p:cNvPr id="30" name="iSļîḓe"/>
              <p:cNvSpPr txBox="1"/>
              <p:nvPr/>
            </p:nvSpPr>
            <p:spPr bwMode="auto">
              <a:xfrm>
                <a:off x="4066113" y="4594283"/>
                <a:ext cx="2107807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/>
                  <a:t>微波</a:t>
                </a:r>
                <a:endParaRPr lang="en-US" altLang="zh-CN" sz="2000" b="1" dirty="0"/>
              </a:p>
            </p:txBody>
          </p:sp>
          <p:sp>
            <p:nvSpPr>
              <p:cNvPr id="33" name="ísļîďè">
                <a:extLst>
                  <a:ext uri="{FF2B5EF4-FFF2-40B4-BE49-F238E27FC236}">
                    <a16:creationId xmlns:a16="http://schemas.microsoft.com/office/drawing/2014/main" id="{DD86736B-7D2A-0862-0A8A-3C0AD167B2FB}"/>
                  </a:ext>
                </a:extLst>
              </p:cNvPr>
              <p:cNvSpPr/>
              <p:nvPr/>
            </p:nvSpPr>
            <p:spPr bwMode="auto">
              <a:xfrm>
                <a:off x="5883698" y="2050866"/>
                <a:ext cx="2344908" cy="8424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  <a:cs typeface="+mn-cs"/>
                  </a:rPr>
                  <a:t>利用红外线来传输数据，如很多家用电器，以前的笔记本电脑基本也都带有红外接口</a:t>
                </a:r>
              </a:p>
            </p:txBody>
          </p:sp>
          <p:sp>
            <p:nvSpPr>
              <p:cNvPr id="34" name="ísļîďè">
                <a:extLst>
                  <a:ext uri="{FF2B5EF4-FFF2-40B4-BE49-F238E27FC236}">
                    <a16:creationId xmlns:a16="http://schemas.microsoft.com/office/drawing/2014/main" id="{58104E9E-3EDA-1AA0-8423-C019E7BC8A6F}"/>
                  </a:ext>
                </a:extLst>
              </p:cNvPr>
              <p:cNvSpPr/>
              <p:nvPr/>
            </p:nvSpPr>
            <p:spPr bwMode="auto">
              <a:xfrm>
                <a:off x="7349615" y="5277253"/>
                <a:ext cx="2344908" cy="8424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1200" dirty="0">
                    <a:solidFill>
                      <a:prstClr val="black"/>
                    </a:solidFill>
                    <a:latin typeface="站酷小薇LOGO体" panose="02010600010101010101" pitchFamily="2" charset="-122"/>
                    <a:ea typeface="站酷小薇LOGO体" panose="02010600010101010101" pitchFamily="2" charset="-122"/>
                  </a:rPr>
                  <a:t>利用可见光进行通信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  <a:cs typeface="+mn-cs"/>
                </a:endParaRPr>
              </a:p>
            </p:txBody>
          </p:sp>
          <p:sp>
            <p:nvSpPr>
              <p:cNvPr id="35" name="ísļîďè">
                <a:extLst>
                  <a:ext uri="{FF2B5EF4-FFF2-40B4-BE49-F238E27FC236}">
                    <a16:creationId xmlns:a16="http://schemas.microsoft.com/office/drawing/2014/main" id="{995BB75C-5F16-E342-073E-60DC565A8669}"/>
                  </a:ext>
                </a:extLst>
              </p:cNvPr>
              <p:cNvSpPr/>
              <p:nvPr/>
            </p:nvSpPr>
            <p:spPr bwMode="auto">
              <a:xfrm>
                <a:off x="1890705" y="1939171"/>
                <a:ext cx="2344908" cy="8424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  <a:cs typeface="+mn-cs"/>
                  </a:rPr>
                  <a:t>无线电微波通信分为地面微波接力通信和卫星通信。</a:t>
                </a:r>
              </a:p>
            </p:txBody>
          </p:sp>
        </p:grpSp>
        <p:sp>
          <p:nvSpPr>
            <p:cNvPr id="28" name="iŝlîḋè"/>
            <p:cNvSpPr txBox="1"/>
            <p:nvPr/>
          </p:nvSpPr>
          <p:spPr bwMode="auto">
            <a:xfrm>
              <a:off x="7918666" y="4817639"/>
              <a:ext cx="2107807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/>
                <a:t>可见光</a:t>
              </a:r>
              <a:endParaRPr lang="en-US" altLang="zh-CN" sz="2000" b="1" dirty="0"/>
            </a:p>
          </p:txBody>
        </p:sp>
        <p:sp>
          <p:nvSpPr>
            <p:cNvPr id="26" name="isḻíḓe"/>
            <p:cNvSpPr txBox="1"/>
            <p:nvPr/>
          </p:nvSpPr>
          <p:spPr bwMode="auto">
            <a:xfrm>
              <a:off x="5999347" y="1347572"/>
              <a:ext cx="2107807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/>
                <a:t>红外线</a:t>
              </a:r>
              <a:endParaRPr lang="en-US" altLang="zh-CN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3009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800" dirty="0"/>
              <a:t>常见传输媒体的优缺点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dirty="0"/>
              <a:t>Supporting text here.</a:t>
            </a:r>
          </a:p>
          <a:p>
            <a:pPr lvl="0"/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774803" y="2438631"/>
            <a:ext cx="1029775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zh-CN" altLang="en-US" spc="100" dirty="0">
              <a:solidFill>
                <a:schemeClr val="accent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171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双绞线的优缺点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12</a:t>
            </a:fld>
            <a:endParaRPr lang="zh-CN" altLang="en-US"/>
          </a:p>
        </p:txBody>
      </p:sp>
      <p:grpSp>
        <p:nvGrpSpPr>
          <p:cNvPr id="5" name="249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9078" y="1758226"/>
            <a:ext cx="11469167" cy="4585427"/>
            <a:chOff x="23547" y="1873020"/>
            <a:chExt cx="11469167" cy="4585427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8772944" y="2896613"/>
              <a:ext cx="2524647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8772944" y="4214905"/>
              <a:ext cx="2524647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i$líḍê"/>
            <p:cNvSpPr txBox="1"/>
            <p:nvPr/>
          </p:nvSpPr>
          <p:spPr>
            <a:xfrm>
              <a:off x="9255546" y="1920283"/>
              <a:ext cx="2226249" cy="658803"/>
            </a:xfrm>
            <a:prstGeom prst="rect">
              <a:avLst/>
            </a:prstGeom>
            <a:noFill/>
          </p:spPr>
          <p:txBody>
            <a:bodyPr wrap="none" lIns="91440" tIns="45720" rIns="91440" bIns="45720" anchor="ctr" anchorCtr="0">
              <a:normAutofit/>
            </a:bodyPr>
            <a:lstStyle/>
            <a:p>
              <a:r>
                <a:rPr lang="en-US" altLang="zh-CN" sz="1600" dirty="0"/>
                <a:t>1.它以非常有效的方式</a:t>
              </a:r>
            </a:p>
            <a:p>
              <a:r>
                <a:rPr lang="en-US" altLang="zh-CN" sz="1600" dirty="0" err="1"/>
                <a:t>导致信号失真</a:t>
              </a:r>
              <a:endParaRPr lang="zh-CN" altLang="en-US" sz="1600" b="1" dirty="0"/>
            </a:p>
          </p:txBody>
        </p:sp>
        <p:sp>
          <p:nvSpPr>
            <p:cNvPr id="14" name="îṣḷîḋê"/>
            <p:cNvSpPr txBox="1"/>
            <p:nvPr/>
          </p:nvSpPr>
          <p:spPr>
            <a:xfrm>
              <a:off x="619358" y="2024777"/>
              <a:ext cx="2226251" cy="322214"/>
            </a:xfrm>
            <a:prstGeom prst="rect">
              <a:avLst/>
            </a:prstGeom>
            <a:noFill/>
          </p:spPr>
          <p:txBody>
            <a:bodyPr wrap="none" lIns="91440" tIns="45720" rIns="91440" bIns="45720" anchor="ctr" anchorCtr="0">
              <a:normAutofit lnSpcReduction="10000"/>
            </a:bodyPr>
            <a:lstStyle/>
            <a:p>
              <a:r>
                <a:rPr lang="en-US" altLang="zh-CN" sz="1600" dirty="0"/>
                <a:t>1.价格便宜，性价比较高</a:t>
              </a:r>
            </a:p>
          </p:txBody>
        </p:sp>
        <p:sp>
          <p:nvSpPr>
            <p:cNvPr id="20" name="išlíḓe"/>
            <p:cNvSpPr/>
            <p:nvPr/>
          </p:nvSpPr>
          <p:spPr>
            <a:xfrm>
              <a:off x="4294042" y="2708919"/>
              <a:ext cx="2107120" cy="2107118"/>
            </a:xfrm>
            <a:custGeom>
              <a:avLst/>
              <a:gdLst>
                <a:gd name="connsiteX0" fmla="*/ 1124074 w 1583637"/>
                <a:gd name="connsiteY0" fmla="*/ 252493 h 1583637"/>
                <a:gd name="connsiteX1" fmla="*/ 1247256 w 1583637"/>
                <a:gd name="connsiteY1" fmla="*/ 149126 h 1583637"/>
                <a:gd name="connsiteX2" fmla="*/ 1345663 w 1583637"/>
                <a:gd name="connsiteY2" fmla="*/ 231701 h 1583637"/>
                <a:gd name="connsiteX3" fmla="*/ 1265256 w 1583637"/>
                <a:gd name="connsiteY3" fmla="*/ 370961 h 1583637"/>
                <a:gd name="connsiteX4" fmla="*/ 1393012 w 1583637"/>
                <a:gd name="connsiteY4" fmla="*/ 592241 h 1583637"/>
                <a:gd name="connsiteX5" fmla="*/ 1553818 w 1583637"/>
                <a:gd name="connsiteY5" fmla="*/ 592237 h 1583637"/>
                <a:gd name="connsiteX6" fmla="*/ 1576125 w 1583637"/>
                <a:gd name="connsiteY6" fmla="*/ 718748 h 1583637"/>
                <a:gd name="connsiteX7" fmla="*/ 1425015 w 1583637"/>
                <a:gd name="connsiteY7" fmla="*/ 773743 h 1583637"/>
                <a:gd name="connsiteX8" fmla="*/ 1380646 w 1583637"/>
                <a:gd name="connsiteY8" fmla="*/ 1025372 h 1583637"/>
                <a:gd name="connsiteX9" fmla="*/ 1503833 w 1583637"/>
                <a:gd name="connsiteY9" fmla="*/ 1128733 h 1583637"/>
                <a:gd name="connsiteX10" fmla="*/ 1439602 w 1583637"/>
                <a:gd name="connsiteY10" fmla="*/ 1239984 h 1583637"/>
                <a:gd name="connsiteX11" fmla="*/ 1288495 w 1583637"/>
                <a:gd name="connsiteY11" fmla="*/ 1184982 h 1583637"/>
                <a:gd name="connsiteX12" fmla="*/ 1092761 w 1583637"/>
                <a:gd name="connsiteY12" fmla="*/ 1349222 h 1583637"/>
                <a:gd name="connsiteX13" fmla="*/ 1120689 w 1583637"/>
                <a:gd name="connsiteY13" fmla="*/ 1507584 h 1583637"/>
                <a:gd name="connsiteX14" fmla="*/ 999974 w 1583637"/>
                <a:gd name="connsiteY14" fmla="*/ 1551521 h 1583637"/>
                <a:gd name="connsiteX15" fmla="*/ 919574 w 1583637"/>
                <a:gd name="connsiteY15" fmla="*/ 1412257 h 1583637"/>
                <a:gd name="connsiteX16" fmla="*/ 664062 w 1583637"/>
                <a:gd name="connsiteY16" fmla="*/ 1412257 h 1583637"/>
                <a:gd name="connsiteX17" fmla="*/ 583663 w 1583637"/>
                <a:gd name="connsiteY17" fmla="*/ 1551521 h 1583637"/>
                <a:gd name="connsiteX18" fmla="*/ 462948 w 1583637"/>
                <a:gd name="connsiteY18" fmla="*/ 1507584 h 1583637"/>
                <a:gd name="connsiteX19" fmla="*/ 490876 w 1583637"/>
                <a:gd name="connsiteY19" fmla="*/ 1349222 h 1583637"/>
                <a:gd name="connsiteX20" fmla="*/ 295142 w 1583637"/>
                <a:gd name="connsiteY20" fmla="*/ 1184981 h 1583637"/>
                <a:gd name="connsiteX21" fmla="*/ 144035 w 1583637"/>
                <a:gd name="connsiteY21" fmla="*/ 1239984 h 1583637"/>
                <a:gd name="connsiteX22" fmla="*/ 79804 w 1583637"/>
                <a:gd name="connsiteY22" fmla="*/ 1128733 h 1583637"/>
                <a:gd name="connsiteX23" fmla="*/ 202991 w 1583637"/>
                <a:gd name="connsiteY23" fmla="*/ 1025372 h 1583637"/>
                <a:gd name="connsiteX24" fmla="*/ 158622 w 1583637"/>
                <a:gd name="connsiteY24" fmla="*/ 773743 h 1583637"/>
                <a:gd name="connsiteX25" fmla="*/ 7512 w 1583637"/>
                <a:gd name="connsiteY25" fmla="*/ 718748 h 1583637"/>
                <a:gd name="connsiteX26" fmla="*/ 29819 w 1583637"/>
                <a:gd name="connsiteY26" fmla="*/ 592237 h 1583637"/>
                <a:gd name="connsiteX27" fmla="*/ 190625 w 1583637"/>
                <a:gd name="connsiteY27" fmla="*/ 592241 h 1583637"/>
                <a:gd name="connsiteX28" fmla="*/ 318381 w 1583637"/>
                <a:gd name="connsiteY28" fmla="*/ 370961 h 1583637"/>
                <a:gd name="connsiteX29" fmla="*/ 237974 w 1583637"/>
                <a:gd name="connsiteY29" fmla="*/ 231701 h 1583637"/>
                <a:gd name="connsiteX30" fmla="*/ 336381 w 1583637"/>
                <a:gd name="connsiteY30" fmla="*/ 149126 h 1583637"/>
                <a:gd name="connsiteX31" fmla="*/ 459563 w 1583637"/>
                <a:gd name="connsiteY31" fmla="*/ 252493 h 1583637"/>
                <a:gd name="connsiteX32" fmla="*/ 699666 w 1583637"/>
                <a:gd name="connsiteY32" fmla="*/ 165103 h 1583637"/>
                <a:gd name="connsiteX33" fmla="*/ 727586 w 1583637"/>
                <a:gd name="connsiteY33" fmla="*/ 6739 h 1583637"/>
                <a:gd name="connsiteX34" fmla="*/ 856051 w 1583637"/>
                <a:gd name="connsiteY34" fmla="*/ 6739 h 1583637"/>
                <a:gd name="connsiteX35" fmla="*/ 883970 w 1583637"/>
                <a:gd name="connsiteY35" fmla="*/ 165102 h 1583637"/>
                <a:gd name="connsiteX36" fmla="*/ 1124073 w 1583637"/>
                <a:gd name="connsiteY36" fmla="*/ 252493 h 1583637"/>
                <a:gd name="connsiteX37" fmla="*/ 1124074 w 1583637"/>
                <a:gd name="connsiteY37" fmla="*/ 252493 h 1583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83637" h="1583637">
                  <a:moveTo>
                    <a:pt x="1124074" y="252493"/>
                  </a:moveTo>
                  <a:lnTo>
                    <a:pt x="1247256" y="149126"/>
                  </a:lnTo>
                  <a:lnTo>
                    <a:pt x="1345663" y="231701"/>
                  </a:lnTo>
                  <a:lnTo>
                    <a:pt x="1265256" y="370961"/>
                  </a:lnTo>
                  <a:cubicBezTo>
                    <a:pt x="1322430" y="435278"/>
                    <a:pt x="1365899" y="510569"/>
                    <a:pt x="1393012" y="592241"/>
                  </a:cubicBezTo>
                  <a:lnTo>
                    <a:pt x="1553818" y="592237"/>
                  </a:lnTo>
                  <a:lnTo>
                    <a:pt x="1576125" y="718748"/>
                  </a:lnTo>
                  <a:lnTo>
                    <a:pt x="1425015" y="773743"/>
                  </a:lnTo>
                  <a:cubicBezTo>
                    <a:pt x="1427471" y="859762"/>
                    <a:pt x="1412374" y="945380"/>
                    <a:pt x="1380646" y="1025372"/>
                  </a:cubicBezTo>
                  <a:lnTo>
                    <a:pt x="1503833" y="1128733"/>
                  </a:lnTo>
                  <a:lnTo>
                    <a:pt x="1439602" y="1239984"/>
                  </a:lnTo>
                  <a:lnTo>
                    <a:pt x="1288495" y="1184982"/>
                  </a:lnTo>
                  <a:cubicBezTo>
                    <a:pt x="1235084" y="1252456"/>
                    <a:pt x="1168484" y="1308339"/>
                    <a:pt x="1092761" y="1349222"/>
                  </a:cubicBezTo>
                  <a:lnTo>
                    <a:pt x="1120689" y="1507584"/>
                  </a:lnTo>
                  <a:lnTo>
                    <a:pt x="999974" y="1551521"/>
                  </a:lnTo>
                  <a:lnTo>
                    <a:pt x="919574" y="1412257"/>
                  </a:lnTo>
                  <a:cubicBezTo>
                    <a:pt x="835287" y="1429613"/>
                    <a:pt x="748348" y="1429613"/>
                    <a:pt x="664062" y="1412257"/>
                  </a:cubicBezTo>
                  <a:lnTo>
                    <a:pt x="583663" y="1551521"/>
                  </a:lnTo>
                  <a:lnTo>
                    <a:pt x="462948" y="1507584"/>
                  </a:lnTo>
                  <a:lnTo>
                    <a:pt x="490876" y="1349222"/>
                  </a:lnTo>
                  <a:cubicBezTo>
                    <a:pt x="415153" y="1308339"/>
                    <a:pt x="348553" y="1252455"/>
                    <a:pt x="295142" y="1184981"/>
                  </a:cubicBezTo>
                  <a:lnTo>
                    <a:pt x="144035" y="1239984"/>
                  </a:lnTo>
                  <a:lnTo>
                    <a:pt x="79804" y="1128733"/>
                  </a:lnTo>
                  <a:lnTo>
                    <a:pt x="202991" y="1025372"/>
                  </a:lnTo>
                  <a:cubicBezTo>
                    <a:pt x="171263" y="945380"/>
                    <a:pt x="156166" y="859762"/>
                    <a:pt x="158622" y="773743"/>
                  </a:cubicBezTo>
                  <a:lnTo>
                    <a:pt x="7512" y="718748"/>
                  </a:lnTo>
                  <a:lnTo>
                    <a:pt x="29819" y="592237"/>
                  </a:lnTo>
                  <a:lnTo>
                    <a:pt x="190625" y="592241"/>
                  </a:lnTo>
                  <a:cubicBezTo>
                    <a:pt x="217738" y="510569"/>
                    <a:pt x="261208" y="435277"/>
                    <a:pt x="318381" y="370961"/>
                  </a:cubicBezTo>
                  <a:lnTo>
                    <a:pt x="237974" y="231701"/>
                  </a:lnTo>
                  <a:lnTo>
                    <a:pt x="336381" y="149126"/>
                  </a:lnTo>
                  <a:lnTo>
                    <a:pt x="459563" y="252493"/>
                  </a:lnTo>
                  <a:cubicBezTo>
                    <a:pt x="532831" y="207356"/>
                    <a:pt x="614527" y="177621"/>
                    <a:pt x="699666" y="165103"/>
                  </a:cubicBezTo>
                  <a:lnTo>
                    <a:pt x="727586" y="6739"/>
                  </a:lnTo>
                  <a:lnTo>
                    <a:pt x="856051" y="6739"/>
                  </a:lnTo>
                  <a:lnTo>
                    <a:pt x="883970" y="165102"/>
                  </a:lnTo>
                  <a:cubicBezTo>
                    <a:pt x="969110" y="177621"/>
                    <a:pt x="1050806" y="207356"/>
                    <a:pt x="1124073" y="252493"/>
                  </a:cubicBezTo>
                  <a:lnTo>
                    <a:pt x="1124074" y="2524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/>
            </a:p>
          </p:txBody>
        </p:sp>
        <p:sp>
          <p:nvSpPr>
            <p:cNvPr id="21" name="ïšļíḓé"/>
            <p:cNvSpPr/>
            <p:nvPr/>
          </p:nvSpPr>
          <p:spPr>
            <a:xfrm rot="20156592">
              <a:off x="6157390" y="2353527"/>
              <a:ext cx="1740570" cy="1740564"/>
            </a:xfrm>
            <a:custGeom>
              <a:avLst/>
              <a:gdLst>
                <a:gd name="connsiteX0" fmla="*/ 1124074 w 1583637"/>
                <a:gd name="connsiteY0" fmla="*/ 252493 h 1583637"/>
                <a:gd name="connsiteX1" fmla="*/ 1247256 w 1583637"/>
                <a:gd name="connsiteY1" fmla="*/ 149126 h 1583637"/>
                <a:gd name="connsiteX2" fmla="*/ 1345663 w 1583637"/>
                <a:gd name="connsiteY2" fmla="*/ 231701 h 1583637"/>
                <a:gd name="connsiteX3" fmla="*/ 1265256 w 1583637"/>
                <a:gd name="connsiteY3" fmla="*/ 370961 h 1583637"/>
                <a:gd name="connsiteX4" fmla="*/ 1393012 w 1583637"/>
                <a:gd name="connsiteY4" fmla="*/ 592241 h 1583637"/>
                <a:gd name="connsiteX5" fmla="*/ 1553818 w 1583637"/>
                <a:gd name="connsiteY5" fmla="*/ 592237 h 1583637"/>
                <a:gd name="connsiteX6" fmla="*/ 1576125 w 1583637"/>
                <a:gd name="connsiteY6" fmla="*/ 718748 h 1583637"/>
                <a:gd name="connsiteX7" fmla="*/ 1425015 w 1583637"/>
                <a:gd name="connsiteY7" fmla="*/ 773743 h 1583637"/>
                <a:gd name="connsiteX8" fmla="*/ 1380646 w 1583637"/>
                <a:gd name="connsiteY8" fmla="*/ 1025372 h 1583637"/>
                <a:gd name="connsiteX9" fmla="*/ 1503833 w 1583637"/>
                <a:gd name="connsiteY9" fmla="*/ 1128733 h 1583637"/>
                <a:gd name="connsiteX10" fmla="*/ 1439602 w 1583637"/>
                <a:gd name="connsiteY10" fmla="*/ 1239984 h 1583637"/>
                <a:gd name="connsiteX11" fmla="*/ 1288495 w 1583637"/>
                <a:gd name="connsiteY11" fmla="*/ 1184982 h 1583637"/>
                <a:gd name="connsiteX12" fmla="*/ 1092761 w 1583637"/>
                <a:gd name="connsiteY12" fmla="*/ 1349222 h 1583637"/>
                <a:gd name="connsiteX13" fmla="*/ 1120689 w 1583637"/>
                <a:gd name="connsiteY13" fmla="*/ 1507584 h 1583637"/>
                <a:gd name="connsiteX14" fmla="*/ 999974 w 1583637"/>
                <a:gd name="connsiteY14" fmla="*/ 1551521 h 1583637"/>
                <a:gd name="connsiteX15" fmla="*/ 919574 w 1583637"/>
                <a:gd name="connsiteY15" fmla="*/ 1412257 h 1583637"/>
                <a:gd name="connsiteX16" fmla="*/ 664062 w 1583637"/>
                <a:gd name="connsiteY16" fmla="*/ 1412257 h 1583637"/>
                <a:gd name="connsiteX17" fmla="*/ 583663 w 1583637"/>
                <a:gd name="connsiteY17" fmla="*/ 1551521 h 1583637"/>
                <a:gd name="connsiteX18" fmla="*/ 462948 w 1583637"/>
                <a:gd name="connsiteY18" fmla="*/ 1507584 h 1583637"/>
                <a:gd name="connsiteX19" fmla="*/ 490876 w 1583637"/>
                <a:gd name="connsiteY19" fmla="*/ 1349222 h 1583637"/>
                <a:gd name="connsiteX20" fmla="*/ 295142 w 1583637"/>
                <a:gd name="connsiteY20" fmla="*/ 1184981 h 1583637"/>
                <a:gd name="connsiteX21" fmla="*/ 144035 w 1583637"/>
                <a:gd name="connsiteY21" fmla="*/ 1239984 h 1583637"/>
                <a:gd name="connsiteX22" fmla="*/ 79804 w 1583637"/>
                <a:gd name="connsiteY22" fmla="*/ 1128733 h 1583637"/>
                <a:gd name="connsiteX23" fmla="*/ 202991 w 1583637"/>
                <a:gd name="connsiteY23" fmla="*/ 1025372 h 1583637"/>
                <a:gd name="connsiteX24" fmla="*/ 158622 w 1583637"/>
                <a:gd name="connsiteY24" fmla="*/ 773743 h 1583637"/>
                <a:gd name="connsiteX25" fmla="*/ 7512 w 1583637"/>
                <a:gd name="connsiteY25" fmla="*/ 718748 h 1583637"/>
                <a:gd name="connsiteX26" fmla="*/ 29819 w 1583637"/>
                <a:gd name="connsiteY26" fmla="*/ 592237 h 1583637"/>
                <a:gd name="connsiteX27" fmla="*/ 190625 w 1583637"/>
                <a:gd name="connsiteY27" fmla="*/ 592241 h 1583637"/>
                <a:gd name="connsiteX28" fmla="*/ 318381 w 1583637"/>
                <a:gd name="connsiteY28" fmla="*/ 370961 h 1583637"/>
                <a:gd name="connsiteX29" fmla="*/ 237974 w 1583637"/>
                <a:gd name="connsiteY29" fmla="*/ 231701 h 1583637"/>
                <a:gd name="connsiteX30" fmla="*/ 336381 w 1583637"/>
                <a:gd name="connsiteY30" fmla="*/ 149126 h 1583637"/>
                <a:gd name="connsiteX31" fmla="*/ 459563 w 1583637"/>
                <a:gd name="connsiteY31" fmla="*/ 252493 h 1583637"/>
                <a:gd name="connsiteX32" fmla="*/ 699666 w 1583637"/>
                <a:gd name="connsiteY32" fmla="*/ 165103 h 1583637"/>
                <a:gd name="connsiteX33" fmla="*/ 727586 w 1583637"/>
                <a:gd name="connsiteY33" fmla="*/ 6739 h 1583637"/>
                <a:gd name="connsiteX34" fmla="*/ 856051 w 1583637"/>
                <a:gd name="connsiteY34" fmla="*/ 6739 h 1583637"/>
                <a:gd name="connsiteX35" fmla="*/ 883970 w 1583637"/>
                <a:gd name="connsiteY35" fmla="*/ 165102 h 1583637"/>
                <a:gd name="connsiteX36" fmla="*/ 1124073 w 1583637"/>
                <a:gd name="connsiteY36" fmla="*/ 252493 h 1583637"/>
                <a:gd name="connsiteX37" fmla="*/ 1124074 w 1583637"/>
                <a:gd name="connsiteY37" fmla="*/ 252493 h 1583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83637" h="1583637">
                  <a:moveTo>
                    <a:pt x="1124074" y="252493"/>
                  </a:moveTo>
                  <a:lnTo>
                    <a:pt x="1247256" y="149126"/>
                  </a:lnTo>
                  <a:lnTo>
                    <a:pt x="1345663" y="231701"/>
                  </a:lnTo>
                  <a:lnTo>
                    <a:pt x="1265256" y="370961"/>
                  </a:lnTo>
                  <a:cubicBezTo>
                    <a:pt x="1322430" y="435278"/>
                    <a:pt x="1365899" y="510569"/>
                    <a:pt x="1393012" y="592241"/>
                  </a:cubicBezTo>
                  <a:lnTo>
                    <a:pt x="1553818" y="592237"/>
                  </a:lnTo>
                  <a:lnTo>
                    <a:pt x="1576125" y="718748"/>
                  </a:lnTo>
                  <a:lnTo>
                    <a:pt x="1425015" y="773743"/>
                  </a:lnTo>
                  <a:cubicBezTo>
                    <a:pt x="1427471" y="859762"/>
                    <a:pt x="1412374" y="945380"/>
                    <a:pt x="1380646" y="1025372"/>
                  </a:cubicBezTo>
                  <a:lnTo>
                    <a:pt x="1503833" y="1128733"/>
                  </a:lnTo>
                  <a:lnTo>
                    <a:pt x="1439602" y="1239984"/>
                  </a:lnTo>
                  <a:lnTo>
                    <a:pt x="1288495" y="1184982"/>
                  </a:lnTo>
                  <a:cubicBezTo>
                    <a:pt x="1235084" y="1252456"/>
                    <a:pt x="1168484" y="1308339"/>
                    <a:pt x="1092761" y="1349222"/>
                  </a:cubicBezTo>
                  <a:lnTo>
                    <a:pt x="1120689" y="1507584"/>
                  </a:lnTo>
                  <a:lnTo>
                    <a:pt x="999974" y="1551521"/>
                  </a:lnTo>
                  <a:lnTo>
                    <a:pt x="919574" y="1412257"/>
                  </a:lnTo>
                  <a:cubicBezTo>
                    <a:pt x="835287" y="1429613"/>
                    <a:pt x="748348" y="1429613"/>
                    <a:pt x="664062" y="1412257"/>
                  </a:cubicBezTo>
                  <a:lnTo>
                    <a:pt x="583663" y="1551521"/>
                  </a:lnTo>
                  <a:lnTo>
                    <a:pt x="462948" y="1507584"/>
                  </a:lnTo>
                  <a:lnTo>
                    <a:pt x="490876" y="1349222"/>
                  </a:lnTo>
                  <a:cubicBezTo>
                    <a:pt x="415153" y="1308339"/>
                    <a:pt x="348553" y="1252455"/>
                    <a:pt x="295142" y="1184981"/>
                  </a:cubicBezTo>
                  <a:lnTo>
                    <a:pt x="144035" y="1239984"/>
                  </a:lnTo>
                  <a:lnTo>
                    <a:pt x="79804" y="1128733"/>
                  </a:lnTo>
                  <a:lnTo>
                    <a:pt x="202991" y="1025372"/>
                  </a:lnTo>
                  <a:cubicBezTo>
                    <a:pt x="171263" y="945380"/>
                    <a:pt x="156166" y="859762"/>
                    <a:pt x="158622" y="773743"/>
                  </a:cubicBezTo>
                  <a:lnTo>
                    <a:pt x="7512" y="718748"/>
                  </a:lnTo>
                  <a:lnTo>
                    <a:pt x="29819" y="592237"/>
                  </a:lnTo>
                  <a:lnTo>
                    <a:pt x="190625" y="592241"/>
                  </a:lnTo>
                  <a:cubicBezTo>
                    <a:pt x="217738" y="510569"/>
                    <a:pt x="261208" y="435277"/>
                    <a:pt x="318381" y="370961"/>
                  </a:cubicBezTo>
                  <a:lnTo>
                    <a:pt x="237974" y="231701"/>
                  </a:lnTo>
                  <a:lnTo>
                    <a:pt x="336381" y="149126"/>
                  </a:lnTo>
                  <a:lnTo>
                    <a:pt x="459563" y="252493"/>
                  </a:lnTo>
                  <a:cubicBezTo>
                    <a:pt x="532831" y="207356"/>
                    <a:pt x="614527" y="177621"/>
                    <a:pt x="699666" y="165103"/>
                  </a:cubicBezTo>
                  <a:lnTo>
                    <a:pt x="727586" y="6739"/>
                  </a:lnTo>
                  <a:lnTo>
                    <a:pt x="856051" y="6739"/>
                  </a:lnTo>
                  <a:lnTo>
                    <a:pt x="883970" y="165102"/>
                  </a:lnTo>
                  <a:cubicBezTo>
                    <a:pt x="969110" y="177621"/>
                    <a:pt x="1050806" y="207356"/>
                    <a:pt x="1124073" y="252493"/>
                  </a:cubicBezTo>
                  <a:lnTo>
                    <a:pt x="1124074" y="25249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/>
            </a:p>
          </p:txBody>
        </p:sp>
        <p:sp>
          <p:nvSpPr>
            <p:cNvPr id="22" name="íš1íḋe"/>
            <p:cNvSpPr/>
            <p:nvPr/>
          </p:nvSpPr>
          <p:spPr>
            <a:xfrm>
              <a:off x="6666997" y="2863131"/>
              <a:ext cx="721356" cy="72135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zh-CN" altLang="en-US" sz="1400" dirty="0">
                  <a:solidFill>
                    <a:sysClr val="windowText" lastClr="000000"/>
                  </a:solidFill>
                </a:rPr>
                <a:t>缺点→</a:t>
              </a:r>
            </a:p>
          </p:txBody>
        </p:sp>
        <p:sp>
          <p:nvSpPr>
            <p:cNvPr id="23" name="ïṧ1îḓè"/>
            <p:cNvSpPr/>
            <p:nvPr/>
          </p:nvSpPr>
          <p:spPr>
            <a:xfrm>
              <a:off x="4797323" y="3212199"/>
              <a:ext cx="1100558" cy="110055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zh-CN" altLang="en-US" b="1" dirty="0">
                  <a:solidFill>
                    <a:sysClr val="windowText" lastClr="000000"/>
                  </a:solidFill>
                </a:rPr>
                <a:t>←优点</a:t>
              </a:r>
            </a:p>
          </p:txBody>
        </p:sp>
        <p:sp>
          <p:nvSpPr>
            <p:cNvPr id="37" name="ïṥ1îḑê"/>
            <p:cNvSpPr/>
            <p:nvPr/>
          </p:nvSpPr>
          <p:spPr>
            <a:xfrm>
              <a:off x="8584706" y="1877109"/>
              <a:ext cx="517936" cy="51793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/>
            </a:p>
          </p:txBody>
        </p:sp>
        <p:sp>
          <p:nvSpPr>
            <p:cNvPr id="25" name="íşḻïḓé"/>
            <p:cNvSpPr/>
            <p:nvPr/>
          </p:nvSpPr>
          <p:spPr>
            <a:xfrm>
              <a:off x="8584706" y="3195921"/>
              <a:ext cx="517936" cy="51793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/>
            </a:p>
          </p:txBody>
        </p:sp>
        <p:sp>
          <p:nvSpPr>
            <p:cNvPr id="27" name="ïŝḷïďè"/>
            <p:cNvSpPr/>
            <p:nvPr/>
          </p:nvSpPr>
          <p:spPr>
            <a:xfrm>
              <a:off x="8584706" y="4532432"/>
              <a:ext cx="517936" cy="51793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/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1023825" y="2896613"/>
              <a:ext cx="2693716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985001" y="4214905"/>
              <a:ext cx="2693716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îṣḷîḋê">
              <a:extLst>
                <a:ext uri="{FF2B5EF4-FFF2-40B4-BE49-F238E27FC236}">
                  <a16:creationId xmlns:a16="http://schemas.microsoft.com/office/drawing/2014/main" id="{CEAE99D7-A11F-0304-B408-716DBC789E9F}"/>
                </a:ext>
              </a:extLst>
            </p:cNvPr>
            <p:cNvSpPr txBox="1"/>
            <p:nvPr/>
          </p:nvSpPr>
          <p:spPr>
            <a:xfrm>
              <a:off x="597273" y="3343067"/>
              <a:ext cx="2248336" cy="554311"/>
            </a:xfrm>
            <a:prstGeom prst="rect">
              <a:avLst/>
            </a:prstGeom>
            <a:noFill/>
          </p:spPr>
          <p:txBody>
            <a:bodyPr wrap="none" lIns="91440" tIns="45720" rIns="91440" bIns="45720" anchor="ctr" anchorCtr="0">
              <a:normAutofit/>
            </a:bodyPr>
            <a:lstStyle/>
            <a:p>
              <a:r>
                <a:rPr lang="en-US" altLang="zh-CN" sz="1600" dirty="0"/>
                <a:t>2.</a:t>
              </a:r>
              <a:r>
                <a:rPr lang="zh-CN" altLang="en-US" sz="1600" dirty="0"/>
                <a:t>能有效降低信号干扰的程度</a:t>
              </a:r>
            </a:p>
          </p:txBody>
        </p:sp>
        <p:sp>
          <p:nvSpPr>
            <p:cNvPr id="40" name="îṣḷîḋê">
              <a:extLst>
                <a:ext uri="{FF2B5EF4-FFF2-40B4-BE49-F238E27FC236}">
                  <a16:creationId xmlns:a16="http://schemas.microsoft.com/office/drawing/2014/main" id="{CAEB26E3-6484-770C-62CE-4DD8BFFB5EC0}"/>
                </a:ext>
              </a:extLst>
            </p:cNvPr>
            <p:cNvSpPr txBox="1"/>
            <p:nvPr/>
          </p:nvSpPr>
          <p:spPr>
            <a:xfrm>
              <a:off x="612595" y="4644917"/>
              <a:ext cx="2226251" cy="322214"/>
            </a:xfrm>
            <a:prstGeom prst="rect">
              <a:avLst/>
            </a:prstGeom>
            <a:noFill/>
          </p:spPr>
          <p:txBody>
            <a:bodyPr wrap="none" lIns="91440" tIns="45720" rIns="91440" bIns="45720" anchor="ctr" anchorCtr="0">
              <a:normAutofit lnSpcReduction="10000"/>
            </a:bodyPr>
            <a:lstStyle/>
            <a:p>
              <a:r>
                <a:rPr lang="en-US" altLang="zh-CN" sz="1600" dirty="0"/>
                <a:t>3.</a:t>
              </a:r>
              <a:r>
                <a:rPr lang="zh-CN" altLang="en-US" sz="1600" dirty="0"/>
                <a:t>在短距离通信时表现最佳</a:t>
              </a:r>
            </a:p>
          </p:txBody>
        </p:sp>
        <p:sp>
          <p:nvSpPr>
            <p:cNvPr id="41" name="îṣḷîḋê">
              <a:extLst>
                <a:ext uri="{FF2B5EF4-FFF2-40B4-BE49-F238E27FC236}">
                  <a16:creationId xmlns:a16="http://schemas.microsoft.com/office/drawing/2014/main" id="{3EFAAD24-41AE-6DF3-A323-242470E72C26}"/>
                </a:ext>
              </a:extLst>
            </p:cNvPr>
            <p:cNvSpPr txBox="1"/>
            <p:nvPr/>
          </p:nvSpPr>
          <p:spPr>
            <a:xfrm>
              <a:off x="612595" y="5630136"/>
              <a:ext cx="3066122" cy="828311"/>
            </a:xfrm>
            <a:prstGeom prst="rect">
              <a:avLst/>
            </a:prstGeom>
            <a:noFill/>
          </p:spPr>
          <p:txBody>
            <a:bodyPr wrap="none" lIns="91440" tIns="45720" rIns="91440" bIns="45720" anchor="ctr" anchorCtr="0">
              <a:normAutofit/>
            </a:bodyPr>
            <a:lstStyle/>
            <a:p>
              <a:r>
                <a:rPr lang="en-US" altLang="zh-CN" sz="1600" dirty="0"/>
                <a:t>4.</a:t>
              </a:r>
              <a:r>
                <a:rPr lang="zh-CN" altLang="en-US" sz="1600" dirty="0"/>
                <a:t>具有独立性和灵活性且直径小，</a:t>
              </a:r>
              <a:endParaRPr lang="en-US" altLang="zh-CN" sz="1600" dirty="0"/>
            </a:p>
            <a:p>
              <a:r>
                <a:rPr lang="zh-CN" altLang="en-US" sz="1600" dirty="0"/>
                <a:t>重量低，不占空间，易于安装</a:t>
              </a:r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3985FF9B-F8A3-0AE7-E3E7-E241A23EFF4A}"/>
                </a:ext>
              </a:extLst>
            </p:cNvPr>
            <p:cNvCxnSpPr/>
            <p:nvPr/>
          </p:nvCxnSpPr>
          <p:spPr>
            <a:xfrm>
              <a:off x="985001" y="5373044"/>
              <a:ext cx="2693716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i$líḍê">
              <a:extLst>
                <a:ext uri="{FF2B5EF4-FFF2-40B4-BE49-F238E27FC236}">
                  <a16:creationId xmlns:a16="http://schemas.microsoft.com/office/drawing/2014/main" id="{A7A43213-78D2-4810-8E04-94F2F4B73F71}"/>
                </a:ext>
              </a:extLst>
            </p:cNvPr>
            <p:cNvSpPr txBox="1"/>
            <p:nvPr/>
          </p:nvSpPr>
          <p:spPr>
            <a:xfrm>
              <a:off x="9266465" y="3216674"/>
              <a:ext cx="2226249" cy="658803"/>
            </a:xfrm>
            <a:prstGeom prst="rect">
              <a:avLst/>
            </a:prstGeom>
            <a:noFill/>
          </p:spPr>
          <p:txBody>
            <a:bodyPr wrap="none" lIns="91440" tIns="45720" rIns="91440" bIns="45720" anchor="ctr" anchorCtr="0">
              <a:normAutofit/>
            </a:bodyPr>
            <a:lstStyle/>
            <a:p>
              <a:r>
                <a:rPr lang="en-US" altLang="zh-CN" sz="1600" dirty="0"/>
                <a:t>2.</a:t>
              </a:r>
              <a:r>
                <a:rPr lang="zh-CN" altLang="en-US" sz="1600" dirty="0"/>
                <a:t>在信号传递的过程中</a:t>
              </a:r>
              <a:endParaRPr lang="en-US" altLang="zh-CN" sz="1600" dirty="0"/>
            </a:p>
            <a:p>
              <a:r>
                <a:rPr lang="zh-CN" altLang="en-US" sz="1600" dirty="0"/>
                <a:t>衰减很高</a:t>
              </a:r>
            </a:p>
          </p:txBody>
        </p:sp>
        <p:sp>
          <p:nvSpPr>
            <p:cNvPr id="46" name="i$líḍê">
              <a:extLst>
                <a:ext uri="{FF2B5EF4-FFF2-40B4-BE49-F238E27FC236}">
                  <a16:creationId xmlns:a16="http://schemas.microsoft.com/office/drawing/2014/main" id="{651E7569-D29D-D6FE-5470-B42B050AC7B7}"/>
                </a:ext>
              </a:extLst>
            </p:cNvPr>
            <p:cNvSpPr txBox="1"/>
            <p:nvPr/>
          </p:nvSpPr>
          <p:spPr>
            <a:xfrm>
              <a:off x="9255545" y="4524515"/>
              <a:ext cx="2226249" cy="658803"/>
            </a:xfrm>
            <a:prstGeom prst="rect">
              <a:avLst/>
            </a:prstGeom>
            <a:noFill/>
          </p:spPr>
          <p:txBody>
            <a:bodyPr wrap="none" lIns="91440" tIns="45720" rIns="91440" bIns="45720" anchor="ctr" anchorCtr="0">
              <a:normAutofit/>
            </a:bodyPr>
            <a:lstStyle/>
            <a:p>
              <a:r>
                <a:rPr lang="en-US" altLang="zh-CN" sz="1600" dirty="0"/>
                <a:t>3.</a:t>
              </a:r>
              <a:r>
                <a:rPr lang="zh-CN" altLang="en-US" sz="1600" dirty="0"/>
                <a:t>它提供了较差的安全性</a:t>
              </a:r>
              <a:endParaRPr lang="en-US" altLang="zh-CN" sz="1600" dirty="0"/>
            </a:p>
            <a:p>
              <a:r>
                <a:rPr lang="zh-CN" altLang="en-US" sz="1600" dirty="0"/>
                <a:t>，并且相对容易被窃听</a:t>
              </a:r>
            </a:p>
          </p:txBody>
        </p:sp>
        <p:sp>
          <p:nvSpPr>
            <p:cNvPr id="47" name="i$líḍê">
              <a:extLst>
                <a:ext uri="{FF2B5EF4-FFF2-40B4-BE49-F238E27FC236}">
                  <a16:creationId xmlns:a16="http://schemas.microsoft.com/office/drawing/2014/main" id="{7250287F-431F-78B5-1E7B-7DB48226B7CF}"/>
                </a:ext>
              </a:extLst>
            </p:cNvPr>
            <p:cNvSpPr txBox="1"/>
            <p:nvPr/>
          </p:nvSpPr>
          <p:spPr>
            <a:xfrm>
              <a:off x="9266465" y="5686426"/>
              <a:ext cx="2226249" cy="658803"/>
            </a:xfrm>
            <a:prstGeom prst="rect">
              <a:avLst/>
            </a:prstGeom>
            <a:noFill/>
          </p:spPr>
          <p:txBody>
            <a:bodyPr wrap="none" lIns="91440" tIns="45720" rIns="91440" bIns="45720" anchor="ctr" anchorCtr="0">
              <a:normAutofit/>
            </a:bodyPr>
            <a:lstStyle/>
            <a:p>
              <a:r>
                <a:rPr lang="en-US" altLang="zh-CN" sz="1600" dirty="0"/>
                <a:t>4.</a:t>
              </a:r>
              <a:r>
                <a:rPr lang="zh-CN" altLang="en-US" sz="1600" dirty="0"/>
                <a:t>稳定性较差，</a:t>
              </a:r>
              <a:endParaRPr lang="en-US" altLang="zh-CN" sz="1600" dirty="0"/>
            </a:p>
            <a:p>
              <a:r>
                <a:rPr lang="zh-CN" altLang="en-US" sz="1600" dirty="0"/>
                <a:t>需定期维护</a:t>
              </a:r>
            </a:p>
          </p:txBody>
        </p:sp>
        <p:sp>
          <p:nvSpPr>
            <p:cNvPr id="48" name="ïŝḷïďè">
              <a:extLst>
                <a:ext uri="{FF2B5EF4-FFF2-40B4-BE49-F238E27FC236}">
                  <a16:creationId xmlns:a16="http://schemas.microsoft.com/office/drawing/2014/main" id="{8A0352CF-CDBE-78BE-4EB4-467683B6DED3}"/>
                </a:ext>
              </a:extLst>
            </p:cNvPr>
            <p:cNvSpPr/>
            <p:nvPr/>
          </p:nvSpPr>
          <p:spPr>
            <a:xfrm>
              <a:off x="8609359" y="5785324"/>
              <a:ext cx="517936" cy="51793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/>
            </a:p>
          </p:txBody>
        </p:sp>
        <p:sp>
          <p:nvSpPr>
            <p:cNvPr id="49" name="ïŝḷïďè">
              <a:extLst>
                <a:ext uri="{FF2B5EF4-FFF2-40B4-BE49-F238E27FC236}">
                  <a16:creationId xmlns:a16="http://schemas.microsoft.com/office/drawing/2014/main" id="{A9272161-0652-E2B9-1571-5A65E5FB0111}"/>
                </a:ext>
              </a:extLst>
            </p:cNvPr>
            <p:cNvSpPr/>
            <p:nvPr/>
          </p:nvSpPr>
          <p:spPr>
            <a:xfrm>
              <a:off x="93310" y="5785324"/>
              <a:ext cx="517936" cy="51793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/>
            </a:p>
          </p:txBody>
        </p:sp>
        <p:sp>
          <p:nvSpPr>
            <p:cNvPr id="50" name="ïŝḷïďè">
              <a:extLst>
                <a:ext uri="{FF2B5EF4-FFF2-40B4-BE49-F238E27FC236}">
                  <a16:creationId xmlns:a16="http://schemas.microsoft.com/office/drawing/2014/main" id="{18F90183-402E-664C-22AE-F5FD68A85383}"/>
                </a:ext>
              </a:extLst>
            </p:cNvPr>
            <p:cNvSpPr/>
            <p:nvPr/>
          </p:nvSpPr>
          <p:spPr>
            <a:xfrm>
              <a:off x="104803" y="4563936"/>
              <a:ext cx="517936" cy="51793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/>
            </a:p>
          </p:txBody>
        </p:sp>
        <p:sp>
          <p:nvSpPr>
            <p:cNvPr id="51" name="ïŝḷïďè">
              <a:extLst>
                <a:ext uri="{FF2B5EF4-FFF2-40B4-BE49-F238E27FC236}">
                  <a16:creationId xmlns:a16="http://schemas.microsoft.com/office/drawing/2014/main" id="{A13B58F6-BF9A-1317-7B23-76202E2C671F}"/>
                </a:ext>
              </a:extLst>
            </p:cNvPr>
            <p:cNvSpPr/>
            <p:nvPr/>
          </p:nvSpPr>
          <p:spPr>
            <a:xfrm>
              <a:off x="120204" y="3454888"/>
              <a:ext cx="517936" cy="51793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/>
            </a:p>
          </p:txBody>
        </p:sp>
        <p:sp>
          <p:nvSpPr>
            <p:cNvPr id="52" name="ïŝḷïďè">
              <a:extLst>
                <a:ext uri="{FF2B5EF4-FFF2-40B4-BE49-F238E27FC236}">
                  <a16:creationId xmlns:a16="http://schemas.microsoft.com/office/drawing/2014/main" id="{A06FEC0C-A407-8499-F42A-3448E84CFD43}"/>
                </a:ext>
              </a:extLst>
            </p:cNvPr>
            <p:cNvSpPr/>
            <p:nvPr/>
          </p:nvSpPr>
          <p:spPr>
            <a:xfrm>
              <a:off x="23547" y="1873020"/>
              <a:ext cx="517936" cy="51793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同轴电缆的优缺点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13</a:t>
            </a:fld>
            <a:endParaRPr lang="zh-CN" altLang="en-US"/>
          </a:p>
        </p:txBody>
      </p:sp>
      <p:grpSp>
        <p:nvGrpSpPr>
          <p:cNvPr id="5" name="249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9078" y="1758226"/>
            <a:ext cx="11469167" cy="4585427"/>
            <a:chOff x="23547" y="1873020"/>
            <a:chExt cx="11469167" cy="4585427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8772944" y="2896613"/>
              <a:ext cx="2524647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8772944" y="4214905"/>
              <a:ext cx="2524647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i$líḍê"/>
            <p:cNvSpPr txBox="1"/>
            <p:nvPr/>
          </p:nvSpPr>
          <p:spPr>
            <a:xfrm>
              <a:off x="9255546" y="1920283"/>
              <a:ext cx="2226249" cy="658803"/>
            </a:xfrm>
            <a:prstGeom prst="rect">
              <a:avLst/>
            </a:prstGeom>
            <a:noFill/>
          </p:spPr>
          <p:txBody>
            <a:bodyPr wrap="none" lIns="91440" tIns="45720" rIns="91440" bIns="45720" anchor="ctr" anchorCtr="0">
              <a:normAutofit/>
            </a:bodyPr>
            <a:lstStyle/>
            <a:p>
              <a:pPr marL="342900" indent="-342900">
                <a:buAutoNum type="arabicPeriod"/>
              </a:pPr>
              <a:r>
                <a:rPr lang="zh-CN" altLang="en-US" sz="1600" dirty="0"/>
                <a:t>长途信号丢失</a:t>
              </a:r>
              <a:endParaRPr lang="en-US" altLang="zh-CN" sz="1600" dirty="0"/>
            </a:p>
            <a:p>
              <a:r>
                <a:rPr lang="zh-CN" altLang="en-US" sz="1600" dirty="0"/>
                <a:t>（与光纤相比）；</a:t>
              </a:r>
            </a:p>
          </p:txBody>
        </p:sp>
        <p:sp>
          <p:nvSpPr>
            <p:cNvPr id="14" name="îṣḷîḋê"/>
            <p:cNvSpPr txBox="1"/>
            <p:nvPr/>
          </p:nvSpPr>
          <p:spPr>
            <a:xfrm>
              <a:off x="619358" y="2024777"/>
              <a:ext cx="2226251" cy="322214"/>
            </a:xfrm>
            <a:prstGeom prst="rect">
              <a:avLst/>
            </a:prstGeom>
            <a:noFill/>
          </p:spPr>
          <p:txBody>
            <a:bodyPr wrap="none" lIns="91440" tIns="45720" rIns="91440" bIns="45720" anchor="ctr" anchorCtr="0">
              <a:normAutofit lnSpcReduction="10000"/>
            </a:bodyPr>
            <a:lstStyle/>
            <a:p>
              <a:r>
                <a:rPr lang="en-US" altLang="zh-CN" sz="1600" dirty="0"/>
                <a:t>1. </a:t>
              </a:r>
              <a:r>
                <a:rPr lang="zh-CN" altLang="en-US" sz="1600" dirty="0"/>
                <a:t>较于双绞线非常耐用；</a:t>
              </a:r>
            </a:p>
          </p:txBody>
        </p:sp>
        <p:sp>
          <p:nvSpPr>
            <p:cNvPr id="20" name="išlíḓe"/>
            <p:cNvSpPr/>
            <p:nvPr/>
          </p:nvSpPr>
          <p:spPr>
            <a:xfrm>
              <a:off x="4294042" y="2708919"/>
              <a:ext cx="2107120" cy="2107118"/>
            </a:xfrm>
            <a:custGeom>
              <a:avLst/>
              <a:gdLst>
                <a:gd name="connsiteX0" fmla="*/ 1124074 w 1583637"/>
                <a:gd name="connsiteY0" fmla="*/ 252493 h 1583637"/>
                <a:gd name="connsiteX1" fmla="*/ 1247256 w 1583637"/>
                <a:gd name="connsiteY1" fmla="*/ 149126 h 1583637"/>
                <a:gd name="connsiteX2" fmla="*/ 1345663 w 1583637"/>
                <a:gd name="connsiteY2" fmla="*/ 231701 h 1583637"/>
                <a:gd name="connsiteX3" fmla="*/ 1265256 w 1583637"/>
                <a:gd name="connsiteY3" fmla="*/ 370961 h 1583637"/>
                <a:gd name="connsiteX4" fmla="*/ 1393012 w 1583637"/>
                <a:gd name="connsiteY4" fmla="*/ 592241 h 1583637"/>
                <a:gd name="connsiteX5" fmla="*/ 1553818 w 1583637"/>
                <a:gd name="connsiteY5" fmla="*/ 592237 h 1583637"/>
                <a:gd name="connsiteX6" fmla="*/ 1576125 w 1583637"/>
                <a:gd name="connsiteY6" fmla="*/ 718748 h 1583637"/>
                <a:gd name="connsiteX7" fmla="*/ 1425015 w 1583637"/>
                <a:gd name="connsiteY7" fmla="*/ 773743 h 1583637"/>
                <a:gd name="connsiteX8" fmla="*/ 1380646 w 1583637"/>
                <a:gd name="connsiteY8" fmla="*/ 1025372 h 1583637"/>
                <a:gd name="connsiteX9" fmla="*/ 1503833 w 1583637"/>
                <a:gd name="connsiteY9" fmla="*/ 1128733 h 1583637"/>
                <a:gd name="connsiteX10" fmla="*/ 1439602 w 1583637"/>
                <a:gd name="connsiteY10" fmla="*/ 1239984 h 1583637"/>
                <a:gd name="connsiteX11" fmla="*/ 1288495 w 1583637"/>
                <a:gd name="connsiteY11" fmla="*/ 1184982 h 1583637"/>
                <a:gd name="connsiteX12" fmla="*/ 1092761 w 1583637"/>
                <a:gd name="connsiteY12" fmla="*/ 1349222 h 1583637"/>
                <a:gd name="connsiteX13" fmla="*/ 1120689 w 1583637"/>
                <a:gd name="connsiteY13" fmla="*/ 1507584 h 1583637"/>
                <a:gd name="connsiteX14" fmla="*/ 999974 w 1583637"/>
                <a:gd name="connsiteY14" fmla="*/ 1551521 h 1583637"/>
                <a:gd name="connsiteX15" fmla="*/ 919574 w 1583637"/>
                <a:gd name="connsiteY15" fmla="*/ 1412257 h 1583637"/>
                <a:gd name="connsiteX16" fmla="*/ 664062 w 1583637"/>
                <a:gd name="connsiteY16" fmla="*/ 1412257 h 1583637"/>
                <a:gd name="connsiteX17" fmla="*/ 583663 w 1583637"/>
                <a:gd name="connsiteY17" fmla="*/ 1551521 h 1583637"/>
                <a:gd name="connsiteX18" fmla="*/ 462948 w 1583637"/>
                <a:gd name="connsiteY18" fmla="*/ 1507584 h 1583637"/>
                <a:gd name="connsiteX19" fmla="*/ 490876 w 1583637"/>
                <a:gd name="connsiteY19" fmla="*/ 1349222 h 1583637"/>
                <a:gd name="connsiteX20" fmla="*/ 295142 w 1583637"/>
                <a:gd name="connsiteY20" fmla="*/ 1184981 h 1583637"/>
                <a:gd name="connsiteX21" fmla="*/ 144035 w 1583637"/>
                <a:gd name="connsiteY21" fmla="*/ 1239984 h 1583637"/>
                <a:gd name="connsiteX22" fmla="*/ 79804 w 1583637"/>
                <a:gd name="connsiteY22" fmla="*/ 1128733 h 1583637"/>
                <a:gd name="connsiteX23" fmla="*/ 202991 w 1583637"/>
                <a:gd name="connsiteY23" fmla="*/ 1025372 h 1583637"/>
                <a:gd name="connsiteX24" fmla="*/ 158622 w 1583637"/>
                <a:gd name="connsiteY24" fmla="*/ 773743 h 1583637"/>
                <a:gd name="connsiteX25" fmla="*/ 7512 w 1583637"/>
                <a:gd name="connsiteY25" fmla="*/ 718748 h 1583637"/>
                <a:gd name="connsiteX26" fmla="*/ 29819 w 1583637"/>
                <a:gd name="connsiteY26" fmla="*/ 592237 h 1583637"/>
                <a:gd name="connsiteX27" fmla="*/ 190625 w 1583637"/>
                <a:gd name="connsiteY27" fmla="*/ 592241 h 1583637"/>
                <a:gd name="connsiteX28" fmla="*/ 318381 w 1583637"/>
                <a:gd name="connsiteY28" fmla="*/ 370961 h 1583637"/>
                <a:gd name="connsiteX29" fmla="*/ 237974 w 1583637"/>
                <a:gd name="connsiteY29" fmla="*/ 231701 h 1583637"/>
                <a:gd name="connsiteX30" fmla="*/ 336381 w 1583637"/>
                <a:gd name="connsiteY30" fmla="*/ 149126 h 1583637"/>
                <a:gd name="connsiteX31" fmla="*/ 459563 w 1583637"/>
                <a:gd name="connsiteY31" fmla="*/ 252493 h 1583637"/>
                <a:gd name="connsiteX32" fmla="*/ 699666 w 1583637"/>
                <a:gd name="connsiteY32" fmla="*/ 165103 h 1583637"/>
                <a:gd name="connsiteX33" fmla="*/ 727586 w 1583637"/>
                <a:gd name="connsiteY33" fmla="*/ 6739 h 1583637"/>
                <a:gd name="connsiteX34" fmla="*/ 856051 w 1583637"/>
                <a:gd name="connsiteY34" fmla="*/ 6739 h 1583637"/>
                <a:gd name="connsiteX35" fmla="*/ 883970 w 1583637"/>
                <a:gd name="connsiteY35" fmla="*/ 165102 h 1583637"/>
                <a:gd name="connsiteX36" fmla="*/ 1124073 w 1583637"/>
                <a:gd name="connsiteY36" fmla="*/ 252493 h 1583637"/>
                <a:gd name="connsiteX37" fmla="*/ 1124074 w 1583637"/>
                <a:gd name="connsiteY37" fmla="*/ 252493 h 1583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83637" h="1583637">
                  <a:moveTo>
                    <a:pt x="1124074" y="252493"/>
                  </a:moveTo>
                  <a:lnTo>
                    <a:pt x="1247256" y="149126"/>
                  </a:lnTo>
                  <a:lnTo>
                    <a:pt x="1345663" y="231701"/>
                  </a:lnTo>
                  <a:lnTo>
                    <a:pt x="1265256" y="370961"/>
                  </a:lnTo>
                  <a:cubicBezTo>
                    <a:pt x="1322430" y="435278"/>
                    <a:pt x="1365899" y="510569"/>
                    <a:pt x="1393012" y="592241"/>
                  </a:cubicBezTo>
                  <a:lnTo>
                    <a:pt x="1553818" y="592237"/>
                  </a:lnTo>
                  <a:lnTo>
                    <a:pt x="1576125" y="718748"/>
                  </a:lnTo>
                  <a:lnTo>
                    <a:pt x="1425015" y="773743"/>
                  </a:lnTo>
                  <a:cubicBezTo>
                    <a:pt x="1427471" y="859762"/>
                    <a:pt x="1412374" y="945380"/>
                    <a:pt x="1380646" y="1025372"/>
                  </a:cubicBezTo>
                  <a:lnTo>
                    <a:pt x="1503833" y="1128733"/>
                  </a:lnTo>
                  <a:lnTo>
                    <a:pt x="1439602" y="1239984"/>
                  </a:lnTo>
                  <a:lnTo>
                    <a:pt x="1288495" y="1184982"/>
                  </a:lnTo>
                  <a:cubicBezTo>
                    <a:pt x="1235084" y="1252456"/>
                    <a:pt x="1168484" y="1308339"/>
                    <a:pt x="1092761" y="1349222"/>
                  </a:cubicBezTo>
                  <a:lnTo>
                    <a:pt x="1120689" y="1507584"/>
                  </a:lnTo>
                  <a:lnTo>
                    <a:pt x="999974" y="1551521"/>
                  </a:lnTo>
                  <a:lnTo>
                    <a:pt x="919574" y="1412257"/>
                  </a:lnTo>
                  <a:cubicBezTo>
                    <a:pt x="835287" y="1429613"/>
                    <a:pt x="748348" y="1429613"/>
                    <a:pt x="664062" y="1412257"/>
                  </a:cubicBezTo>
                  <a:lnTo>
                    <a:pt x="583663" y="1551521"/>
                  </a:lnTo>
                  <a:lnTo>
                    <a:pt x="462948" y="1507584"/>
                  </a:lnTo>
                  <a:lnTo>
                    <a:pt x="490876" y="1349222"/>
                  </a:lnTo>
                  <a:cubicBezTo>
                    <a:pt x="415153" y="1308339"/>
                    <a:pt x="348553" y="1252455"/>
                    <a:pt x="295142" y="1184981"/>
                  </a:cubicBezTo>
                  <a:lnTo>
                    <a:pt x="144035" y="1239984"/>
                  </a:lnTo>
                  <a:lnTo>
                    <a:pt x="79804" y="1128733"/>
                  </a:lnTo>
                  <a:lnTo>
                    <a:pt x="202991" y="1025372"/>
                  </a:lnTo>
                  <a:cubicBezTo>
                    <a:pt x="171263" y="945380"/>
                    <a:pt x="156166" y="859762"/>
                    <a:pt x="158622" y="773743"/>
                  </a:cubicBezTo>
                  <a:lnTo>
                    <a:pt x="7512" y="718748"/>
                  </a:lnTo>
                  <a:lnTo>
                    <a:pt x="29819" y="592237"/>
                  </a:lnTo>
                  <a:lnTo>
                    <a:pt x="190625" y="592241"/>
                  </a:lnTo>
                  <a:cubicBezTo>
                    <a:pt x="217738" y="510569"/>
                    <a:pt x="261208" y="435277"/>
                    <a:pt x="318381" y="370961"/>
                  </a:cubicBezTo>
                  <a:lnTo>
                    <a:pt x="237974" y="231701"/>
                  </a:lnTo>
                  <a:lnTo>
                    <a:pt x="336381" y="149126"/>
                  </a:lnTo>
                  <a:lnTo>
                    <a:pt x="459563" y="252493"/>
                  </a:lnTo>
                  <a:cubicBezTo>
                    <a:pt x="532831" y="207356"/>
                    <a:pt x="614527" y="177621"/>
                    <a:pt x="699666" y="165103"/>
                  </a:cubicBezTo>
                  <a:lnTo>
                    <a:pt x="727586" y="6739"/>
                  </a:lnTo>
                  <a:lnTo>
                    <a:pt x="856051" y="6739"/>
                  </a:lnTo>
                  <a:lnTo>
                    <a:pt x="883970" y="165102"/>
                  </a:lnTo>
                  <a:cubicBezTo>
                    <a:pt x="969110" y="177621"/>
                    <a:pt x="1050806" y="207356"/>
                    <a:pt x="1124073" y="252493"/>
                  </a:cubicBezTo>
                  <a:lnTo>
                    <a:pt x="1124074" y="2524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/>
            </a:p>
          </p:txBody>
        </p:sp>
        <p:sp>
          <p:nvSpPr>
            <p:cNvPr id="21" name="ïšļíḓé"/>
            <p:cNvSpPr/>
            <p:nvPr/>
          </p:nvSpPr>
          <p:spPr>
            <a:xfrm rot="20156592">
              <a:off x="6157390" y="2353527"/>
              <a:ext cx="1740570" cy="1740564"/>
            </a:xfrm>
            <a:custGeom>
              <a:avLst/>
              <a:gdLst>
                <a:gd name="connsiteX0" fmla="*/ 1124074 w 1583637"/>
                <a:gd name="connsiteY0" fmla="*/ 252493 h 1583637"/>
                <a:gd name="connsiteX1" fmla="*/ 1247256 w 1583637"/>
                <a:gd name="connsiteY1" fmla="*/ 149126 h 1583637"/>
                <a:gd name="connsiteX2" fmla="*/ 1345663 w 1583637"/>
                <a:gd name="connsiteY2" fmla="*/ 231701 h 1583637"/>
                <a:gd name="connsiteX3" fmla="*/ 1265256 w 1583637"/>
                <a:gd name="connsiteY3" fmla="*/ 370961 h 1583637"/>
                <a:gd name="connsiteX4" fmla="*/ 1393012 w 1583637"/>
                <a:gd name="connsiteY4" fmla="*/ 592241 h 1583637"/>
                <a:gd name="connsiteX5" fmla="*/ 1553818 w 1583637"/>
                <a:gd name="connsiteY5" fmla="*/ 592237 h 1583637"/>
                <a:gd name="connsiteX6" fmla="*/ 1576125 w 1583637"/>
                <a:gd name="connsiteY6" fmla="*/ 718748 h 1583637"/>
                <a:gd name="connsiteX7" fmla="*/ 1425015 w 1583637"/>
                <a:gd name="connsiteY7" fmla="*/ 773743 h 1583637"/>
                <a:gd name="connsiteX8" fmla="*/ 1380646 w 1583637"/>
                <a:gd name="connsiteY8" fmla="*/ 1025372 h 1583637"/>
                <a:gd name="connsiteX9" fmla="*/ 1503833 w 1583637"/>
                <a:gd name="connsiteY9" fmla="*/ 1128733 h 1583637"/>
                <a:gd name="connsiteX10" fmla="*/ 1439602 w 1583637"/>
                <a:gd name="connsiteY10" fmla="*/ 1239984 h 1583637"/>
                <a:gd name="connsiteX11" fmla="*/ 1288495 w 1583637"/>
                <a:gd name="connsiteY11" fmla="*/ 1184982 h 1583637"/>
                <a:gd name="connsiteX12" fmla="*/ 1092761 w 1583637"/>
                <a:gd name="connsiteY12" fmla="*/ 1349222 h 1583637"/>
                <a:gd name="connsiteX13" fmla="*/ 1120689 w 1583637"/>
                <a:gd name="connsiteY13" fmla="*/ 1507584 h 1583637"/>
                <a:gd name="connsiteX14" fmla="*/ 999974 w 1583637"/>
                <a:gd name="connsiteY14" fmla="*/ 1551521 h 1583637"/>
                <a:gd name="connsiteX15" fmla="*/ 919574 w 1583637"/>
                <a:gd name="connsiteY15" fmla="*/ 1412257 h 1583637"/>
                <a:gd name="connsiteX16" fmla="*/ 664062 w 1583637"/>
                <a:gd name="connsiteY16" fmla="*/ 1412257 h 1583637"/>
                <a:gd name="connsiteX17" fmla="*/ 583663 w 1583637"/>
                <a:gd name="connsiteY17" fmla="*/ 1551521 h 1583637"/>
                <a:gd name="connsiteX18" fmla="*/ 462948 w 1583637"/>
                <a:gd name="connsiteY18" fmla="*/ 1507584 h 1583637"/>
                <a:gd name="connsiteX19" fmla="*/ 490876 w 1583637"/>
                <a:gd name="connsiteY19" fmla="*/ 1349222 h 1583637"/>
                <a:gd name="connsiteX20" fmla="*/ 295142 w 1583637"/>
                <a:gd name="connsiteY20" fmla="*/ 1184981 h 1583637"/>
                <a:gd name="connsiteX21" fmla="*/ 144035 w 1583637"/>
                <a:gd name="connsiteY21" fmla="*/ 1239984 h 1583637"/>
                <a:gd name="connsiteX22" fmla="*/ 79804 w 1583637"/>
                <a:gd name="connsiteY22" fmla="*/ 1128733 h 1583637"/>
                <a:gd name="connsiteX23" fmla="*/ 202991 w 1583637"/>
                <a:gd name="connsiteY23" fmla="*/ 1025372 h 1583637"/>
                <a:gd name="connsiteX24" fmla="*/ 158622 w 1583637"/>
                <a:gd name="connsiteY24" fmla="*/ 773743 h 1583637"/>
                <a:gd name="connsiteX25" fmla="*/ 7512 w 1583637"/>
                <a:gd name="connsiteY25" fmla="*/ 718748 h 1583637"/>
                <a:gd name="connsiteX26" fmla="*/ 29819 w 1583637"/>
                <a:gd name="connsiteY26" fmla="*/ 592237 h 1583637"/>
                <a:gd name="connsiteX27" fmla="*/ 190625 w 1583637"/>
                <a:gd name="connsiteY27" fmla="*/ 592241 h 1583637"/>
                <a:gd name="connsiteX28" fmla="*/ 318381 w 1583637"/>
                <a:gd name="connsiteY28" fmla="*/ 370961 h 1583637"/>
                <a:gd name="connsiteX29" fmla="*/ 237974 w 1583637"/>
                <a:gd name="connsiteY29" fmla="*/ 231701 h 1583637"/>
                <a:gd name="connsiteX30" fmla="*/ 336381 w 1583637"/>
                <a:gd name="connsiteY30" fmla="*/ 149126 h 1583637"/>
                <a:gd name="connsiteX31" fmla="*/ 459563 w 1583637"/>
                <a:gd name="connsiteY31" fmla="*/ 252493 h 1583637"/>
                <a:gd name="connsiteX32" fmla="*/ 699666 w 1583637"/>
                <a:gd name="connsiteY32" fmla="*/ 165103 h 1583637"/>
                <a:gd name="connsiteX33" fmla="*/ 727586 w 1583637"/>
                <a:gd name="connsiteY33" fmla="*/ 6739 h 1583637"/>
                <a:gd name="connsiteX34" fmla="*/ 856051 w 1583637"/>
                <a:gd name="connsiteY34" fmla="*/ 6739 h 1583637"/>
                <a:gd name="connsiteX35" fmla="*/ 883970 w 1583637"/>
                <a:gd name="connsiteY35" fmla="*/ 165102 h 1583637"/>
                <a:gd name="connsiteX36" fmla="*/ 1124073 w 1583637"/>
                <a:gd name="connsiteY36" fmla="*/ 252493 h 1583637"/>
                <a:gd name="connsiteX37" fmla="*/ 1124074 w 1583637"/>
                <a:gd name="connsiteY37" fmla="*/ 252493 h 1583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83637" h="1583637">
                  <a:moveTo>
                    <a:pt x="1124074" y="252493"/>
                  </a:moveTo>
                  <a:lnTo>
                    <a:pt x="1247256" y="149126"/>
                  </a:lnTo>
                  <a:lnTo>
                    <a:pt x="1345663" y="231701"/>
                  </a:lnTo>
                  <a:lnTo>
                    <a:pt x="1265256" y="370961"/>
                  </a:lnTo>
                  <a:cubicBezTo>
                    <a:pt x="1322430" y="435278"/>
                    <a:pt x="1365899" y="510569"/>
                    <a:pt x="1393012" y="592241"/>
                  </a:cubicBezTo>
                  <a:lnTo>
                    <a:pt x="1553818" y="592237"/>
                  </a:lnTo>
                  <a:lnTo>
                    <a:pt x="1576125" y="718748"/>
                  </a:lnTo>
                  <a:lnTo>
                    <a:pt x="1425015" y="773743"/>
                  </a:lnTo>
                  <a:cubicBezTo>
                    <a:pt x="1427471" y="859762"/>
                    <a:pt x="1412374" y="945380"/>
                    <a:pt x="1380646" y="1025372"/>
                  </a:cubicBezTo>
                  <a:lnTo>
                    <a:pt x="1503833" y="1128733"/>
                  </a:lnTo>
                  <a:lnTo>
                    <a:pt x="1439602" y="1239984"/>
                  </a:lnTo>
                  <a:lnTo>
                    <a:pt x="1288495" y="1184982"/>
                  </a:lnTo>
                  <a:cubicBezTo>
                    <a:pt x="1235084" y="1252456"/>
                    <a:pt x="1168484" y="1308339"/>
                    <a:pt x="1092761" y="1349222"/>
                  </a:cubicBezTo>
                  <a:lnTo>
                    <a:pt x="1120689" y="1507584"/>
                  </a:lnTo>
                  <a:lnTo>
                    <a:pt x="999974" y="1551521"/>
                  </a:lnTo>
                  <a:lnTo>
                    <a:pt x="919574" y="1412257"/>
                  </a:lnTo>
                  <a:cubicBezTo>
                    <a:pt x="835287" y="1429613"/>
                    <a:pt x="748348" y="1429613"/>
                    <a:pt x="664062" y="1412257"/>
                  </a:cubicBezTo>
                  <a:lnTo>
                    <a:pt x="583663" y="1551521"/>
                  </a:lnTo>
                  <a:lnTo>
                    <a:pt x="462948" y="1507584"/>
                  </a:lnTo>
                  <a:lnTo>
                    <a:pt x="490876" y="1349222"/>
                  </a:lnTo>
                  <a:cubicBezTo>
                    <a:pt x="415153" y="1308339"/>
                    <a:pt x="348553" y="1252455"/>
                    <a:pt x="295142" y="1184981"/>
                  </a:cubicBezTo>
                  <a:lnTo>
                    <a:pt x="144035" y="1239984"/>
                  </a:lnTo>
                  <a:lnTo>
                    <a:pt x="79804" y="1128733"/>
                  </a:lnTo>
                  <a:lnTo>
                    <a:pt x="202991" y="1025372"/>
                  </a:lnTo>
                  <a:cubicBezTo>
                    <a:pt x="171263" y="945380"/>
                    <a:pt x="156166" y="859762"/>
                    <a:pt x="158622" y="773743"/>
                  </a:cubicBezTo>
                  <a:lnTo>
                    <a:pt x="7512" y="718748"/>
                  </a:lnTo>
                  <a:lnTo>
                    <a:pt x="29819" y="592237"/>
                  </a:lnTo>
                  <a:lnTo>
                    <a:pt x="190625" y="592241"/>
                  </a:lnTo>
                  <a:cubicBezTo>
                    <a:pt x="217738" y="510569"/>
                    <a:pt x="261208" y="435277"/>
                    <a:pt x="318381" y="370961"/>
                  </a:cubicBezTo>
                  <a:lnTo>
                    <a:pt x="237974" y="231701"/>
                  </a:lnTo>
                  <a:lnTo>
                    <a:pt x="336381" y="149126"/>
                  </a:lnTo>
                  <a:lnTo>
                    <a:pt x="459563" y="252493"/>
                  </a:lnTo>
                  <a:cubicBezTo>
                    <a:pt x="532831" y="207356"/>
                    <a:pt x="614527" y="177621"/>
                    <a:pt x="699666" y="165103"/>
                  </a:cubicBezTo>
                  <a:lnTo>
                    <a:pt x="727586" y="6739"/>
                  </a:lnTo>
                  <a:lnTo>
                    <a:pt x="856051" y="6739"/>
                  </a:lnTo>
                  <a:lnTo>
                    <a:pt x="883970" y="165102"/>
                  </a:lnTo>
                  <a:cubicBezTo>
                    <a:pt x="969110" y="177621"/>
                    <a:pt x="1050806" y="207356"/>
                    <a:pt x="1124073" y="252493"/>
                  </a:cubicBezTo>
                  <a:lnTo>
                    <a:pt x="1124074" y="25249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/>
            </a:p>
          </p:txBody>
        </p:sp>
        <p:sp>
          <p:nvSpPr>
            <p:cNvPr id="22" name="íš1íḋe"/>
            <p:cNvSpPr/>
            <p:nvPr/>
          </p:nvSpPr>
          <p:spPr>
            <a:xfrm>
              <a:off x="6666997" y="2863131"/>
              <a:ext cx="721356" cy="72135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zh-CN" altLang="en-US" sz="1400" dirty="0">
                  <a:solidFill>
                    <a:sysClr val="windowText" lastClr="000000"/>
                  </a:solidFill>
                </a:rPr>
                <a:t>缺点→</a:t>
              </a:r>
            </a:p>
          </p:txBody>
        </p:sp>
        <p:sp>
          <p:nvSpPr>
            <p:cNvPr id="23" name="ïṧ1îḓè"/>
            <p:cNvSpPr/>
            <p:nvPr/>
          </p:nvSpPr>
          <p:spPr>
            <a:xfrm>
              <a:off x="4797323" y="3212199"/>
              <a:ext cx="1100558" cy="110055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zh-CN" altLang="en-US" b="1" dirty="0">
                  <a:solidFill>
                    <a:sysClr val="windowText" lastClr="000000"/>
                  </a:solidFill>
                </a:rPr>
                <a:t>←优点</a:t>
              </a:r>
            </a:p>
          </p:txBody>
        </p:sp>
        <p:sp>
          <p:nvSpPr>
            <p:cNvPr id="37" name="ïṥ1îḑê"/>
            <p:cNvSpPr/>
            <p:nvPr/>
          </p:nvSpPr>
          <p:spPr>
            <a:xfrm>
              <a:off x="8584706" y="1877109"/>
              <a:ext cx="517936" cy="51793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/>
            </a:p>
          </p:txBody>
        </p:sp>
        <p:sp>
          <p:nvSpPr>
            <p:cNvPr id="25" name="íşḻïḓé"/>
            <p:cNvSpPr/>
            <p:nvPr/>
          </p:nvSpPr>
          <p:spPr>
            <a:xfrm>
              <a:off x="8584706" y="3195921"/>
              <a:ext cx="517936" cy="51793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/>
            </a:p>
          </p:txBody>
        </p:sp>
        <p:sp>
          <p:nvSpPr>
            <p:cNvPr id="27" name="ïŝḷïďè"/>
            <p:cNvSpPr/>
            <p:nvPr/>
          </p:nvSpPr>
          <p:spPr>
            <a:xfrm>
              <a:off x="8584706" y="4532432"/>
              <a:ext cx="517936" cy="51793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/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1023825" y="2896613"/>
              <a:ext cx="2693716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985001" y="4214905"/>
              <a:ext cx="2693716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îṣḷîḋê">
              <a:extLst>
                <a:ext uri="{FF2B5EF4-FFF2-40B4-BE49-F238E27FC236}">
                  <a16:creationId xmlns:a16="http://schemas.microsoft.com/office/drawing/2014/main" id="{CEAE99D7-A11F-0304-B408-716DBC789E9F}"/>
                </a:ext>
              </a:extLst>
            </p:cNvPr>
            <p:cNvSpPr txBox="1"/>
            <p:nvPr/>
          </p:nvSpPr>
          <p:spPr>
            <a:xfrm>
              <a:off x="597273" y="3343067"/>
              <a:ext cx="2248336" cy="554311"/>
            </a:xfrm>
            <a:prstGeom prst="rect">
              <a:avLst/>
            </a:prstGeom>
            <a:noFill/>
          </p:spPr>
          <p:txBody>
            <a:bodyPr wrap="none" lIns="91440" tIns="45720" rIns="91440" bIns="45720" anchor="ctr" anchorCtr="0">
              <a:normAutofit lnSpcReduction="10000"/>
            </a:bodyPr>
            <a:lstStyle/>
            <a:p>
              <a:r>
                <a:rPr lang="en-US" altLang="zh-CN" sz="1600" dirty="0"/>
                <a:t>2. </a:t>
              </a:r>
              <a:r>
                <a:rPr lang="zh-CN" altLang="en-US" sz="1600" dirty="0"/>
                <a:t>适合短距离通信传输数据</a:t>
              </a:r>
              <a:endParaRPr lang="en-US" altLang="zh-CN" sz="1600" dirty="0"/>
            </a:p>
            <a:p>
              <a:r>
                <a:rPr lang="zh-CN" altLang="en-US" sz="1600" dirty="0"/>
                <a:t>（短距离表现最佳），且成本不高；</a:t>
              </a:r>
            </a:p>
          </p:txBody>
        </p:sp>
        <p:sp>
          <p:nvSpPr>
            <p:cNvPr id="40" name="îṣḷîḋê">
              <a:extLst>
                <a:ext uri="{FF2B5EF4-FFF2-40B4-BE49-F238E27FC236}">
                  <a16:creationId xmlns:a16="http://schemas.microsoft.com/office/drawing/2014/main" id="{CAEB26E3-6484-770C-62CE-4DD8BFFB5EC0}"/>
                </a:ext>
              </a:extLst>
            </p:cNvPr>
            <p:cNvSpPr txBox="1"/>
            <p:nvPr/>
          </p:nvSpPr>
          <p:spPr>
            <a:xfrm>
              <a:off x="612595" y="4644917"/>
              <a:ext cx="2226251" cy="322214"/>
            </a:xfrm>
            <a:prstGeom prst="rect">
              <a:avLst/>
            </a:prstGeom>
            <a:noFill/>
          </p:spPr>
          <p:txBody>
            <a:bodyPr wrap="none" lIns="91440" tIns="45720" rIns="91440" bIns="45720" anchor="ctr" anchorCtr="0">
              <a:normAutofit lnSpcReduction="10000"/>
            </a:bodyPr>
            <a:lstStyle/>
            <a:p>
              <a:r>
                <a:rPr lang="en-US" altLang="zh-CN" sz="1600" dirty="0"/>
                <a:t>3. </a:t>
              </a:r>
              <a:r>
                <a:rPr lang="zh-CN" altLang="en-US" sz="1600" dirty="0"/>
                <a:t>与双绞线相比具有很好的抗干扰能力；</a:t>
              </a:r>
            </a:p>
          </p:txBody>
        </p:sp>
        <p:sp>
          <p:nvSpPr>
            <p:cNvPr id="41" name="îṣḷîḋê">
              <a:extLst>
                <a:ext uri="{FF2B5EF4-FFF2-40B4-BE49-F238E27FC236}">
                  <a16:creationId xmlns:a16="http://schemas.microsoft.com/office/drawing/2014/main" id="{3EFAAD24-41AE-6DF3-A323-242470E72C26}"/>
                </a:ext>
              </a:extLst>
            </p:cNvPr>
            <p:cNvSpPr txBox="1"/>
            <p:nvPr/>
          </p:nvSpPr>
          <p:spPr>
            <a:xfrm>
              <a:off x="612595" y="5630136"/>
              <a:ext cx="3066122" cy="828311"/>
            </a:xfrm>
            <a:prstGeom prst="rect">
              <a:avLst/>
            </a:prstGeom>
            <a:noFill/>
          </p:spPr>
          <p:txBody>
            <a:bodyPr wrap="none" lIns="91440" tIns="45720" rIns="91440" bIns="45720" anchor="ctr" anchorCtr="0">
              <a:normAutofit/>
            </a:bodyPr>
            <a:lstStyle/>
            <a:p>
              <a:r>
                <a:rPr lang="en-US" altLang="zh-CN" sz="1600" dirty="0"/>
                <a:t>4. </a:t>
              </a:r>
              <a:r>
                <a:rPr lang="zh-CN" altLang="en-US" sz="1600" dirty="0"/>
                <a:t>与光纤相比价格更低。</a:t>
              </a:r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3985FF9B-F8A3-0AE7-E3E7-E241A23EFF4A}"/>
                </a:ext>
              </a:extLst>
            </p:cNvPr>
            <p:cNvCxnSpPr/>
            <p:nvPr/>
          </p:nvCxnSpPr>
          <p:spPr>
            <a:xfrm>
              <a:off x="985001" y="5373044"/>
              <a:ext cx="2693716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i$líḍê">
              <a:extLst>
                <a:ext uri="{FF2B5EF4-FFF2-40B4-BE49-F238E27FC236}">
                  <a16:creationId xmlns:a16="http://schemas.microsoft.com/office/drawing/2014/main" id="{A7A43213-78D2-4810-8E04-94F2F4B73F71}"/>
                </a:ext>
              </a:extLst>
            </p:cNvPr>
            <p:cNvSpPr txBox="1"/>
            <p:nvPr/>
          </p:nvSpPr>
          <p:spPr>
            <a:xfrm>
              <a:off x="9266465" y="3216674"/>
              <a:ext cx="2226249" cy="658803"/>
            </a:xfrm>
            <a:prstGeom prst="rect">
              <a:avLst/>
            </a:prstGeom>
            <a:noFill/>
          </p:spPr>
          <p:txBody>
            <a:bodyPr wrap="none" lIns="91440" tIns="45720" rIns="91440" bIns="45720" anchor="ctr" anchorCtr="0">
              <a:normAutofit/>
            </a:bodyPr>
            <a:lstStyle/>
            <a:p>
              <a:r>
                <a:rPr lang="en-US" altLang="zh-CN" sz="1600" dirty="0"/>
                <a:t>2. </a:t>
              </a:r>
              <a:r>
                <a:rPr lang="zh-CN" altLang="en-US" sz="1600" dirty="0"/>
                <a:t>出口处的信号泄漏；</a:t>
              </a:r>
            </a:p>
          </p:txBody>
        </p:sp>
        <p:sp>
          <p:nvSpPr>
            <p:cNvPr id="46" name="i$líḍê">
              <a:extLst>
                <a:ext uri="{FF2B5EF4-FFF2-40B4-BE49-F238E27FC236}">
                  <a16:creationId xmlns:a16="http://schemas.microsoft.com/office/drawing/2014/main" id="{651E7569-D29D-D6FE-5470-B42B050AC7B7}"/>
                </a:ext>
              </a:extLst>
            </p:cNvPr>
            <p:cNvSpPr txBox="1"/>
            <p:nvPr/>
          </p:nvSpPr>
          <p:spPr>
            <a:xfrm>
              <a:off x="9255545" y="4524515"/>
              <a:ext cx="2226249" cy="658803"/>
            </a:xfrm>
            <a:prstGeom prst="rect">
              <a:avLst/>
            </a:prstGeom>
            <a:noFill/>
          </p:spPr>
          <p:txBody>
            <a:bodyPr wrap="none" lIns="91440" tIns="45720" rIns="91440" bIns="45720" anchor="ctr" anchorCtr="0">
              <a:normAutofit/>
            </a:bodyPr>
            <a:lstStyle/>
            <a:p>
              <a:r>
                <a:rPr lang="en-US" altLang="zh-CN" sz="1600" dirty="0"/>
                <a:t>3. </a:t>
              </a:r>
              <a:r>
                <a:rPr lang="zh-CN" altLang="en-US" sz="1600" dirty="0"/>
                <a:t>大量使用下的速度波动。</a:t>
              </a:r>
            </a:p>
          </p:txBody>
        </p:sp>
        <p:sp>
          <p:nvSpPr>
            <p:cNvPr id="47" name="i$líḍê">
              <a:extLst>
                <a:ext uri="{FF2B5EF4-FFF2-40B4-BE49-F238E27FC236}">
                  <a16:creationId xmlns:a16="http://schemas.microsoft.com/office/drawing/2014/main" id="{7250287F-431F-78B5-1E7B-7DB48226B7CF}"/>
                </a:ext>
              </a:extLst>
            </p:cNvPr>
            <p:cNvSpPr txBox="1"/>
            <p:nvPr/>
          </p:nvSpPr>
          <p:spPr>
            <a:xfrm>
              <a:off x="9266465" y="5686426"/>
              <a:ext cx="2226249" cy="658803"/>
            </a:xfrm>
            <a:prstGeom prst="rect">
              <a:avLst/>
            </a:prstGeom>
            <a:noFill/>
          </p:spPr>
          <p:txBody>
            <a:bodyPr wrap="none" lIns="91440" tIns="45720" rIns="91440" bIns="45720" anchor="ctr" anchorCtr="0">
              <a:normAutofit/>
            </a:bodyPr>
            <a:lstStyle/>
            <a:p>
              <a:r>
                <a:rPr lang="en-US" altLang="zh-CN" sz="1600" dirty="0">
                  <a:sym typeface="+mn-ea"/>
                </a:rPr>
                <a:t>4. </a:t>
              </a:r>
              <a:r>
                <a:rPr lang="zh-CN" altLang="en-US" sz="1600" dirty="0">
                  <a:sym typeface="+mn-ea"/>
                </a:rPr>
                <a:t>较于光纤不适合</a:t>
              </a:r>
              <a:endParaRPr lang="en-US" altLang="zh-CN" sz="1600" dirty="0">
                <a:sym typeface="+mn-ea"/>
              </a:endParaRPr>
            </a:p>
            <a:p>
              <a:r>
                <a:rPr lang="zh-CN" altLang="en-US" sz="1600" dirty="0">
                  <a:sym typeface="+mn-ea"/>
                </a:rPr>
                <a:t>长距离数据传输；</a:t>
              </a:r>
              <a:endParaRPr lang="zh-CN" altLang="en-US" sz="1600" dirty="0"/>
            </a:p>
          </p:txBody>
        </p:sp>
        <p:sp>
          <p:nvSpPr>
            <p:cNvPr id="48" name="ïŝḷïďè">
              <a:extLst>
                <a:ext uri="{FF2B5EF4-FFF2-40B4-BE49-F238E27FC236}">
                  <a16:creationId xmlns:a16="http://schemas.microsoft.com/office/drawing/2014/main" id="{8A0352CF-CDBE-78BE-4EB4-467683B6DED3}"/>
                </a:ext>
              </a:extLst>
            </p:cNvPr>
            <p:cNvSpPr/>
            <p:nvPr/>
          </p:nvSpPr>
          <p:spPr>
            <a:xfrm>
              <a:off x="8609359" y="5785324"/>
              <a:ext cx="517936" cy="51793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/>
            </a:p>
          </p:txBody>
        </p:sp>
        <p:sp>
          <p:nvSpPr>
            <p:cNvPr id="49" name="ïŝḷïďè">
              <a:extLst>
                <a:ext uri="{FF2B5EF4-FFF2-40B4-BE49-F238E27FC236}">
                  <a16:creationId xmlns:a16="http://schemas.microsoft.com/office/drawing/2014/main" id="{A9272161-0652-E2B9-1571-5A65E5FB0111}"/>
                </a:ext>
              </a:extLst>
            </p:cNvPr>
            <p:cNvSpPr/>
            <p:nvPr/>
          </p:nvSpPr>
          <p:spPr>
            <a:xfrm>
              <a:off x="93310" y="5785324"/>
              <a:ext cx="517936" cy="51793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/>
            </a:p>
          </p:txBody>
        </p:sp>
        <p:sp>
          <p:nvSpPr>
            <p:cNvPr id="50" name="ïŝḷïďè">
              <a:extLst>
                <a:ext uri="{FF2B5EF4-FFF2-40B4-BE49-F238E27FC236}">
                  <a16:creationId xmlns:a16="http://schemas.microsoft.com/office/drawing/2014/main" id="{18F90183-402E-664C-22AE-F5FD68A85383}"/>
                </a:ext>
              </a:extLst>
            </p:cNvPr>
            <p:cNvSpPr/>
            <p:nvPr/>
          </p:nvSpPr>
          <p:spPr>
            <a:xfrm>
              <a:off x="104803" y="4563936"/>
              <a:ext cx="517936" cy="51793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/>
            </a:p>
          </p:txBody>
        </p:sp>
        <p:sp>
          <p:nvSpPr>
            <p:cNvPr id="51" name="ïŝḷïďè">
              <a:extLst>
                <a:ext uri="{FF2B5EF4-FFF2-40B4-BE49-F238E27FC236}">
                  <a16:creationId xmlns:a16="http://schemas.microsoft.com/office/drawing/2014/main" id="{A13B58F6-BF9A-1317-7B23-76202E2C671F}"/>
                </a:ext>
              </a:extLst>
            </p:cNvPr>
            <p:cNvSpPr/>
            <p:nvPr/>
          </p:nvSpPr>
          <p:spPr>
            <a:xfrm>
              <a:off x="120204" y="3454888"/>
              <a:ext cx="517936" cy="51793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/>
            </a:p>
          </p:txBody>
        </p:sp>
        <p:sp>
          <p:nvSpPr>
            <p:cNvPr id="52" name="ïŝḷïďè">
              <a:extLst>
                <a:ext uri="{FF2B5EF4-FFF2-40B4-BE49-F238E27FC236}">
                  <a16:creationId xmlns:a16="http://schemas.microsoft.com/office/drawing/2014/main" id="{A06FEC0C-A407-8499-F42A-3448E84CFD43}"/>
                </a:ext>
              </a:extLst>
            </p:cNvPr>
            <p:cNvSpPr/>
            <p:nvPr/>
          </p:nvSpPr>
          <p:spPr>
            <a:xfrm>
              <a:off x="23547" y="1873020"/>
              <a:ext cx="517936" cy="51793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26587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光导纤维的优缺点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14</a:t>
            </a:fld>
            <a:endParaRPr lang="zh-CN" altLang="en-US"/>
          </a:p>
        </p:txBody>
      </p:sp>
      <p:grpSp>
        <p:nvGrpSpPr>
          <p:cNvPr id="5" name="249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9078" y="1758226"/>
            <a:ext cx="10645670" cy="4585427"/>
            <a:chOff x="23547" y="1873020"/>
            <a:chExt cx="10645670" cy="4585427"/>
          </a:xfrm>
        </p:grpSpPr>
        <p:sp>
          <p:nvSpPr>
            <p:cNvPr id="8" name="i$líḍê"/>
            <p:cNvSpPr txBox="1"/>
            <p:nvPr/>
          </p:nvSpPr>
          <p:spPr>
            <a:xfrm>
              <a:off x="8442968" y="2024776"/>
              <a:ext cx="2226249" cy="1791151"/>
            </a:xfrm>
            <a:prstGeom prst="rect">
              <a:avLst/>
            </a:prstGeom>
            <a:noFill/>
          </p:spPr>
          <p:txBody>
            <a:bodyPr wrap="none" lIns="91440" tIns="45720" rIns="91440" bIns="45720" anchor="ctr" anchorCtr="0">
              <a:normAutofit/>
            </a:bodyPr>
            <a:lstStyle/>
            <a:p>
              <a:pPr marL="342900" indent="-342900">
                <a:buAutoNum type="arabicPeriod"/>
              </a:pPr>
              <a:r>
                <a:rPr lang="zh-CN" altLang="en-US" sz="1600" dirty="0"/>
                <a:t>对于近距离通信而言价格太高了，</a:t>
              </a:r>
              <a:endParaRPr lang="en-US" altLang="zh-CN" sz="1600" dirty="0"/>
            </a:p>
            <a:p>
              <a:r>
                <a:rPr lang="zh-CN" altLang="en-US" sz="1600" dirty="0"/>
                <a:t>更好的选择（双绞线、同轴电缆）。</a:t>
              </a:r>
            </a:p>
          </p:txBody>
        </p:sp>
        <p:sp>
          <p:nvSpPr>
            <p:cNvPr id="14" name="îṣḷîḋê"/>
            <p:cNvSpPr txBox="1"/>
            <p:nvPr/>
          </p:nvSpPr>
          <p:spPr>
            <a:xfrm>
              <a:off x="634393" y="2024776"/>
              <a:ext cx="2901840" cy="726657"/>
            </a:xfrm>
            <a:prstGeom prst="rect">
              <a:avLst/>
            </a:prstGeom>
            <a:noFill/>
          </p:spPr>
          <p:txBody>
            <a:bodyPr wrap="none" lIns="91440" tIns="45720" rIns="91440" bIns="45720" anchor="ctr" anchorCtr="0">
              <a:normAutofit/>
            </a:bodyPr>
            <a:lstStyle/>
            <a:p>
              <a:pPr marL="342900" indent="-342900">
                <a:buAutoNum type="arabicPeriod"/>
              </a:pPr>
              <a:r>
                <a:rPr lang="zh-CN" altLang="en-US" sz="1600" dirty="0"/>
                <a:t>传输速率快，损耗小，对远距离传输特别经济。</a:t>
              </a:r>
              <a:endParaRPr lang="en-US" altLang="zh-CN" sz="1600" dirty="0"/>
            </a:p>
            <a:p>
              <a:r>
                <a:rPr lang="zh-CN" altLang="en-US" sz="1600" dirty="0"/>
                <a:t>（相比于双绞线和同轴电缆）</a:t>
              </a:r>
            </a:p>
          </p:txBody>
        </p:sp>
        <p:sp>
          <p:nvSpPr>
            <p:cNvPr id="20" name="išlíḓe"/>
            <p:cNvSpPr/>
            <p:nvPr/>
          </p:nvSpPr>
          <p:spPr>
            <a:xfrm>
              <a:off x="4294042" y="2708919"/>
              <a:ext cx="2107120" cy="2107118"/>
            </a:xfrm>
            <a:custGeom>
              <a:avLst/>
              <a:gdLst>
                <a:gd name="connsiteX0" fmla="*/ 1124074 w 1583637"/>
                <a:gd name="connsiteY0" fmla="*/ 252493 h 1583637"/>
                <a:gd name="connsiteX1" fmla="*/ 1247256 w 1583637"/>
                <a:gd name="connsiteY1" fmla="*/ 149126 h 1583637"/>
                <a:gd name="connsiteX2" fmla="*/ 1345663 w 1583637"/>
                <a:gd name="connsiteY2" fmla="*/ 231701 h 1583637"/>
                <a:gd name="connsiteX3" fmla="*/ 1265256 w 1583637"/>
                <a:gd name="connsiteY3" fmla="*/ 370961 h 1583637"/>
                <a:gd name="connsiteX4" fmla="*/ 1393012 w 1583637"/>
                <a:gd name="connsiteY4" fmla="*/ 592241 h 1583637"/>
                <a:gd name="connsiteX5" fmla="*/ 1553818 w 1583637"/>
                <a:gd name="connsiteY5" fmla="*/ 592237 h 1583637"/>
                <a:gd name="connsiteX6" fmla="*/ 1576125 w 1583637"/>
                <a:gd name="connsiteY6" fmla="*/ 718748 h 1583637"/>
                <a:gd name="connsiteX7" fmla="*/ 1425015 w 1583637"/>
                <a:gd name="connsiteY7" fmla="*/ 773743 h 1583637"/>
                <a:gd name="connsiteX8" fmla="*/ 1380646 w 1583637"/>
                <a:gd name="connsiteY8" fmla="*/ 1025372 h 1583637"/>
                <a:gd name="connsiteX9" fmla="*/ 1503833 w 1583637"/>
                <a:gd name="connsiteY9" fmla="*/ 1128733 h 1583637"/>
                <a:gd name="connsiteX10" fmla="*/ 1439602 w 1583637"/>
                <a:gd name="connsiteY10" fmla="*/ 1239984 h 1583637"/>
                <a:gd name="connsiteX11" fmla="*/ 1288495 w 1583637"/>
                <a:gd name="connsiteY11" fmla="*/ 1184982 h 1583637"/>
                <a:gd name="connsiteX12" fmla="*/ 1092761 w 1583637"/>
                <a:gd name="connsiteY12" fmla="*/ 1349222 h 1583637"/>
                <a:gd name="connsiteX13" fmla="*/ 1120689 w 1583637"/>
                <a:gd name="connsiteY13" fmla="*/ 1507584 h 1583637"/>
                <a:gd name="connsiteX14" fmla="*/ 999974 w 1583637"/>
                <a:gd name="connsiteY14" fmla="*/ 1551521 h 1583637"/>
                <a:gd name="connsiteX15" fmla="*/ 919574 w 1583637"/>
                <a:gd name="connsiteY15" fmla="*/ 1412257 h 1583637"/>
                <a:gd name="connsiteX16" fmla="*/ 664062 w 1583637"/>
                <a:gd name="connsiteY16" fmla="*/ 1412257 h 1583637"/>
                <a:gd name="connsiteX17" fmla="*/ 583663 w 1583637"/>
                <a:gd name="connsiteY17" fmla="*/ 1551521 h 1583637"/>
                <a:gd name="connsiteX18" fmla="*/ 462948 w 1583637"/>
                <a:gd name="connsiteY18" fmla="*/ 1507584 h 1583637"/>
                <a:gd name="connsiteX19" fmla="*/ 490876 w 1583637"/>
                <a:gd name="connsiteY19" fmla="*/ 1349222 h 1583637"/>
                <a:gd name="connsiteX20" fmla="*/ 295142 w 1583637"/>
                <a:gd name="connsiteY20" fmla="*/ 1184981 h 1583637"/>
                <a:gd name="connsiteX21" fmla="*/ 144035 w 1583637"/>
                <a:gd name="connsiteY21" fmla="*/ 1239984 h 1583637"/>
                <a:gd name="connsiteX22" fmla="*/ 79804 w 1583637"/>
                <a:gd name="connsiteY22" fmla="*/ 1128733 h 1583637"/>
                <a:gd name="connsiteX23" fmla="*/ 202991 w 1583637"/>
                <a:gd name="connsiteY23" fmla="*/ 1025372 h 1583637"/>
                <a:gd name="connsiteX24" fmla="*/ 158622 w 1583637"/>
                <a:gd name="connsiteY24" fmla="*/ 773743 h 1583637"/>
                <a:gd name="connsiteX25" fmla="*/ 7512 w 1583637"/>
                <a:gd name="connsiteY25" fmla="*/ 718748 h 1583637"/>
                <a:gd name="connsiteX26" fmla="*/ 29819 w 1583637"/>
                <a:gd name="connsiteY26" fmla="*/ 592237 h 1583637"/>
                <a:gd name="connsiteX27" fmla="*/ 190625 w 1583637"/>
                <a:gd name="connsiteY27" fmla="*/ 592241 h 1583637"/>
                <a:gd name="connsiteX28" fmla="*/ 318381 w 1583637"/>
                <a:gd name="connsiteY28" fmla="*/ 370961 h 1583637"/>
                <a:gd name="connsiteX29" fmla="*/ 237974 w 1583637"/>
                <a:gd name="connsiteY29" fmla="*/ 231701 h 1583637"/>
                <a:gd name="connsiteX30" fmla="*/ 336381 w 1583637"/>
                <a:gd name="connsiteY30" fmla="*/ 149126 h 1583637"/>
                <a:gd name="connsiteX31" fmla="*/ 459563 w 1583637"/>
                <a:gd name="connsiteY31" fmla="*/ 252493 h 1583637"/>
                <a:gd name="connsiteX32" fmla="*/ 699666 w 1583637"/>
                <a:gd name="connsiteY32" fmla="*/ 165103 h 1583637"/>
                <a:gd name="connsiteX33" fmla="*/ 727586 w 1583637"/>
                <a:gd name="connsiteY33" fmla="*/ 6739 h 1583637"/>
                <a:gd name="connsiteX34" fmla="*/ 856051 w 1583637"/>
                <a:gd name="connsiteY34" fmla="*/ 6739 h 1583637"/>
                <a:gd name="connsiteX35" fmla="*/ 883970 w 1583637"/>
                <a:gd name="connsiteY35" fmla="*/ 165102 h 1583637"/>
                <a:gd name="connsiteX36" fmla="*/ 1124073 w 1583637"/>
                <a:gd name="connsiteY36" fmla="*/ 252493 h 1583637"/>
                <a:gd name="connsiteX37" fmla="*/ 1124074 w 1583637"/>
                <a:gd name="connsiteY37" fmla="*/ 252493 h 1583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83637" h="1583637">
                  <a:moveTo>
                    <a:pt x="1124074" y="252493"/>
                  </a:moveTo>
                  <a:lnTo>
                    <a:pt x="1247256" y="149126"/>
                  </a:lnTo>
                  <a:lnTo>
                    <a:pt x="1345663" y="231701"/>
                  </a:lnTo>
                  <a:lnTo>
                    <a:pt x="1265256" y="370961"/>
                  </a:lnTo>
                  <a:cubicBezTo>
                    <a:pt x="1322430" y="435278"/>
                    <a:pt x="1365899" y="510569"/>
                    <a:pt x="1393012" y="592241"/>
                  </a:cubicBezTo>
                  <a:lnTo>
                    <a:pt x="1553818" y="592237"/>
                  </a:lnTo>
                  <a:lnTo>
                    <a:pt x="1576125" y="718748"/>
                  </a:lnTo>
                  <a:lnTo>
                    <a:pt x="1425015" y="773743"/>
                  </a:lnTo>
                  <a:cubicBezTo>
                    <a:pt x="1427471" y="859762"/>
                    <a:pt x="1412374" y="945380"/>
                    <a:pt x="1380646" y="1025372"/>
                  </a:cubicBezTo>
                  <a:lnTo>
                    <a:pt x="1503833" y="1128733"/>
                  </a:lnTo>
                  <a:lnTo>
                    <a:pt x="1439602" y="1239984"/>
                  </a:lnTo>
                  <a:lnTo>
                    <a:pt x="1288495" y="1184982"/>
                  </a:lnTo>
                  <a:cubicBezTo>
                    <a:pt x="1235084" y="1252456"/>
                    <a:pt x="1168484" y="1308339"/>
                    <a:pt x="1092761" y="1349222"/>
                  </a:cubicBezTo>
                  <a:lnTo>
                    <a:pt x="1120689" y="1507584"/>
                  </a:lnTo>
                  <a:lnTo>
                    <a:pt x="999974" y="1551521"/>
                  </a:lnTo>
                  <a:lnTo>
                    <a:pt x="919574" y="1412257"/>
                  </a:lnTo>
                  <a:cubicBezTo>
                    <a:pt x="835287" y="1429613"/>
                    <a:pt x="748348" y="1429613"/>
                    <a:pt x="664062" y="1412257"/>
                  </a:cubicBezTo>
                  <a:lnTo>
                    <a:pt x="583663" y="1551521"/>
                  </a:lnTo>
                  <a:lnTo>
                    <a:pt x="462948" y="1507584"/>
                  </a:lnTo>
                  <a:lnTo>
                    <a:pt x="490876" y="1349222"/>
                  </a:lnTo>
                  <a:cubicBezTo>
                    <a:pt x="415153" y="1308339"/>
                    <a:pt x="348553" y="1252455"/>
                    <a:pt x="295142" y="1184981"/>
                  </a:cubicBezTo>
                  <a:lnTo>
                    <a:pt x="144035" y="1239984"/>
                  </a:lnTo>
                  <a:lnTo>
                    <a:pt x="79804" y="1128733"/>
                  </a:lnTo>
                  <a:lnTo>
                    <a:pt x="202991" y="1025372"/>
                  </a:lnTo>
                  <a:cubicBezTo>
                    <a:pt x="171263" y="945380"/>
                    <a:pt x="156166" y="859762"/>
                    <a:pt x="158622" y="773743"/>
                  </a:cubicBezTo>
                  <a:lnTo>
                    <a:pt x="7512" y="718748"/>
                  </a:lnTo>
                  <a:lnTo>
                    <a:pt x="29819" y="592237"/>
                  </a:lnTo>
                  <a:lnTo>
                    <a:pt x="190625" y="592241"/>
                  </a:lnTo>
                  <a:cubicBezTo>
                    <a:pt x="217738" y="510569"/>
                    <a:pt x="261208" y="435277"/>
                    <a:pt x="318381" y="370961"/>
                  </a:cubicBezTo>
                  <a:lnTo>
                    <a:pt x="237974" y="231701"/>
                  </a:lnTo>
                  <a:lnTo>
                    <a:pt x="336381" y="149126"/>
                  </a:lnTo>
                  <a:lnTo>
                    <a:pt x="459563" y="252493"/>
                  </a:lnTo>
                  <a:cubicBezTo>
                    <a:pt x="532831" y="207356"/>
                    <a:pt x="614527" y="177621"/>
                    <a:pt x="699666" y="165103"/>
                  </a:cubicBezTo>
                  <a:lnTo>
                    <a:pt x="727586" y="6739"/>
                  </a:lnTo>
                  <a:lnTo>
                    <a:pt x="856051" y="6739"/>
                  </a:lnTo>
                  <a:lnTo>
                    <a:pt x="883970" y="165102"/>
                  </a:lnTo>
                  <a:cubicBezTo>
                    <a:pt x="969110" y="177621"/>
                    <a:pt x="1050806" y="207356"/>
                    <a:pt x="1124073" y="252493"/>
                  </a:cubicBezTo>
                  <a:lnTo>
                    <a:pt x="1124074" y="2524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/>
            </a:p>
          </p:txBody>
        </p:sp>
        <p:sp>
          <p:nvSpPr>
            <p:cNvPr id="21" name="ïšļíḓé"/>
            <p:cNvSpPr/>
            <p:nvPr/>
          </p:nvSpPr>
          <p:spPr>
            <a:xfrm rot="20156592">
              <a:off x="6157390" y="2353527"/>
              <a:ext cx="1740570" cy="1740564"/>
            </a:xfrm>
            <a:custGeom>
              <a:avLst/>
              <a:gdLst>
                <a:gd name="connsiteX0" fmla="*/ 1124074 w 1583637"/>
                <a:gd name="connsiteY0" fmla="*/ 252493 h 1583637"/>
                <a:gd name="connsiteX1" fmla="*/ 1247256 w 1583637"/>
                <a:gd name="connsiteY1" fmla="*/ 149126 h 1583637"/>
                <a:gd name="connsiteX2" fmla="*/ 1345663 w 1583637"/>
                <a:gd name="connsiteY2" fmla="*/ 231701 h 1583637"/>
                <a:gd name="connsiteX3" fmla="*/ 1265256 w 1583637"/>
                <a:gd name="connsiteY3" fmla="*/ 370961 h 1583637"/>
                <a:gd name="connsiteX4" fmla="*/ 1393012 w 1583637"/>
                <a:gd name="connsiteY4" fmla="*/ 592241 h 1583637"/>
                <a:gd name="connsiteX5" fmla="*/ 1553818 w 1583637"/>
                <a:gd name="connsiteY5" fmla="*/ 592237 h 1583637"/>
                <a:gd name="connsiteX6" fmla="*/ 1576125 w 1583637"/>
                <a:gd name="connsiteY6" fmla="*/ 718748 h 1583637"/>
                <a:gd name="connsiteX7" fmla="*/ 1425015 w 1583637"/>
                <a:gd name="connsiteY7" fmla="*/ 773743 h 1583637"/>
                <a:gd name="connsiteX8" fmla="*/ 1380646 w 1583637"/>
                <a:gd name="connsiteY8" fmla="*/ 1025372 h 1583637"/>
                <a:gd name="connsiteX9" fmla="*/ 1503833 w 1583637"/>
                <a:gd name="connsiteY9" fmla="*/ 1128733 h 1583637"/>
                <a:gd name="connsiteX10" fmla="*/ 1439602 w 1583637"/>
                <a:gd name="connsiteY10" fmla="*/ 1239984 h 1583637"/>
                <a:gd name="connsiteX11" fmla="*/ 1288495 w 1583637"/>
                <a:gd name="connsiteY11" fmla="*/ 1184982 h 1583637"/>
                <a:gd name="connsiteX12" fmla="*/ 1092761 w 1583637"/>
                <a:gd name="connsiteY12" fmla="*/ 1349222 h 1583637"/>
                <a:gd name="connsiteX13" fmla="*/ 1120689 w 1583637"/>
                <a:gd name="connsiteY13" fmla="*/ 1507584 h 1583637"/>
                <a:gd name="connsiteX14" fmla="*/ 999974 w 1583637"/>
                <a:gd name="connsiteY14" fmla="*/ 1551521 h 1583637"/>
                <a:gd name="connsiteX15" fmla="*/ 919574 w 1583637"/>
                <a:gd name="connsiteY15" fmla="*/ 1412257 h 1583637"/>
                <a:gd name="connsiteX16" fmla="*/ 664062 w 1583637"/>
                <a:gd name="connsiteY16" fmla="*/ 1412257 h 1583637"/>
                <a:gd name="connsiteX17" fmla="*/ 583663 w 1583637"/>
                <a:gd name="connsiteY17" fmla="*/ 1551521 h 1583637"/>
                <a:gd name="connsiteX18" fmla="*/ 462948 w 1583637"/>
                <a:gd name="connsiteY18" fmla="*/ 1507584 h 1583637"/>
                <a:gd name="connsiteX19" fmla="*/ 490876 w 1583637"/>
                <a:gd name="connsiteY19" fmla="*/ 1349222 h 1583637"/>
                <a:gd name="connsiteX20" fmla="*/ 295142 w 1583637"/>
                <a:gd name="connsiteY20" fmla="*/ 1184981 h 1583637"/>
                <a:gd name="connsiteX21" fmla="*/ 144035 w 1583637"/>
                <a:gd name="connsiteY21" fmla="*/ 1239984 h 1583637"/>
                <a:gd name="connsiteX22" fmla="*/ 79804 w 1583637"/>
                <a:gd name="connsiteY22" fmla="*/ 1128733 h 1583637"/>
                <a:gd name="connsiteX23" fmla="*/ 202991 w 1583637"/>
                <a:gd name="connsiteY23" fmla="*/ 1025372 h 1583637"/>
                <a:gd name="connsiteX24" fmla="*/ 158622 w 1583637"/>
                <a:gd name="connsiteY24" fmla="*/ 773743 h 1583637"/>
                <a:gd name="connsiteX25" fmla="*/ 7512 w 1583637"/>
                <a:gd name="connsiteY25" fmla="*/ 718748 h 1583637"/>
                <a:gd name="connsiteX26" fmla="*/ 29819 w 1583637"/>
                <a:gd name="connsiteY26" fmla="*/ 592237 h 1583637"/>
                <a:gd name="connsiteX27" fmla="*/ 190625 w 1583637"/>
                <a:gd name="connsiteY27" fmla="*/ 592241 h 1583637"/>
                <a:gd name="connsiteX28" fmla="*/ 318381 w 1583637"/>
                <a:gd name="connsiteY28" fmla="*/ 370961 h 1583637"/>
                <a:gd name="connsiteX29" fmla="*/ 237974 w 1583637"/>
                <a:gd name="connsiteY29" fmla="*/ 231701 h 1583637"/>
                <a:gd name="connsiteX30" fmla="*/ 336381 w 1583637"/>
                <a:gd name="connsiteY30" fmla="*/ 149126 h 1583637"/>
                <a:gd name="connsiteX31" fmla="*/ 459563 w 1583637"/>
                <a:gd name="connsiteY31" fmla="*/ 252493 h 1583637"/>
                <a:gd name="connsiteX32" fmla="*/ 699666 w 1583637"/>
                <a:gd name="connsiteY32" fmla="*/ 165103 h 1583637"/>
                <a:gd name="connsiteX33" fmla="*/ 727586 w 1583637"/>
                <a:gd name="connsiteY33" fmla="*/ 6739 h 1583637"/>
                <a:gd name="connsiteX34" fmla="*/ 856051 w 1583637"/>
                <a:gd name="connsiteY34" fmla="*/ 6739 h 1583637"/>
                <a:gd name="connsiteX35" fmla="*/ 883970 w 1583637"/>
                <a:gd name="connsiteY35" fmla="*/ 165102 h 1583637"/>
                <a:gd name="connsiteX36" fmla="*/ 1124073 w 1583637"/>
                <a:gd name="connsiteY36" fmla="*/ 252493 h 1583637"/>
                <a:gd name="connsiteX37" fmla="*/ 1124074 w 1583637"/>
                <a:gd name="connsiteY37" fmla="*/ 252493 h 1583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83637" h="1583637">
                  <a:moveTo>
                    <a:pt x="1124074" y="252493"/>
                  </a:moveTo>
                  <a:lnTo>
                    <a:pt x="1247256" y="149126"/>
                  </a:lnTo>
                  <a:lnTo>
                    <a:pt x="1345663" y="231701"/>
                  </a:lnTo>
                  <a:lnTo>
                    <a:pt x="1265256" y="370961"/>
                  </a:lnTo>
                  <a:cubicBezTo>
                    <a:pt x="1322430" y="435278"/>
                    <a:pt x="1365899" y="510569"/>
                    <a:pt x="1393012" y="592241"/>
                  </a:cubicBezTo>
                  <a:lnTo>
                    <a:pt x="1553818" y="592237"/>
                  </a:lnTo>
                  <a:lnTo>
                    <a:pt x="1576125" y="718748"/>
                  </a:lnTo>
                  <a:lnTo>
                    <a:pt x="1425015" y="773743"/>
                  </a:lnTo>
                  <a:cubicBezTo>
                    <a:pt x="1427471" y="859762"/>
                    <a:pt x="1412374" y="945380"/>
                    <a:pt x="1380646" y="1025372"/>
                  </a:cubicBezTo>
                  <a:lnTo>
                    <a:pt x="1503833" y="1128733"/>
                  </a:lnTo>
                  <a:lnTo>
                    <a:pt x="1439602" y="1239984"/>
                  </a:lnTo>
                  <a:lnTo>
                    <a:pt x="1288495" y="1184982"/>
                  </a:lnTo>
                  <a:cubicBezTo>
                    <a:pt x="1235084" y="1252456"/>
                    <a:pt x="1168484" y="1308339"/>
                    <a:pt x="1092761" y="1349222"/>
                  </a:cubicBezTo>
                  <a:lnTo>
                    <a:pt x="1120689" y="1507584"/>
                  </a:lnTo>
                  <a:lnTo>
                    <a:pt x="999974" y="1551521"/>
                  </a:lnTo>
                  <a:lnTo>
                    <a:pt x="919574" y="1412257"/>
                  </a:lnTo>
                  <a:cubicBezTo>
                    <a:pt x="835287" y="1429613"/>
                    <a:pt x="748348" y="1429613"/>
                    <a:pt x="664062" y="1412257"/>
                  </a:cubicBezTo>
                  <a:lnTo>
                    <a:pt x="583663" y="1551521"/>
                  </a:lnTo>
                  <a:lnTo>
                    <a:pt x="462948" y="1507584"/>
                  </a:lnTo>
                  <a:lnTo>
                    <a:pt x="490876" y="1349222"/>
                  </a:lnTo>
                  <a:cubicBezTo>
                    <a:pt x="415153" y="1308339"/>
                    <a:pt x="348553" y="1252455"/>
                    <a:pt x="295142" y="1184981"/>
                  </a:cubicBezTo>
                  <a:lnTo>
                    <a:pt x="144035" y="1239984"/>
                  </a:lnTo>
                  <a:lnTo>
                    <a:pt x="79804" y="1128733"/>
                  </a:lnTo>
                  <a:lnTo>
                    <a:pt x="202991" y="1025372"/>
                  </a:lnTo>
                  <a:cubicBezTo>
                    <a:pt x="171263" y="945380"/>
                    <a:pt x="156166" y="859762"/>
                    <a:pt x="158622" y="773743"/>
                  </a:cubicBezTo>
                  <a:lnTo>
                    <a:pt x="7512" y="718748"/>
                  </a:lnTo>
                  <a:lnTo>
                    <a:pt x="29819" y="592237"/>
                  </a:lnTo>
                  <a:lnTo>
                    <a:pt x="190625" y="592241"/>
                  </a:lnTo>
                  <a:cubicBezTo>
                    <a:pt x="217738" y="510569"/>
                    <a:pt x="261208" y="435277"/>
                    <a:pt x="318381" y="370961"/>
                  </a:cubicBezTo>
                  <a:lnTo>
                    <a:pt x="237974" y="231701"/>
                  </a:lnTo>
                  <a:lnTo>
                    <a:pt x="336381" y="149126"/>
                  </a:lnTo>
                  <a:lnTo>
                    <a:pt x="459563" y="252493"/>
                  </a:lnTo>
                  <a:cubicBezTo>
                    <a:pt x="532831" y="207356"/>
                    <a:pt x="614527" y="177621"/>
                    <a:pt x="699666" y="165103"/>
                  </a:cubicBezTo>
                  <a:lnTo>
                    <a:pt x="727586" y="6739"/>
                  </a:lnTo>
                  <a:lnTo>
                    <a:pt x="856051" y="6739"/>
                  </a:lnTo>
                  <a:lnTo>
                    <a:pt x="883970" y="165102"/>
                  </a:lnTo>
                  <a:cubicBezTo>
                    <a:pt x="969110" y="177621"/>
                    <a:pt x="1050806" y="207356"/>
                    <a:pt x="1124073" y="252493"/>
                  </a:cubicBezTo>
                  <a:lnTo>
                    <a:pt x="1124074" y="25249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/>
            </a:p>
          </p:txBody>
        </p:sp>
        <p:sp>
          <p:nvSpPr>
            <p:cNvPr id="22" name="íš1íḋe"/>
            <p:cNvSpPr/>
            <p:nvPr/>
          </p:nvSpPr>
          <p:spPr>
            <a:xfrm>
              <a:off x="6666997" y="2863131"/>
              <a:ext cx="721356" cy="72135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zh-CN" altLang="en-US" sz="1400" dirty="0">
                  <a:solidFill>
                    <a:sysClr val="windowText" lastClr="000000"/>
                  </a:solidFill>
                </a:rPr>
                <a:t>缺点→</a:t>
              </a:r>
            </a:p>
          </p:txBody>
        </p:sp>
        <p:sp>
          <p:nvSpPr>
            <p:cNvPr id="23" name="ïṧ1îḓè"/>
            <p:cNvSpPr/>
            <p:nvPr/>
          </p:nvSpPr>
          <p:spPr>
            <a:xfrm>
              <a:off x="4797323" y="3212199"/>
              <a:ext cx="1100558" cy="110055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zh-CN" altLang="en-US" b="1" dirty="0">
                  <a:solidFill>
                    <a:sysClr val="windowText" lastClr="000000"/>
                  </a:solidFill>
                </a:rPr>
                <a:t>←优点</a:t>
              </a:r>
            </a:p>
          </p:txBody>
        </p:sp>
        <p:sp>
          <p:nvSpPr>
            <p:cNvPr id="37" name="ïṥ1îḑê"/>
            <p:cNvSpPr/>
            <p:nvPr/>
          </p:nvSpPr>
          <p:spPr>
            <a:xfrm>
              <a:off x="8005566" y="1992810"/>
              <a:ext cx="517936" cy="51793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/>
            </a:p>
          </p:txBody>
        </p:sp>
        <p:sp>
          <p:nvSpPr>
            <p:cNvPr id="26" name="îṥ1íḑe"/>
            <p:cNvSpPr/>
            <p:nvPr/>
          </p:nvSpPr>
          <p:spPr bwMode="auto">
            <a:xfrm>
              <a:off x="8748529" y="3360061"/>
              <a:ext cx="190289" cy="181476"/>
            </a:xfrm>
            <a:custGeom>
              <a:avLst/>
              <a:gdLst>
                <a:gd name="connsiteX0" fmla="*/ 315778 w 607639"/>
                <a:gd name="connsiteY0" fmla="*/ 173080 h 579502"/>
                <a:gd name="connsiteX1" fmla="*/ 315778 w 607639"/>
                <a:gd name="connsiteY1" fmla="*/ 266058 h 579502"/>
                <a:gd name="connsiteX2" fmla="*/ 303493 w 607639"/>
                <a:gd name="connsiteY2" fmla="*/ 278325 h 579502"/>
                <a:gd name="connsiteX3" fmla="*/ 210375 w 607639"/>
                <a:gd name="connsiteY3" fmla="*/ 278325 h 579502"/>
                <a:gd name="connsiteX4" fmla="*/ 303493 w 607639"/>
                <a:gd name="connsiteY4" fmla="*/ 359925 h 579502"/>
                <a:gd name="connsiteX5" fmla="*/ 397500 w 607639"/>
                <a:gd name="connsiteY5" fmla="*/ 266058 h 579502"/>
                <a:gd name="connsiteX6" fmla="*/ 315778 w 607639"/>
                <a:gd name="connsiteY6" fmla="*/ 173080 h 579502"/>
                <a:gd name="connsiteX7" fmla="*/ 249814 w 607639"/>
                <a:gd name="connsiteY7" fmla="*/ 160816 h 579502"/>
                <a:gd name="connsiteX8" fmla="*/ 198110 w 607639"/>
                <a:gd name="connsiteY8" fmla="*/ 212449 h 579502"/>
                <a:gd name="connsiteX9" fmla="*/ 249814 w 607639"/>
                <a:gd name="connsiteY9" fmla="*/ 212449 h 579502"/>
                <a:gd name="connsiteX10" fmla="*/ 303493 w 607639"/>
                <a:gd name="connsiteY10" fmla="*/ 147835 h 579502"/>
                <a:gd name="connsiteX11" fmla="*/ 421981 w 607639"/>
                <a:gd name="connsiteY11" fmla="*/ 266058 h 579502"/>
                <a:gd name="connsiteX12" fmla="*/ 303493 w 607639"/>
                <a:gd name="connsiteY12" fmla="*/ 384370 h 579502"/>
                <a:gd name="connsiteX13" fmla="*/ 185093 w 607639"/>
                <a:gd name="connsiteY13" fmla="*/ 266058 h 579502"/>
                <a:gd name="connsiteX14" fmla="*/ 197289 w 607639"/>
                <a:gd name="connsiteY14" fmla="*/ 253880 h 579502"/>
                <a:gd name="connsiteX15" fmla="*/ 291297 w 607639"/>
                <a:gd name="connsiteY15" fmla="*/ 253880 h 579502"/>
                <a:gd name="connsiteX16" fmla="*/ 291297 w 607639"/>
                <a:gd name="connsiteY16" fmla="*/ 160013 h 579502"/>
                <a:gd name="connsiteX17" fmla="*/ 303493 w 607639"/>
                <a:gd name="connsiteY17" fmla="*/ 147835 h 579502"/>
                <a:gd name="connsiteX18" fmla="*/ 262095 w 607639"/>
                <a:gd name="connsiteY18" fmla="*/ 135133 h 579502"/>
                <a:gd name="connsiteX19" fmla="*/ 274287 w 607639"/>
                <a:gd name="connsiteY19" fmla="*/ 147397 h 579502"/>
                <a:gd name="connsiteX20" fmla="*/ 274287 w 607639"/>
                <a:gd name="connsiteY20" fmla="*/ 224713 h 579502"/>
                <a:gd name="connsiteX21" fmla="*/ 262095 w 607639"/>
                <a:gd name="connsiteY21" fmla="*/ 236888 h 579502"/>
                <a:gd name="connsiteX22" fmla="*/ 184672 w 607639"/>
                <a:gd name="connsiteY22" fmla="*/ 236888 h 579502"/>
                <a:gd name="connsiteX23" fmla="*/ 172391 w 607639"/>
                <a:gd name="connsiteY23" fmla="*/ 224713 h 579502"/>
                <a:gd name="connsiteX24" fmla="*/ 262095 w 607639"/>
                <a:gd name="connsiteY24" fmla="*/ 135133 h 579502"/>
                <a:gd name="connsiteX25" fmla="*/ 58120 w 607639"/>
                <a:gd name="connsiteY25" fmla="*/ 108514 h 579502"/>
                <a:gd name="connsiteX26" fmla="*/ 58120 w 607639"/>
                <a:gd name="connsiteY26" fmla="*/ 413970 h 579502"/>
                <a:gd name="connsiteX27" fmla="*/ 549430 w 607639"/>
                <a:gd name="connsiteY27" fmla="*/ 413970 h 579502"/>
                <a:gd name="connsiteX28" fmla="*/ 549430 w 607639"/>
                <a:gd name="connsiteY28" fmla="*/ 108514 h 579502"/>
                <a:gd name="connsiteX29" fmla="*/ 27236 w 607639"/>
                <a:gd name="connsiteY29" fmla="*/ 56079 h 579502"/>
                <a:gd name="connsiteX30" fmla="*/ 27236 w 607639"/>
                <a:gd name="connsiteY30" fmla="*/ 81319 h 579502"/>
                <a:gd name="connsiteX31" fmla="*/ 580403 w 607639"/>
                <a:gd name="connsiteY31" fmla="*/ 81319 h 579502"/>
                <a:gd name="connsiteX32" fmla="*/ 580403 w 607639"/>
                <a:gd name="connsiteY32" fmla="*/ 56079 h 579502"/>
                <a:gd name="connsiteX33" fmla="*/ 303775 w 607639"/>
                <a:gd name="connsiteY33" fmla="*/ 0 h 579502"/>
                <a:gd name="connsiteX34" fmla="*/ 317393 w 607639"/>
                <a:gd name="connsiteY34" fmla="*/ 13597 h 579502"/>
                <a:gd name="connsiteX35" fmla="*/ 317393 w 607639"/>
                <a:gd name="connsiteY35" fmla="*/ 28884 h 579502"/>
                <a:gd name="connsiteX36" fmla="*/ 580403 w 607639"/>
                <a:gd name="connsiteY36" fmla="*/ 28884 h 579502"/>
                <a:gd name="connsiteX37" fmla="*/ 607639 w 607639"/>
                <a:gd name="connsiteY37" fmla="*/ 56079 h 579502"/>
                <a:gd name="connsiteX38" fmla="*/ 607639 w 607639"/>
                <a:gd name="connsiteY38" fmla="*/ 81319 h 579502"/>
                <a:gd name="connsiteX39" fmla="*/ 580403 w 607639"/>
                <a:gd name="connsiteY39" fmla="*/ 108514 h 579502"/>
                <a:gd name="connsiteX40" fmla="*/ 576665 w 607639"/>
                <a:gd name="connsiteY40" fmla="*/ 108514 h 579502"/>
                <a:gd name="connsiteX41" fmla="*/ 576665 w 607639"/>
                <a:gd name="connsiteY41" fmla="*/ 413970 h 579502"/>
                <a:gd name="connsiteX42" fmla="*/ 549430 w 607639"/>
                <a:gd name="connsiteY42" fmla="*/ 441165 h 579502"/>
                <a:gd name="connsiteX43" fmla="*/ 317393 w 607639"/>
                <a:gd name="connsiteY43" fmla="*/ 441165 h 579502"/>
                <a:gd name="connsiteX44" fmla="*/ 317393 w 607639"/>
                <a:gd name="connsiteY44" fmla="*/ 481069 h 579502"/>
                <a:gd name="connsiteX45" fmla="*/ 418236 w 607639"/>
                <a:gd name="connsiteY45" fmla="*/ 554923 h 579502"/>
                <a:gd name="connsiteX46" fmla="*/ 421173 w 607639"/>
                <a:gd name="connsiteY46" fmla="*/ 573942 h 579502"/>
                <a:gd name="connsiteX47" fmla="*/ 410225 w 607639"/>
                <a:gd name="connsiteY47" fmla="*/ 579452 h 579502"/>
                <a:gd name="connsiteX48" fmla="*/ 402215 w 607639"/>
                <a:gd name="connsiteY48" fmla="*/ 576874 h 579502"/>
                <a:gd name="connsiteX49" fmla="*/ 317393 w 607639"/>
                <a:gd name="connsiteY49" fmla="*/ 514752 h 579502"/>
                <a:gd name="connsiteX50" fmla="*/ 317393 w 607639"/>
                <a:gd name="connsiteY50" fmla="*/ 565854 h 579502"/>
                <a:gd name="connsiteX51" fmla="*/ 303775 w 607639"/>
                <a:gd name="connsiteY51" fmla="*/ 579452 h 579502"/>
                <a:gd name="connsiteX52" fmla="*/ 290157 w 607639"/>
                <a:gd name="connsiteY52" fmla="*/ 565854 h 579502"/>
                <a:gd name="connsiteX53" fmla="*/ 290157 w 607639"/>
                <a:gd name="connsiteY53" fmla="*/ 514752 h 579502"/>
                <a:gd name="connsiteX54" fmla="*/ 205424 w 607639"/>
                <a:gd name="connsiteY54" fmla="*/ 576874 h 579502"/>
                <a:gd name="connsiteX55" fmla="*/ 186377 w 607639"/>
                <a:gd name="connsiteY55" fmla="*/ 573942 h 579502"/>
                <a:gd name="connsiteX56" fmla="*/ 189314 w 607639"/>
                <a:gd name="connsiteY56" fmla="*/ 554923 h 579502"/>
                <a:gd name="connsiteX57" fmla="*/ 290157 w 607639"/>
                <a:gd name="connsiteY57" fmla="*/ 481069 h 579502"/>
                <a:gd name="connsiteX58" fmla="*/ 290157 w 607639"/>
                <a:gd name="connsiteY58" fmla="*/ 441165 h 579502"/>
                <a:gd name="connsiteX59" fmla="*/ 58120 w 607639"/>
                <a:gd name="connsiteY59" fmla="*/ 441165 h 579502"/>
                <a:gd name="connsiteX60" fmla="*/ 30885 w 607639"/>
                <a:gd name="connsiteY60" fmla="*/ 413970 h 579502"/>
                <a:gd name="connsiteX61" fmla="*/ 30885 w 607639"/>
                <a:gd name="connsiteY61" fmla="*/ 108514 h 579502"/>
                <a:gd name="connsiteX62" fmla="*/ 27236 w 607639"/>
                <a:gd name="connsiteY62" fmla="*/ 108514 h 579502"/>
                <a:gd name="connsiteX63" fmla="*/ 0 w 607639"/>
                <a:gd name="connsiteY63" fmla="*/ 81319 h 579502"/>
                <a:gd name="connsiteX64" fmla="*/ 0 w 607639"/>
                <a:gd name="connsiteY64" fmla="*/ 56079 h 579502"/>
                <a:gd name="connsiteX65" fmla="*/ 27236 w 607639"/>
                <a:gd name="connsiteY65" fmla="*/ 28884 h 579502"/>
                <a:gd name="connsiteX66" fmla="*/ 290157 w 607639"/>
                <a:gd name="connsiteY66" fmla="*/ 28884 h 579502"/>
                <a:gd name="connsiteX67" fmla="*/ 290157 w 607639"/>
                <a:gd name="connsiteY67" fmla="*/ 13597 h 579502"/>
                <a:gd name="connsiteX68" fmla="*/ 303775 w 607639"/>
                <a:gd name="connsiteY68" fmla="*/ 0 h 5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607639" h="579502">
                  <a:moveTo>
                    <a:pt x="315778" y="173080"/>
                  </a:moveTo>
                  <a:lnTo>
                    <a:pt x="315778" y="266058"/>
                  </a:lnTo>
                  <a:cubicBezTo>
                    <a:pt x="315778" y="272814"/>
                    <a:pt x="310258" y="278325"/>
                    <a:pt x="303493" y="278325"/>
                  </a:cubicBezTo>
                  <a:lnTo>
                    <a:pt x="210375" y="278325"/>
                  </a:lnTo>
                  <a:cubicBezTo>
                    <a:pt x="216429" y="324281"/>
                    <a:pt x="255866" y="359925"/>
                    <a:pt x="303493" y="359925"/>
                  </a:cubicBezTo>
                  <a:cubicBezTo>
                    <a:pt x="355303" y="359925"/>
                    <a:pt x="397500" y="317792"/>
                    <a:pt x="397500" y="266058"/>
                  </a:cubicBezTo>
                  <a:cubicBezTo>
                    <a:pt x="397500" y="218502"/>
                    <a:pt x="361802" y="179124"/>
                    <a:pt x="315778" y="173080"/>
                  </a:cubicBezTo>
                  <a:close/>
                  <a:moveTo>
                    <a:pt x="249814" y="160816"/>
                  </a:moveTo>
                  <a:cubicBezTo>
                    <a:pt x="223740" y="165793"/>
                    <a:pt x="203093" y="186410"/>
                    <a:pt x="198110" y="212449"/>
                  </a:cubicBezTo>
                  <a:lnTo>
                    <a:pt x="249814" y="212449"/>
                  </a:lnTo>
                  <a:close/>
                  <a:moveTo>
                    <a:pt x="303493" y="147835"/>
                  </a:moveTo>
                  <a:cubicBezTo>
                    <a:pt x="368835" y="147835"/>
                    <a:pt x="421981" y="200902"/>
                    <a:pt x="421981" y="266058"/>
                  </a:cubicBezTo>
                  <a:cubicBezTo>
                    <a:pt x="421981" y="331303"/>
                    <a:pt x="368835" y="384370"/>
                    <a:pt x="303493" y="384370"/>
                  </a:cubicBezTo>
                  <a:cubicBezTo>
                    <a:pt x="238239" y="384370"/>
                    <a:pt x="185093" y="331303"/>
                    <a:pt x="185093" y="266058"/>
                  </a:cubicBezTo>
                  <a:cubicBezTo>
                    <a:pt x="185093" y="259303"/>
                    <a:pt x="190523" y="253880"/>
                    <a:pt x="197289" y="253880"/>
                  </a:cubicBezTo>
                  <a:lnTo>
                    <a:pt x="291297" y="253880"/>
                  </a:lnTo>
                  <a:lnTo>
                    <a:pt x="291297" y="160013"/>
                  </a:lnTo>
                  <a:cubicBezTo>
                    <a:pt x="291297" y="153257"/>
                    <a:pt x="296727" y="147835"/>
                    <a:pt x="303493" y="147835"/>
                  </a:cubicBezTo>
                  <a:close/>
                  <a:moveTo>
                    <a:pt x="262095" y="135133"/>
                  </a:moveTo>
                  <a:cubicBezTo>
                    <a:pt x="268859" y="135133"/>
                    <a:pt x="274287" y="140643"/>
                    <a:pt x="274287" y="147397"/>
                  </a:cubicBezTo>
                  <a:lnTo>
                    <a:pt x="274287" y="224713"/>
                  </a:lnTo>
                  <a:cubicBezTo>
                    <a:pt x="274287" y="231467"/>
                    <a:pt x="268859" y="236888"/>
                    <a:pt x="262095" y="236888"/>
                  </a:cubicBezTo>
                  <a:lnTo>
                    <a:pt x="184672" y="236888"/>
                  </a:lnTo>
                  <a:cubicBezTo>
                    <a:pt x="177909" y="236888"/>
                    <a:pt x="172391" y="231467"/>
                    <a:pt x="172391" y="224713"/>
                  </a:cubicBezTo>
                  <a:cubicBezTo>
                    <a:pt x="172391" y="175302"/>
                    <a:pt x="212616" y="135133"/>
                    <a:pt x="262095" y="135133"/>
                  </a:cubicBezTo>
                  <a:close/>
                  <a:moveTo>
                    <a:pt x="58120" y="108514"/>
                  </a:moveTo>
                  <a:lnTo>
                    <a:pt x="58120" y="413970"/>
                  </a:lnTo>
                  <a:lnTo>
                    <a:pt x="549430" y="413970"/>
                  </a:lnTo>
                  <a:lnTo>
                    <a:pt x="549430" y="108514"/>
                  </a:lnTo>
                  <a:close/>
                  <a:moveTo>
                    <a:pt x="27236" y="56079"/>
                  </a:moveTo>
                  <a:lnTo>
                    <a:pt x="27236" y="81319"/>
                  </a:lnTo>
                  <a:lnTo>
                    <a:pt x="580403" y="81319"/>
                  </a:lnTo>
                  <a:lnTo>
                    <a:pt x="580403" y="56079"/>
                  </a:lnTo>
                  <a:close/>
                  <a:moveTo>
                    <a:pt x="303775" y="0"/>
                  </a:moveTo>
                  <a:cubicBezTo>
                    <a:pt x="311341" y="0"/>
                    <a:pt x="317393" y="6132"/>
                    <a:pt x="317393" y="13597"/>
                  </a:cubicBezTo>
                  <a:lnTo>
                    <a:pt x="317393" y="28884"/>
                  </a:lnTo>
                  <a:lnTo>
                    <a:pt x="580403" y="28884"/>
                  </a:lnTo>
                  <a:cubicBezTo>
                    <a:pt x="595356" y="28884"/>
                    <a:pt x="607639" y="41148"/>
                    <a:pt x="607639" y="56079"/>
                  </a:cubicBezTo>
                  <a:lnTo>
                    <a:pt x="607639" y="81319"/>
                  </a:lnTo>
                  <a:cubicBezTo>
                    <a:pt x="607639" y="96338"/>
                    <a:pt x="595356" y="108514"/>
                    <a:pt x="580403" y="108514"/>
                  </a:cubicBezTo>
                  <a:lnTo>
                    <a:pt x="576665" y="108514"/>
                  </a:lnTo>
                  <a:lnTo>
                    <a:pt x="576665" y="413970"/>
                  </a:lnTo>
                  <a:cubicBezTo>
                    <a:pt x="576665" y="428990"/>
                    <a:pt x="564472" y="441165"/>
                    <a:pt x="549430" y="441165"/>
                  </a:cubicBezTo>
                  <a:lnTo>
                    <a:pt x="317393" y="441165"/>
                  </a:lnTo>
                  <a:lnTo>
                    <a:pt x="317393" y="481069"/>
                  </a:lnTo>
                  <a:lnTo>
                    <a:pt x="418236" y="554923"/>
                  </a:lnTo>
                  <a:cubicBezTo>
                    <a:pt x="424377" y="559366"/>
                    <a:pt x="425623" y="567898"/>
                    <a:pt x="421173" y="573942"/>
                  </a:cubicBezTo>
                  <a:cubicBezTo>
                    <a:pt x="418503" y="577585"/>
                    <a:pt x="414409" y="579452"/>
                    <a:pt x="410225" y="579452"/>
                  </a:cubicBezTo>
                  <a:cubicBezTo>
                    <a:pt x="407466" y="579452"/>
                    <a:pt x="404618" y="578652"/>
                    <a:pt x="402215" y="576874"/>
                  </a:cubicBezTo>
                  <a:lnTo>
                    <a:pt x="317393" y="514752"/>
                  </a:lnTo>
                  <a:lnTo>
                    <a:pt x="317393" y="565854"/>
                  </a:lnTo>
                  <a:cubicBezTo>
                    <a:pt x="317393" y="573408"/>
                    <a:pt x="311341" y="579452"/>
                    <a:pt x="303775" y="579452"/>
                  </a:cubicBezTo>
                  <a:cubicBezTo>
                    <a:pt x="296299" y="579452"/>
                    <a:pt x="290157" y="573408"/>
                    <a:pt x="290157" y="565854"/>
                  </a:cubicBezTo>
                  <a:lnTo>
                    <a:pt x="290157" y="514752"/>
                  </a:lnTo>
                  <a:lnTo>
                    <a:pt x="205424" y="576874"/>
                  </a:lnTo>
                  <a:cubicBezTo>
                    <a:pt x="199372" y="581318"/>
                    <a:pt x="190827" y="579985"/>
                    <a:pt x="186377" y="573942"/>
                  </a:cubicBezTo>
                  <a:cubicBezTo>
                    <a:pt x="181927" y="567898"/>
                    <a:pt x="183262" y="559366"/>
                    <a:pt x="189314" y="554923"/>
                  </a:cubicBezTo>
                  <a:lnTo>
                    <a:pt x="290157" y="481069"/>
                  </a:lnTo>
                  <a:lnTo>
                    <a:pt x="290157" y="441165"/>
                  </a:lnTo>
                  <a:lnTo>
                    <a:pt x="58120" y="441165"/>
                  </a:lnTo>
                  <a:cubicBezTo>
                    <a:pt x="43167" y="441165"/>
                    <a:pt x="30885" y="428990"/>
                    <a:pt x="30885" y="413970"/>
                  </a:cubicBezTo>
                  <a:lnTo>
                    <a:pt x="30885" y="108514"/>
                  </a:lnTo>
                  <a:lnTo>
                    <a:pt x="27236" y="108514"/>
                  </a:lnTo>
                  <a:cubicBezTo>
                    <a:pt x="12194" y="108514"/>
                    <a:pt x="0" y="96338"/>
                    <a:pt x="0" y="81319"/>
                  </a:cubicBezTo>
                  <a:lnTo>
                    <a:pt x="0" y="56079"/>
                  </a:lnTo>
                  <a:cubicBezTo>
                    <a:pt x="0" y="41148"/>
                    <a:pt x="12194" y="28884"/>
                    <a:pt x="27236" y="28884"/>
                  </a:cubicBezTo>
                  <a:lnTo>
                    <a:pt x="290157" y="28884"/>
                  </a:lnTo>
                  <a:lnTo>
                    <a:pt x="290157" y="13597"/>
                  </a:lnTo>
                  <a:cubicBezTo>
                    <a:pt x="290157" y="6132"/>
                    <a:pt x="296299" y="0"/>
                    <a:pt x="3037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/>
              <a:endParaRPr/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1023825" y="2896613"/>
              <a:ext cx="2693716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985001" y="4214905"/>
              <a:ext cx="2693716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îṣḷîḋê">
              <a:extLst>
                <a:ext uri="{FF2B5EF4-FFF2-40B4-BE49-F238E27FC236}">
                  <a16:creationId xmlns:a16="http://schemas.microsoft.com/office/drawing/2014/main" id="{CEAE99D7-A11F-0304-B408-716DBC789E9F}"/>
                </a:ext>
              </a:extLst>
            </p:cNvPr>
            <p:cNvSpPr txBox="1"/>
            <p:nvPr/>
          </p:nvSpPr>
          <p:spPr>
            <a:xfrm>
              <a:off x="597273" y="3343067"/>
              <a:ext cx="2901840" cy="614747"/>
            </a:xfrm>
            <a:prstGeom prst="rect">
              <a:avLst/>
            </a:prstGeom>
            <a:noFill/>
          </p:spPr>
          <p:txBody>
            <a:bodyPr wrap="none" lIns="91440" tIns="45720" rIns="91440" bIns="45720" anchor="ctr" anchorCtr="0">
              <a:normAutofit/>
            </a:bodyPr>
            <a:lstStyle/>
            <a:p>
              <a:r>
                <a:rPr lang="en-US" altLang="zh-CN" sz="1600" dirty="0"/>
                <a:t>2. </a:t>
              </a:r>
              <a:r>
                <a:rPr lang="zh-CN" altLang="en-US" sz="1600" dirty="0"/>
                <a:t>抗雷电和电磁的干扰好。</a:t>
              </a:r>
              <a:endParaRPr lang="en-US" altLang="zh-CN" sz="1600" dirty="0"/>
            </a:p>
            <a:p>
              <a:r>
                <a:rPr lang="zh-CN" altLang="en-US" sz="1600" dirty="0"/>
                <a:t>（较与双绞线）</a:t>
              </a:r>
            </a:p>
          </p:txBody>
        </p:sp>
        <p:sp>
          <p:nvSpPr>
            <p:cNvPr id="40" name="îṣḷîḋê">
              <a:extLst>
                <a:ext uri="{FF2B5EF4-FFF2-40B4-BE49-F238E27FC236}">
                  <a16:creationId xmlns:a16="http://schemas.microsoft.com/office/drawing/2014/main" id="{CAEB26E3-6484-770C-62CE-4DD8BFFB5EC0}"/>
                </a:ext>
              </a:extLst>
            </p:cNvPr>
            <p:cNvSpPr txBox="1"/>
            <p:nvPr/>
          </p:nvSpPr>
          <p:spPr>
            <a:xfrm>
              <a:off x="612595" y="4644917"/>
              <a:ext cx="2226251" cy="322214"/>
            </a:xfrm>
            <a:prstGeom prst="rect">
              <a:avLst/>
            </a:prstGeom>
            <a:noFill/>
          </p:spPr>
          <p:txBody>
            <a:bodyPr wrap="none" lIns="91440" tIns="45720" rIns="91440" bIns="45720" anchor="ctr" anchorCtr="0">
              <a:normAutofit lnSpcReduction="10000"/>
            </a:bodyPr>
            <a:lstStyle/>
            <a:p>
              <a:r>
                <a:rPr lang="en-US" altLang="zh-CN" sz="1600" dirty="0"/>
                <a:t>3. </a:t>
              </a:r>
              <a:r>
                <a:rPr lang="zh-CN" altLang="en-US" sz="1600" dirty="0"/>
                <a:t>无串音干扰，保密性好；（四者中最好）</a:t>
              </a:r>
            </a:p>
          </p:txBody>
        </p:sp>
        <p:sp>
          <p:nvSpPr>
            <p:cNvPr id="41" name="îṣḷîḋê">
              <a:extLst>
                <a:ext uri="{FF2B5EF4-FFF2-40B4-BE49-F238E27FC236}">
                  <a16:creationId xmlns:a16="http://schemas.microsoft.com/office/drawing/2014/main" id="{3EFAAD24-41AE-6DF3-A323-242470E72C26}"/>
                </a:ext>
              </a:extLst>
            </p:cNvPr>
            <p:cNvSpPr txBox="1"/>
            <p:nvPr/>
          </p:nvSpPr>
          <p:spPr>
            <a:xfrm>
              <a:off x="612595" y="5630136"/>
              <a:ext cx="3066122" cy="828311"/>
            </a:xfrm>
            <a:prstGeom prst="rect">
              <a:avLst/>
            </a:prstGeom>
            <a:noFill/>
          </p:spPr>
          <p:txBody>
            <a:bodyPr wrap="none" lIns="91440" tIns="45720" rIns="91440" bIns="45720" anchor="ctr" anchorCtr="0">
              <a:normAutofit/>
            </a:bodyPr>
            <a:lstStyle/>
            <a:p>
              <a:r>
                <a:rPr lang="en-US" altLang="zh-CN" sz="1600" dirty="0"/>
                <a:t>4. </a:t>
              </a:r>
              <a:r>
                <a:rPr lang="zh-CN" altLang="en-US" sz="1600" dirty="0"/>
                <a:t>体积小，重量轻。（</a:t>
              </a:r>
              <a:r>
                <a:rPr lang="zh-CN" altLang="en-US" sz="1600" dirty="0">
                  <a:sym typeface="+mn-ea"/>
                </a:rPr>
                <a:t>相比于双绞线和同轴电缆</a:t>
              </a:r>
              <a:r>
                <a:rPr lang="zh-CN" altLang="en-US" sz="1600" dirty="0"/>
                <a:t>）</a:t>
              </a:r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3985FF9B-F8A3-0AE7-E3E7-E241A23EFF4A}"/>
                </a:ext>
              </a:extLst>
            </p:cNvPr>
            <p:cNvCxnSpPr/>
            <p:nvPr/>
          </p:nvCxnSpPr>
          <p:spPr>
            <a:xfrm>
              <a:off x="985001" y="5373044"/>
              <a:ext cx="2693716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ïŝḷïďè">
              <a:extLst>
                <a:ext uri="{FF2B5EF4-FFF2-40B4-BE49-F238E27FC236}">
                  <a16:creationId xmlns:a16="http://schemas.microsoft.com/office/drawing/2014/main" id="{A9272161-0652-E2B9-1571-5A65E5FB0111}"/>
                </a:ext>
              </a:extLst>
            </p:cNvPr>
            <p:cNvSpPr/>
            <p:nvPr/>
          </p:nvSpPr>
          <p:spPr>
            <a:xfrm>
              <a:off x="93310" y="5785324"/>
              <a:ext cx="517936" cy="51793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/>
            </a:p>
          </p:txBody>
        </p:sp>
        <p:sp>
          <p:nvSpPr>
            <p:cNvPr id="50" name="ïŝḷïďè">
              <a:extLst>
                <a:ext uri="{FF2B5EF4-FFF2-40B4-BE49-F238E27FC236}">
                  <a16:creationId xmlns:a16="http://schemas.microsoft.com/office/drawing/2014/main" id="{18F90183-402E-664C-22AE-F5FD68A85383}"/>
                </a:ext>
              </a:extLst>
            </p:cNvPr>
            <p:cNvSpPr/>
            <p:nvPr/>
          </p:nvSpPr>
          <p:spPr>
            <a:xfrm>
              <a:off x="104803" y="4563936"/>
              <a:ext cx="517936" cy="51793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/>
            </a:p>
          </p:txBody>
        </p:sp>
        <p:sp>
          <p:nvSpPr>
            <p:cNvPr id="51" name="ïŝḷïďè">
              <a:extLst>
                <a:ext uri="{FF2B5EF4-FFF2-40B4-BE49-F238E27FC236}">
                  <a16:creationId xmlns:a16="http://schemas.microsoft.com/office/drawing/2014/main" id="{A13B58F6-BF9A-1317-7B23-76202E2C671F}"/>
                </a:ext>
              </a:extLst>
            </p:cNvPr>
            <p:cNvSpPr/>
            <p:nvPr/>
          </p:nvSpPr>
          <p:spPr>
            <a:xfrm>
              <a:off x="120204" y="3454888"/>
              <a:ext cx="517936" cy="51793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/>
            </a:p>
          </p:txBody>
        </p:sp>
        <p:sp>
          <p:nvSpPr>
            <p:cNvPr id="52" name="ïŝḷïďè">
              <a:extLst>
                <a:ext uri="{FF2B5EF4-FFF2-40B4-BE49-F238E27FC236}">
                  <a16:creationId xmlns:a16="http://schemas.microsoft.com/office/drawing/2014/main" id="{A06FEC0C-A407-8499-F42A-3448E84CFD43}"/>
                </a:ext>
              </a:extLst>
            </p:cNvPr>
            <p:cNvSpPr/>
            <p:nvPr/>
          </p:nvSpPr>
          <p:spPr>
            <a:xfrm>
              <a:off x="23547" y="1873020"/>
              <a:ext cx="517936" cy="51793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38978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微波通信的优缺点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15</a:t>
            </a:fld>
            <a:endParaRPr lang="zh-CN" altLang="en-US" dirty="0"/>
          </a:p>
        </p:txBody>
      </p:sp>
      <p:grpSp>
        <p:nvGrpSpPr>
          <p:cNvPr id="5" name="249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51988" y="1758226"/>
            <a:ext cx="11398344" cy="4609501"/>
            <a:chOff x="116457" y="1873020"/>
            <a:chExt cx="11398344" cy="4609501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8772944" y="2896613"/>
              <a:ext cx="2524647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8772944" y="4214905"/>
              <a:ext cx="2524647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i$líḍê"/>
            <p:cNvSpPr txBox="1"/>
            <p:nvPr/>
          </p:nvSpPr>
          <p:spPr>
            <a:xfrm>
              <a:off x="9255546" y="1920283"/>
              <a:ext cx="2226249" cy="658803"/>
            </a:xfrm>
            <a:prstGeom prst="rect">
              <a:avLst/>
            </a:prstGeom>
            <a:noFill/>
          </p:spPr>
          <p:txBody>
            <a:bodyPr wrap="none" lIns="91440" tIns="45720" rIns="91440" bIns="45720" anchor="ctr" anchorCtr="0">
              <a:normAutofit/>
            </a:bodyPr>
            <a:lstStyle/>
            <a:p>
              <a:r>
                <a:rPr lang="zh-CN" altLang="en-US" sz="1600" b="1" dirty="0"/>
                <a:t>只能进行直线传播</a:t>
              </a:r>
              <a:endParaRPr lang="en-US" altLang="zh-CN" sz="1600" b="1" dirty="0"/>
            </a:p>
            <a:p>
              <a:r>
                <a:rPr lang="zh-CN" altLang="en-US" sz="1600" b="1" dirty="0"/>
                <a:t>有中继站的成本开销。</a:t>
              </a:r>
            </a:p>
          </p:txBody>
        </p:sp>
        <p:sp>
          <p:nvSpPr>
            <p:cNvPr id="14" name="îṣḷîḋê"/>
            <p:cNvSpPr txBox="1"/>
            <p:nvPr/>
          </p:nvSpPr>
          <p:spPr>
            <a:xfrm>
              <a:off x="845830" y="2008600"/>
              <a:ext cx="2226251" cy="322214"/>
            </a:xfrm>
            <a:prstGeom prst="rect">
              <a:avLst/>
            </a:prstGeom>
            <a:noFill/>
          </p:spPr>
          <p:txBody>
            <a:bodyPr wrap="none" lIns="91440" tIns="45720" rIns="91440" bIns="45720" anchor="ctr" anchorCtr="0">
              <a:normAutofit lnSpcReduction="10000"/>
            </a:bodyPr>
            <a:lstStyle/>
            <a:p>
              <a:r>
                <a:rPr lang="zh-CN" altLang="en-US" sz="1600" dirty="0"/>
                <a:t>频带宽，携带信息量巨大</a:t>
              </a:r>
              <a:endParaRPr lang="en-US" altLang="zh-CN" sz="1600" dirty="0"/>
            </a:p>
          </p:txBody>
        </p:sp>
        <p:sp>
          <p:nvSpPr>
            <p:cNvPr id="20" name="išlíḓe"/>
            <p:cNvSpPr/>
            <p:nvPr/>
          </p:nvSpPr>
          <p:spPr>
            <a:xfrm>
              <a:off x="4294042" y="2708919"/>
              <a:ext cx="2107120" cy="2107118"/>
            </a:xfrm>
            <a:custGeom>
              <a:avLst/>
              <a:gdLst>
                <a:gd name="connsiteX0" fmla="*/ 1124074 w 1583637"/>
                <a:gd name="connsiteY0" fmla="*/ 252493 h 1583637"/>
                <a:gd name="connsiteX1" fmla="*/ 1247256 w 1583637"/>
                <a:gd name="connsiteY1" fmla="*/ 149126 h 1583637"/>
                <a:gd name="connsiteX2" fmla="*/ 1345663 w 1583637"/>
                <a:gd name="connsiteY2" fmla="*/ 231701 h 1583637"/>
                <a:gd name="connsiteX3" fmla="*/ 1265256 w 1583637"/>
                <a:gd name="connsiteY3" fmla="*/ 370961 h 1583637"/>
                <a:gd name="connsiteX4" fmla="*/ 1393012 w 1583637"/>
                <a:gd name="connsiteY4" fmla="*/ 592241 h 1583637"/>
                <a:gd name="connsiteX5" fmla="*/ 1553818 w 1583637"/>
                <a:gd name="connsiteY5" fmla="*/ 592237 h 1583637"/>
                <a:gd name="connsiteX6" fmla="*/ 1576125 w 1583637"/>
                <a:gd name="connsiteY6" fmla="*/ 718748 h 1583637"/>
                <a:gd name="connsiteX7" fmla="*/ 1425015 w 1583637"/>
                <a:gd name="connsiteY7" fmla="*/ 773743 h 1583637"/>
                <a:gd name="connsiteX8" fmla="*/ 1380646 w 1583637"/>
                <a:gd name="connsiteY8" fmla="*/ 1025372 h 1583637"/>
                <a:gd name="connsiteX9" fmla="*/ 1503833 w 1583637"/>
                <a:gd name="connsiteY9" fmla="*/ 1128733 h 1583637"/>
                <a:gd name="connsiteX10" fmla="*/ 1439602 w 1583637"/>
                <a:gd name="connsiteY10" fmla="*/ 1239984 h 1583637"/>
                <a:gd name="connsiteX11" fmla="*/ 1288495 w 1583637"/>
                <a:gd name="connsiteY11" fmla="*/ 1184982 h 1583637"/>
                <a:gd name="connsiteX12" fmla="*/ 1092761 w 1583637"/>
                <a:gd name="connsiteY12" fmla="*/ 1349222 h 1583637"/>
                <a:gd name="connsiteX13" fmla="*/ 1120689 w 1583637"/>
                <a:gd name="connsiteY13" fmla="*/ 1507584 h 1583637"/>
                <a:gd name="connsiteX14" fmla="*/ 999974 w 1583637"/>
                <a:gd name="connsiteY14" fmla="*/ 1551521 h 1583637"/>
                <a:gd name="connsiteX15" fmla="*/ 919574 w 1583637"/>
                <a:gd name="connsiteY15" fmla="*/ 1412257 h 1583637"/>
                <a:gd name="connsiteX16" fmla="*/ 664062 w 1583637"/>
                <a:gd name="connsiteY16" fmla="*/ 1412257 h 1583637"/>
                <a:gd name="connsiteX17" fmla="*/ 583663 w 1583637"/>
                <a:gd name="connsiteY17" fmla="*/ 1551521 h 1583637"/>
                <a:gd name="connsiteX18" fmla="*/ 462948 w 1583637"/>
                <a:gd name="connsiteY18" fmla="*/ 1507584 h 1583637"/>
                <a:gd name="connsiteX19" fmla="*/ 490876 w 1583637"/>
                <a:gd name="connsiteY19" fmla="*/ 1349222 h 1583637"/>
                <a:gd name="connsiteX20" fmla="*/ 295142 w 1583637"/>
                <a:gd name="connsiteY20" fmla="*/ 1184981 h 1583637"/>
                <a:gd name="connsiteX21" fmla="*/ 144035 w 1583637"/>
                <a:gd name="connsiteY21" fmla="*/ 1239984 h 1583637"/>
                <a:gd name="connsiteX22" fmla="*/ 79804 w 1583637"/>
                <a:gd name="connsiteY22" fmla="*/ 1128733 h 1583637"/>
                <a:gd name="connsiteX23" fmla="*/ 202991 w 1583637"/>
                <a:gd name="connsiteY23" fmla="*/ 1025372 h 1583637"/>
                <a:gd name="connsiteX24" fmla="*/ 158622 w 1583637"/>
                <a:gd name="connsiteY24" fmla="*/ 773743 h 1583637"/>
                <a:gd name="connsiteX25" fmla="*/ 7512 w 1583637"/>
                <a:gd name="connsiteY25" fmla="*/ 718748 h 1583637"/>
                <a:gd name="connsiteX26" fmla="*/ 29819 w 1583637"/>
                <a:gd name="connsiteY26" fmla="*/ 592237 h 1583637"/>
                <a:gd name="connsiteX27" fmla="*/ 190625 w 1583637"/>
                <a:gd name="connsiteY27" fmla="*/ 592241 h 1583637"/>
                <a:gd name="connsiteX28" fmla="*/ 318381 w 1583637"/>
                <a:gd name="connsiteY28" fmla="*/ 370961 h 1583637"/>
                <a:gd name="connsiteX29" fmla="*/ 237974 w 1583637"/>
                <a:gd name="connsiteY29" fmla="*/ 231701 h 1583637"/>
                <a:gd name="connsiteX30" fmla="*/ 336381 w 1583637"/>
                <a:gd name="connsiteY30" fmla="*/ 149126 h 1583637"/>
                <a:gd name="connsiteX31" fmla="*/ 459563 w 1583637"/>
                <a:gd name="connsiteY31" fmla="*/ 252493 h 1583637"/>
                <a:gd name="connsiteX32" fmla="*/ 699666 w 1583637"/>
                <a:gd name="connsiteY32" fmla="*/ 165103 h 1583637"/>
                <a:gd name="connsiteX33" fmla="*/ 727586 w 1583637"/>
                <a:gd name="connsiteY33" fmla="*/ 6739 h 1583637"/>
                <a:gd name="connsiteX34" fmla="*/ 856051 w 1583637"/>
                <a:gd name="connsiteY34" fmla="*/ 6739 h 1583637"/>
                <a:gd name="connsiteX35" fmla="*/ 883970 w 1583637"/>
                <a:gd name="connsiteY35" fmla="*/ 165102 h 1583637"/>
                <a:gd name="connsiteX36" fmla="*/ 1124073 w 1583637"/>
                <a:gd name="connsiteY36" fmla="*/ 252493 h 1583637"/>
                <a:gd name="connsiteX37" fmla="*/ 1124074 w 1583637"/>
                <a:gd name="connsiteY37" fmla="*/ 252493 h 1583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83637" h="1583637">
                  <a:moveTo>
                    <a:pt x="1124074" y="252493"/>
                  </a:moveTo>
                  <a:lnTo>
                    <a:pt x="1247256" y="149126"/>
                  </a:lnTo>
                  <a:lnTo>
                    <a:pt x="1345663" y="231701"/>
                  </a:lnTo>
                  <a:lnTo>
                    <a:pt x="1265256" y="370961"/>
                  </a:lnTo>
                  <a:cubicBezTo>
                    <a:pt x="1322430" y="435278"/>
                    <a:pt x="1365899" y="510569"/>
                    <a:pt x="1393012" y="592241"/>
                  </a:cubicBezTo>
                  <a:lnTo>
                    <a:pt x="1553818" y="592237"/>
                  </a:lnTo>
                  <a:lnTo>
                    <a:pt x="1576125" y="718748"/>
                  </a:lnTo>
                  <a:lnTo>
                    <a:pt x="1425015" y="773743"/>
                  </a:lnTo>
                  <a:cubicBezTo>
                    <a:pt x="1427471" y="859762"/>
                    <a:pt x="1412374" y="945380"/>
                    <a:pt x="1380646" y="1025372"/>
                  </a:cubicBezTo>
                  <a:lnTo>
                    <a:pt x="1503833" y="1128733"/>
                  </a:lnTo>
                  <a:lnTo>
                    <a:pt x="1439602" y="1239984"/>
                  </a:lnTo>
                  <a:lnTo>
                    <a:pt x="1288495" y="1184982"/>
                  </a:lnTo>
                  <a:cubicBezTo>
                    <a:pt x="1235084" y="1252456"/>
                    <a:pt x="1168484" y="1308339"/>
                    <a:pt x="1092761" y="1349222"/>
                  </a:cubicBezTo>
                  <a:lnTo>
                    <a:pt x="1120689" y="1507584"/>
                  </a:lnTo>
                  <a:lnTo>
                    <a:pt x="999974" y="1551521"/>
                  </a:lnTo>
                  <a:lnTo>
                    <a:pt x="919574" y="1412257"/>
                  </a:lnTo>
                  <a:cubicBezTo>
                    <a:pt x="835287" y="1429613"/>
                    <a:pt x="748348" y="1429613"/>
                    <a:pt x="664062" y="1412257"/>
                  </a:cubicBezTo>
                  <a:lnTo>
                    <a:pt x="583663" y="1551521"/>
                  </a:lnTo>
                  <a:lnTo>
                    <a:pt x="462948" y="1507584"/>
                  </a:lnTo>
                  <a:lnTo>
                    <a:pt x="490876" y="1349222"/>
                  </a:lnTo>
                  <a:cubicBezTo>
                    <a:pt x="415153" y="1308339"/>
                    <a:pt x="348553" y="1252455"/>
                    <a:pt x="295142" y="1184981"/>
                  </a:cubicBezTo>
                  <a:lnTo>
                    <a:pt x="144035" y="1239984"/>
                  </a:lnTo>
                  <a:lnTo>
                    <a:pt x="79804" y="1128733"/>
                  </a:lnTo>
                  <a:lnTo>
                    <a:pt x="202991" y="1025372"/>
                  </a:lnTo>
                  <a:cubicBezTo>
                    <a:pt x="171263" y="945380"/>
                    <a:pt x="156166" y="859762"/>
                    <a:pt x="158622" y="773743"/>
                  </a:cubicBezTo>
                  <a:lnTo>
                    <a:pt x="7512" y="718748"/>
                  </a:lnTo>
                  <a:lnTo>
                    <a:pt x="29819" y="592237"/>
                  </a:lnTo>
                  <a:lnTo>
                    <a:pt x="190625" y="592241"/>
                  </a:lnTo>
                  <a:cubicBezTo>
                    <a:pt x="217738" y="510569"/>
                    <a:pt x="261208" y="435277"/>
                    <a:pt x="318381" y="370961"/>
                  </a:cubicBezTo>
                  <a:lnTo>
                    <a:pt x="237974" y="231701"/>
                  </a:lnTo>
                  <a:lnTo>
                    <a:pt x="336381" y="149126"/>
                  </a:lnTo>
                  <a:lnTo>
                    <a:pt x="459563" y="252493"/>
                  </a:lnTo>
                  <a:cubicBezTo>
                    <a:pt x="532831" y="207356"/>
                    <a:pt x="614527" y="177621"/>
                    <a:pt x="699666" y="165103"/>
                  </a:cubicBezTo>
                  <a:lnTo>
                    <a:pt x="727586" y="6739"/>
                  </a:lnTo>
                  <a:lnTo>
                    <a:pt x="856051" y="6739"/>
                  </a:lnTo>
                  <a:lnTo>
                    <a:pt x="883970" y="165102"/>
                  </a:lnTo>
                  <a:cubicBezTo>
                    <a:pt x="969110" y="177621"/>
                    <a:pt x="1050806" y="207356"/>
                    <a:pt x="1124073" y="252493"/>
                  </a:cubicBezTo>
                  <a:lnTo>
                    <a:pt x="1124074" y="2524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/>
            </a:p>
          </p:txBody>
        </p:sp>
        <p:sp>
          <p:nvSpPr>
            <p:cNvPr id="21" name="ïšļíḓé"/>
            <p:cNvSpPr/>
            <p:nvPr/>
          </p:nvSpPr>
          <p:spPr>
            <a:xfrm rot="20156592">
              <a:off x="6157390" y="2353527"/>
              <a:ext cx="1740570" cy="1740564"/>
            </a:xfrm>
            <a:custGeom>
              <a:avLst/>
              <a:gdLst>
                <a:gd name="connsiteX0" fmla="*/ 1124074 w 1583637"/>
                <a:gd name="connsiteY0" fmla="*/ 252493 h 1583637"/>
                <a:gd name="connsiteX1" fmla="*/ 1247256 w 1583637"/>
                <a:gd name="connsiteY1" fmla="*/ 149126 h 1583637"/>
                <a:gd name="connsiteX2" fmla="*/ 1345663 w 1583637"/>
                <a:gd name="connsiteY2" fmla="*/ 231701 h 1583637"/>
                <a:gd name="connsiteX3" fmla="*/ 1265256 w 1583637"/>
                <a:gd name="connsiteY3" fmla="*/ 370961 h 1583637"/>
                <a:gd name="connsiteX4" fmla="*/ 1393012 w 1583637"/>
                <a:gd name="connsiteY4" fmla="*/ 592241 h 1583637"/>
                <a:gd name="connsiteX5" fmla="*/ 1553818 w 1583637"/>
                <a:gd name="connsiteY5" fmla="*/ 592237 h 1583637"/>
                <a:gd name="connsiteX6" fmla="*/ 1576125 w 1583637"/>
                <a:gd name="connsiteY6" fmla="*/ 718748 h 1583637"/>
                <a:gd name="connsiteX7" fmla="*/ 1425015 w 1583637"/>
                <a:gd name="connsiteY7" fmla="*/ 773743 h 1583637"/>
                <a:gd name="connsiteX8" fmla="*/ 1380646 w 1583637"/>
                <a:gd name="connsiteY8" fmla="*/ 1025372 h 1583637"/>
                <a:gd name="connsiteX9" fmla="*/ 1503833 w 1583637"/>
                <a:gd name="connsiteY9" fmla="*/ 1128733 h 1583637"/>
                <a:gd name="connsiteX10" fmla="*/ 1439602 w 1583637"/>
                <a:gd name="connsiteY10" fmla="*/ 1239984 h 1583637"/>
                <a:gd name="connsiteX11" fmla="*/ 1288495 w 1583637"/>
                <a:gd name="connsiteY11" fmla="*/ 1184982 h 1583637"/>
                <a:gd name="connsiteX12" fmla="*/ 1092761 w 1583637"/>
                <a:gd name="connsiteY12" fmla="*/ 1349222 h 1583637"/>
                <a:gd name="connsiteX13" fmla="*/ 1120689 w 1583637"/>
                <a:gd name="connsiteY13" fmla="*/ 1507584 h 1583637"/>
                <a:gd name="connsiteX14" fmla="*/ 999974 w 1583637"/>
                <a:gd name="connsiteY14" fmla="*/ 1551521 h 1583637"/>
                <a:gd name="connsiteX15" fmla="*/ 919574 w 1583637"/>
                <a:gd name="connsiteY15" fmla="*/ 1412257 h 1583637"/>
                <a:gd name="connsiteX16" fmla="*/ 664062 w 1583637"/>
                <a:gd name="connsiteY16" fmla="*/ 1412257 h 1583637"/>
                <a:gd name="connsiteX17" fmla="*/ 583663 w 1583637"/>
                <a:gd name="connsiteY17" fmla="*/ 1551521 h 1583637"/>
                <a:gd name="connsiteX18" fmla="*/ 462948 w 1583637"/>
                <a:gd name="connsiteY18" fmla="*/ 1507584 h 1583637"/>
                <a:gd name="connsiteX19" fmla="*/ 490876 w 1583637"/>
                <a:gd name="connsiteY19" fmla="*/ 1349222 h 1583637"/>
                <a:gd name="connsiteX20" fmla="*/ 295142 w 1583637"/>
                <a:gd name="connsiteY20" fmla="*/ 1184981 h 1583637"/>
                <a:gd name="connsiteX21" fmla="*/ 144035 w 1583637"/>
                <a:gd name="connsiteY21" fmla="*/ 1239984 h 1583637"/>
                <a:gd name="connsiteX22" fmla="*/ 79804 w 1583637"/>
                <a:gd name="connsiteY22" fmla="*/ 1128733 h 1583637"/>
                <a:gd name="connsiteX23" fmla="*/ 202991 w 1583637"/>
                <a:gd name="connsiteY23" fmla="*/ 1025372 h 1583637"/>
                <a:gd name="connsiteX24" fmla="*/ 158622 w 1583637"/>
                <a:gd name="connsiteY24" fmla="*/ 773743 h 1583637"/>
                <a:gd name="connsiteX25" fmla="*/ 7512 w 1583637"/>
                <a:gd name="connsiteY25" fmla="*/ 718748 h 1583637"/>
                <a:gd name="connsiteX26" fmla="*/ 29819 w 1583637"/>
                <a:gd name="connsiteY26" fmla="*/ 592237 h 1583637"/>
                <a:gd name="connsiteX27" fmla="*/ 190625 w 1583637"/>
                <a:gd name="connsiteY27" fmla="*/ 592241 h 1583637"/>
                <a:gd name="connsiteX28" fmla="*/ 318381 w 1583637"/>
                <a:gd name="connsiteY28" fmla="*/ 370961 h 1583637"/>
                <a:gd name="connsiteX29" fmla="*/ 237974 w 1583637"/>
                <a:gd name="connsiteY29" fmla="*/ 231701 h 1583637"/>
                <a:gd name="connsiteX30" fmla="*/ 336381 w 1583637"/>
                <a:gd name="connsiteY30" fmla="*/ 149126 h 1583637"/>
                <a:gd name="connsiteX31" fmla="*/ 459563 w 1583637"/>
                <a:gd name="connsiteY31" fmla="*/ 252493 h 1583637"/>
                <a:gd name="connsiteX32" fmla="*/ 699666 w 1583637"/>
                <a:gd name="connsiteY32" fmla="*/ 165103 h 1583637"/>
                <a:gd name="connsiteX33" fmla="*/ 727586 w 1583637"/>
                <a:gd name="connsiteY33" fmla="*/ 6739 h 1583637"/>
                <a:gd name="connsiteX34" fmla="*/ 856051 w 1583637"/>
                <a:gd name="connsiteY34" fmla="*/ 6739 h 1583637"/>
                <a:gd name="connsiteX35" fmla="*/ 883970 w 1583637"/>
                <a:gd name="connsiteY35" fmla="*/ 165102 h 1583637"/>
                <a:gd name="connsiteX36" fmla="*/ 1124073 w 1583637"/>
                <a:gd name="connsiteY36" fmla="*/ 252493 h 1583637"/>
                <a:gd name="connsiteX37" fmla="*/ 1124074 w 1583637"/>
                <a:gd name="connsiteY37" fmla="*/ 252493 h 1583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83637" h="1583637">
                  <a:moveTo>
                    <a:pt x="1124074" y="252493"/>
                  </a:moveTo>
                  <a:lnTo>
                    <a:pt x="1247256" y="149126"/>
                  </a:lnTo>
                  <a:lnTo>
                    <a:pt x="1345663" y="231701"/>
                  </a:lnTo>
                  <a:lnTo>
                    <a:pt x="1265256" y="370961"/>
                  </a:lnTo>
                  <a:cubicBezTo>
                    <a:pt x="1322430" y="435278"/>
                    <a:pt x="1365899" y="510569"/>
                    <a:pt x="1393012" y="592241"/>
                  </a:cubicBezTo>
                  <a:lnTo>
                    <a:pt x="1553818" y="592237"/>
                  </a:lnTo>
                  <a:lnTo>
                    <a:pt x="1576125" y="718748"/>
                  </a:lnTo>
                  <a:lnTo>
                    <a:pt x="1425015" y="773743"/>
                  </a:lnTo>
                  <a:cubicBezTo>
                    <a:pt x="1427471" y="859762"/>
                    <a:pt x="1412374" y="945380"/>
                    <a:pt x="1380646" y="1025372"/>
                  </a:cubicBezTo>
                  <a:lnTo>
                    <a:pt x="1503833" y="1128733"/>
                  </a:lnTo>
                  <a:lnTo>
                    <a:pt x="1439602" y="1239984"/>
                  </a:lnTo>
                  <a:lnTo>
                    <a:pt x="1288495" y="1184982"/>
                  </a:lnTo>
                  <a:cubicBezTo>
                    <a:pt x="1235084" y="1252456"/>
                    <a:pt x="1168484" y="1308339"/>
                    <a:pt x="1092761" y="1349222"/>
                  </a:cubicBezTo>
                  <a:lnTo>
                    <a:pt x="1120689" y="1507584"/>
                  </a:lnTo>
                  <a:lnTo>
                    <a:pt x="999974" y="1551521"/>
                  </a:lnTo>
                  <a:lnTo>
                    <a:pt x="919574" y="1412257"/>
                  </a:lnTo>
                  <a:cubicBezTo>
                    <a:pt x="835287" y="1429613"/>
                    <a:pt x="748348" y="1429613"/>
                    <a:pt x="664062" y="1412257"/>
                  </a:cubicBezTo>
                  <a:lnTo>
                    <a:pt x="583663" y="1551521"/>
                  </a:lnTo>
                  <a:lnTo>
                    <a:pt x="462948" y="1507584"/>
                  </a:lnTo>
                  <a:lnTo>
                    <a:pt x="490876" y="1349222"/>
                  </a:lnTo>
                  <a:cubicBezTo>
                    <a:pt x="415153" y="1308339"/>
                    <a:pt x="348553" y="1252455"/>
                    <a:pt x="295142" y="1184981"/>
                  </a:cubicBezTo>
                  <a:lnTo>
                    <a:pt x="144035" y="1239984"/>
                  </a:lnTo>
                  <a:lnTo>
                    <a:pt x="79804" y="1128733"/>
                  </a:lnTo>
                  <a:lnTo>
                    <a:pt x="202991" y="1025372"/>
                  </a:lnTo>
                  <a:cubicBezTo>
                    <a:pt x="171263" y="945380"/>
                    <a:pt x="156166" y="859762"/>
                    <a:pt x="158622" y="773743"/>
                  </a:cubicBezTo>
                  <a:lnTo>
                    <a:pt x="7512" y="718748"/>
                  </a:lnTo>
                  <a:lnTo>
                    <a:pt x="29819" y="592237"/>
                  </a:lnTo>
                  <a:lnTo>
                    <a:pt x="190625" y="592241"/>
                  </a:lnTo>
                  <a:cubicBezTo>
                    <a:pt x="217738" y="510569"/>
                    <a:pt x="261208" y="435277"/>
                    <a:pt x="318381" y="370961"/>
                  </a:cubicBezTo>
                  <a:lnTo>
                    <a:pt x="237974" y="231701"/>
                  </a:lnTo>
                  <a:lnTo>
                    <a:pt x="336381" y="149126"/>
                  </a:lnTo>
                  <a:lnTo>
                    <a:pt x="459563" y="252493"/>
                  </a:lnTo>
                  <a:cubicBezTo>
                    <a:pt x="532831" y="207356"/>
                    <a:pt x="614527" y="177621"/>
                    <a:pt x="699666" y="165103"/>
                  </a:cubicBezTo>
                  <a:lnTo>
                    <a:pt x="727586" y="6739"/>
                  </a:lnTo>
                  <a:lnTo>
                    <a:pt x="856051" y="6739"/>
                  </a:lnTo>
                  <a:lnTo>
                    <a:pt x="883970" y="165102"/>
                  </a:lnTo>
                  <a:cubicBezTo>
                    <a:pt x="969110" y="177621"/>
                    <a:pt x="1050806" y="207356"/>
                    <a:pt x="1124073" y="252493"/>
                  </a:cubicBezTo>
                  <a:lnTo>
                    <a:pt x="1124074" y="25249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/>
            </a:p>
          </p:txBody>
        </p:sp>
        <p:sp>
          <p:nvSpPr>
            <p:cNvPr id="22" name="íš1íḋe"/>
            <p:cNvSpPr/>
            <p:nvPr/>
          </p:nvSpPr>
          <p:spPr>
            <a:xfrm>
              <a:off x="6666997" y="2863131"/>
              <a:ext cx="721356" cy="72135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zh-CN" altLang="en-US" sz="1400" dirty="0">
                  <a:solidFill>
                    <a:sysClr val="windowText" lastClr="000000"/>
                  </a:solidFill>
                </a:rPr>
                <a:t>缺点→</a:t>
              </a:r>
            </a:p>
          </p:txBody>
        </p:sp>
        <p:sp>
          <p:nvSpPr>
            <p:cNvPr id="23" name="ïṧ1îḓè"/>
            <p:cNvSpPr/>
            <p:nvPr/>
          </p:nvSpPr>
          <p:spPr>
            <a:xfrm>
              <a:off x="4797323" y="3212199"/>
              <a:ext cx="1100558" cy="110055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zh-CN" altLang="en-US" b="1" dirty="0">
                  <a:solidFill>
                    <a:sysClr val="windowText" lastClr="000000"/>
                  </a:solidFill>
                </a:rPr>
                <a:t>←优点</a:t>
              </a:r>
            </a:p>
          </p:txBody>
        </p:sp>
        <p:sp>
          <p:nvSpPr>
            <p:cNvPr id="37" name="ïṥ1îḑê"/>
            <p:cNvSpPr/>
            <p:nvPr/>
          </p:nvSpPr>
          <p:spPr>
            <a:xfrm>
              <a:off x="8584706" y="1877109"/>
              <a:ext cx="517936" cy="51793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/>
            </a:p>
          </p:txBody>
        </p:sp>
        <p:sp>
          <p:nvSpPr>
            <p:cNvPr id="25" name="íşḻïḓé"/>
            <p:cNvSpPr/>
            <p:nvPr/>
          </p:nvSpPr>
          <p:spPr>
            <a:xfrm>
              <a:off x="8584706" y="3195921"/>
              <a:ext cx="517936" cy="51793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/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1023825" y="2896613"/>
              <a:ext cx="2693716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985001" y="4214905"/>
              <a:ext cx="2693716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îṣḷîḋê">
              <a:extLst>
                <a:ext uri="{FF2B5EF4-FFF2-40B4-BE49-F238E27FC236}">
                  <a16:creationId xmlns:a16="http://schemas.microsoft.com/office/drawing/2014/main" id="{CEAE99D7-A11F-0304-B408-716DBC789E9F}"/>
                </a:ext>
              </a:extLst>
            </p:cNvPr>
            <p:cNvSpPr txBox="1"/>
            <p:nvPr/>
          </p:nvSpPr>
          <p:spPr>
            <a:xfrm>
              <a:off x="880153" y="3342948"/>
              <a:ext cx="2248336" cy="554311"/>
            </a:xfrm>
            <a:prstGeom prst="rect">
              <a:avLst/>
            </a:prstGeom>
            <a:noFill/>
          </p:spPr>
          <p:txBody>
            <a:bodyPr wrap="none" lIns="91440" tIns="45720" rIns="91440" bIns="45720" anchor="ctr" anchorCtr="0">
              <a:normAutofit/>
            </a:bodyPr>
            <a:lstStyle/>
            <a:p>
              <a:r>
                <a:rPr lang="zh-CN" altLang="en-US" sz="1600" dirty="0"/>
                <a:t>抗干扰能力强</a:t>
              </a:r>
            </a:p>
          </p:txBody>
        </p:sp>
        <p:sp>
          <p:nvSpPr>
            <p:cNvPr id="45" name="i$líḍê">
              <a:extLst>
                <a:ext uri="{FF2B5EF4-FFF2-40B4-BE49-F238E27FC236}">
                  <a16:creationId xmlns:a16="http://schemas.microsoft.com/office/drawing/2014/main" id="{A7A43213-78D2-4810-8E04-94F2F4B73F71}"/>
                </a:ext>
              </a:extLst>
            </p:cNvPr>
            <p:cNvSpPr txBox="1"/>
            <p:nvPr/>
          </p:nvSpPr>
          <p:spPr>
            <a:xfrm>
              <a:off x="9266465" y="3080656"/>
              <a:ext cx="2226249" cy="1144278"/>
            </a:xfrm>
            <a:prstGeom prst="rect">
              <a:avLst/>
            </a:prstGeom>
            <a:noFill/>
          </p:spPr>
          <p:txBody>
            <a:bodyPr wrap="none" lIns="91440" tIns="45720" rIns="91440" bIns="45720" anchor="ctr" anchorCtr="0">
              <a:normAutofit/>
            </a:bodyPr>
            <a:lstStyle/>
            <a:p>
              <a:r>
                <a:rPr lang="zh-CN" altLang="en-US" sz="1600" dirty="0"/>
                <a:t>通信距离远，</a:t>
              </a:r>
              <a:endParaRPr lang="en-US" altLang="zh-CN" sz="1600" dirty="0"/>
            </a:p>
            <a:p>
              <a:r>
                <a:rPr lang="zh-CN" altLang="en-US" sz="1600" dirty="0"/>
                <a:t>传播时延大</a:t>
              </a:r>
              <a:endParaRPr lang="en-US" altLang="zh-CN" sz="1600" dirty="0"/>
            </a:p>
            <a:p>
              <a:r>
                <a:rPr lang="en-US" altLang="zh-CN" sz="1600" dirty="0"/>
                <a:t>(</a:t>
              </a:r>
              <a:r>
                <a:rPr lang="zh-CN" altLang="en-US" sz="1600" dirty="0"/>
                <a:t>约</a:t>
              </a:r>
              <a:r>
                <a:rPr lang="en-US" altLang="zh-CN" sz="1600" dirty="0"/>
                <a:t>250~300ms)</a:t>
              </a:r>
              <a:r>
                <a:rPr lang="zh-CN" altLang="en-US" sz="1600" dirty="0"/>
                <a:t>。</a:t>
              </a:r>
            </a:p>
          </p:txBody>
        </p:sp>
        <p:sp>
          <p:nvSpPr>
            <p:cNvPr id="51" name="ïŝḷïďè">
              <a:extLst>
                <a:ext uri="{FF2B5EF4-FFF2-40B4-BE49-F238E27FC236}">
                  <a16:creationId xmlns:a16="http://schemas.microsoft.com/office/drawing/2014/main" id="{A13B58F6-BF9A-1317-7B23-76202E2C671F}"/>
                </a:ext>
              </a:extLst>
            </p:cNvPr>
            <p:cNvSpPr/>
            <p:nvPr/>
          </p:nvSpPr>
          <p:spPr>
            <a:xfrm>
              <a:off x="120204" y="3454888"/>
              <a:ext cx="517936" cy="51793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/>
            </a:p>
          </p:txBody>
        </p:sp>
        <p:sp>
          <p:nvSpPr>
            <p:cNvPr id="52" name="ïŝḷïďè">
              <a:extLst>
                <a:ext uri="{FF2B5EF4-FFF2-40B4-BE49-F238E27FC236}">
                  <a16:creationId xmlns:a16="http://schemas.microsoft.com/office/drawing/2014/main" id="{A06FEC0C-A407-8499-F42A-3448E84CFD43}"/>
                </a:ext>
              </a:extLst>
            </p:cNvPr>
            <p:cNvSpPr/>
            <p:nvPr/>
          </p:nvSpPr>
          <p:spPr>
            <a:xfrm>
              <a:off x="164071" y="1873020"/>
              <a:ext cx="517936" cy="51793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/>
            </a:p>
          </p:txBody>
        </p:sp>
        <p:sp>
          <p:nvSpPr>
            <p:cNvPr id="10" name="íşḻïḓé">
              <a:extLst>
                <a:ext uri="{FF2B5EF4-FFF2-40B4-BE49-F238E27FC236}">
                  <a16:creationId xmlns:a16="http://schemas.microsoft.com/office/drawing/2014/main" id="{15B7E2F1-14F7-2FC7-CD47-46FC4AEDAE4A}"/>
                </a:ext>
              </a:extLst>
            </p:cNvPr>
            <p:cNvSpPr/>
            <p:nvPr/>
          </p:nvSpPr>
          <p:spPr>
            <a:xfrm>
              <a:off x="164071" y="5925273"/>
              <a:ext cx="517936" cy="51793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/>
            </a:p>
          </p:txBody>
        </p:sp>
        <p:sp>
          <p:nvSpPr>
            <p:cNvPr id="11" name="íşḻïḓé">
              <a:extLst>
                <a:ext uri="{FF2B5EF4-FFF2-40B4-BE49-F238E27FC236}">
                  <a16:creationId xmlns:a16="http://schemas.microsoft.com/office/drawing/2014/main" id="{563830E9-1032-C2C6-A918-3FAF9AA77389}"/>
                </a:ext>
              </a:extLst>
            </p:cNvPr>
            <p:cNvSpPr/>
            <p:nvPr/>
          </p:nvSpPr>
          <p:spPr>
            <a:xfrm>
              <a:off x="116457" y="4777789"/>
              <a:ext cx="517936" cy="51793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/>
            </a:p>
          </p:txBody>
        </p:sp>
        <p:sp>
          <p:nvSpPr>
            <p:cNvPr id="13" name="íşḻïḓé">
              <a:extLst>
                <a:ext uri="{FF2B5EF4-FFF2-40B4-BE49-F238E27FC236}">
                  <a16:creationId xmlns:a16="http://schemas.microsoft.com/office/drawing/2014/main" id="{85860A83-4FDB-0D62-9376-DE40B075655B}"/>
                </a:ext>
              </a:extLst>
            </p:cNvPr>
            <p:cNvSpPr/>
            <p:nvPr/>
          </p:nvSpPr>
          <p:spPr>
            <a:xfrm>
              <a:off x="8584706" y="4777789"/>
              <a:ext cx="517936" cy="51793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DA3943E3-AB9D-D0E4-8831-6FFA07E89548}"/>
                </a:ext>
              </a:extLst>
            </p:cNvPr>
            <p:cNvCxnSpPr/>
            <p:nvPr/>
          </p:nvCxnSpPr>
          <p:spPr>
            <a:xfrm>
              <a:off x="8772944" y="5723665"/>
              <a:ext cx="2693716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9F3B1480-BD2F-0D5D-1DBF-481F5447D30B}"/>
                </a:ext>
              </a:extLst>
            </p:cNvPr>
            <p:cNvCxnSpPr/>
            <p:nvPr/>
          </p:nvCxnSpPr>
          <p:spPr>
            <a:xfrm>
              <a:off x="845830" y="5601745"/>
              <a:ext cx="2693716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îṣḷîḋê">
              <a:extLst>
                <a:ext uri="{FF2B5EF4-FFF2-40B4-BE49-F238E27FC236}">
                  <a16:creationId xmlns:a16="http://schemas.microsoft.com/office/drawing/2014/main" id="{A12D2E3B-7EE0-F51D-1E91-C695ABF6C986}"/>
                </a:ext>
              </a:extLst>
            </p:cNvPr>
            <p:cNvSpPr txBox="1"/>
            <p:nvPr/>
          </p:nvSpPr>
          <p:spPr>
            <a:xfrm>
              <a:off x="9266465" y="4715772"/>
              <a:ext cx="2248336" cy="554311"/>
            </a:xfrm>
            <a:prstGeom prst="rect">
              <a:avLst/>
            </a:prstGeom>
            <a:noFill/>
          </p:spPr>
          <p:txBody>
            <a:bodyPr wrap="none" lIns="91440" tIns="45720" rIns="91440" bIns="45720" anchor="ctr" anchorCtr="0">
              <a:normAutofit/>
            </a:bodyPr>
            <a:lstStyle/>
            <a:p>
              <a:r>
                <a:rPr lang="en-US" altLang="zh-CN" sz="1600" dirty="0"/>
                <a:t>. </a:t>
              </a:r>
              <a:r>
                <a:rPr lang="zh-CN" altLang="en-US" sz="1600" dirty="0"/>
                <a:t>开放性，保密性差；</a:t>
              </a:r>
            </a:p>
          </p:txBody>
        </p:sp>
        <p:sp>
          <p:nvSpPr>
            <p:cNvPr id="19" name="îṣḷîḋê">
              <a:extLst>
                <a:ext uri="{FF2B5EF4-FFF2-40B4-BE49-F238E27FC236}">
                  <a16:creationId xmlns:a16="http://schemas.microsoft.com/office/drawing/2014/main" id="{0BC6BDDD-CAFA-8B18-5227-6F81CE794AB8}"/>
                </a:ext>
              </a:extLst>
            </p:cNvPr>
            <p:cNvSpPr txBox="1"/>
            <p:nvPr/>
          </p:nvSpPr>
          <p:spPr>
            <a:xfrm>
              <a:off x="985001" y="5928210"/>
              <a:ext cx="2248336" cy="554311"/>
            </a:xfrm>
            <a:prstGeom prst="rect">
              <a:avLst/>
            </a:prstGeom>
            <a:noFill/>
          </p:spPr>
          <p:txBody>
            <a:bodyPr wrap="none" lIns="91440" tIns="45720" rIns="91440" bIns="45720" anchor="ctr" anchorCtr="0">
              <a:normAutofit/>
            </a:bodyPr>
            <a:lstStyle/>
            <a:p>
              <a:r>
                <a:rPr lang="zh-CN" altLang="en-US" sz="1600" dirty="0"/>
                <a:t>对人体危害小，微波传输质量高；</a:t>
              </a:r>
            </a:p>
          </p:txBody>
        </p:sp>
        <p:sp>
          <p:nvSpPr>
            <p:cNvPr id="29" name="îṣḷîḋê">
              <a:extLst>
                <a:ext uri="{FF2B5EF4-FFF2-40B4-BE49-F238E27FC236}">
                  <a16:creationId xmlns:a16="http://schemas.microsoft.com/office/drawing/2014/main" id="{32E88B62-71EB-006D-EDDD-1F098D919601}"/>
                </a:ext>
              </a:extLst>
            </p:cNvPr>
            <p:cNvSpPr txBox="1"/>
            <p:nvPr/>
          </p:nvSpPr>
          <p:spPr>
            <a:xfrm>
              <a:off x="936973" y="4721080"/>
              <a:ext cx="2248336" cy="554311"/>
            </a:xfrm>
            <a:prstGeom prst="rect">
              <a:avLst/>
            </a:prstGeom>
            <a:noFill/>
          </p:spPr>
          <p:txBody>
            <a:bodyPr wrap="none" lIns="91440" tIns="45720" rIns="91440" bIns="45720" anchor="ctr" anchorCtr="0">
              <a:normAutofit/>
            </a:bodyPr>
            <a:lstStyle/>
            <a:p>
              <a:r>
                <a:rPr lang="zh-CN" altLang="en-US" sz="1600" dirty="0"/>
                <a:t>对于移动设备更加方便友好；（相比同轴电缆和双绞线）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3664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200" dirty="0"/>
              <a:t>物理层中的传输媒体</a:t>
            </a:r>
            <a:endParaRPr lang="en-US" altLang="zh-CN" sz="3200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庞门正道标题体" panose="02010600030101010101" pitchFamily="2" charset="-122"/>
                <a:ea typeface="庞门正道标题体" panose="02010600030101010101" pitchFamily="2" charset="-122"/>
                <a:cs typeface="阿里巴巴普惠体 R" panose="00020600040101010101" pitchFamily="18" charset="-122"/>
              </a:rPr>
              <a:t>谢谢观看！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1401400" y="4462613"/>
            <a:ext cx="7381876" cy="2057210"/>
          </a:xfrm>
        </p:spPr>
        <p:txBody>
          <a:bodyPr/>
          <a:lstStyle/>
          <a:p>
            <a:r>
              <a:rPr lang="zh-CN" altLang="en-US" dirty="0"/>
              <a:t>小组成员： </a:t>
            </a:r>
            <a:endParaRPr lang="en-US" altLang="zh-CN" dirty="0"/>
          </a:p>
          <a:p>
            <a:r>
              <a:rPr lang="zh-CN" altLang="en-US" dirty="0"/>
              <a:t>邓文东（</a:t>
            </a:r>
            <a:r>
              <a:rPr lang="en-US" altLang="zh-CN" dirty="0"/>
              <a:t>2020051034</a:t>
            </a:r>
            <a:r>
              <a:rPr lang="zh-CN" altLang="en-US" dirty="0"/>
              <a:t>），冯小强（</a:t>
            </a:r>
            <a:r>
              <a:rPr lang="en-US" altLang="zh-CN" dirty="0"/>
              <a:t>2020051035</a:t>
            </a:r>
            <a:r>
              <a:rPr lang="zh-CN" altLang="en-US" dirty="0"/>
              <a:t>），</a:t>
            </a:r>
            <a:endParaRPr lang="en-US" altLang="zh-CN" dirty="0"/>
          </a:p>
          <a:p>
            <a:r>
              <a:rPr lang="zh-CN" altLang="en-US" dirty="0"/>
              <a:t>金哲华（</a:t>
            </a:r>
            <a:r>
              <a:rPr lang="en-US" altLang="zh-CN" dirty="0"/>
              <a:t>2020051036</a:t>
            </a:r>
            <a:r>
              <a:rPr lang="zh-CN" altLang="en-US" dirty="0"/>
              <a:t>），肖超睿（</a:t>
            </a:r>
            <a:r>
              <a:rPr lang="en-US" altLang="zh-CN" dirty="0"/>
              <a:t>2020051037</a:t>
            </a:r>
            <a:r>
              <a:rPr lang="zh-CN" altLang="en-US" dirty="0"/>
              <a:t>），</a:t>
            </a:r>
            <a:endParaRPr lang="en-US" altLang="zh-CN" dirty="0"/>
          </a:p>
          <a:p>
            <a:r>
              <a:rPr lang="zh-CN" altLang="en-US" dirty="0"/>
              <a:t>段</a:t>
            </a:r>
            <a:r>
              <a:rPr lang="en-US" altLang="zh-CN" dirty="0"/>
              <a:t>    </a:t>
            </a:r>
            <a:r>
              <a:rPr lang="zh-CN" altLang="en-US" dirty="0"/>
              <a:t>涛（</a:t>
            </a:r>
            <a:r>
              <a:rPr lang="en-US" altLang="zh-CN" dirty="0"/>
              <a:t>2020051038</a:t>
            </a:r>
            <a:r>
              <a:rPr lang="zh-CN" altLang="en-US" dirty="0"/>
              <a:t>），严鹏宇（</a:t>
            </a:r>
            <a:r>
              <a:rPr lang="en-US" altLang="zh-CN" dirty="0"/>
              <a:t>2020051039</a:t>
            </a:r>
            <a:r>
              <a:rPr lang="zh-CN" altLang="en-US" dirty="0"/>
              <a:t>），</a:t>
            </a:r>
            <a:endParaRPr lang="en-US" altLang="zh-CN" dirty="0"/>
          </a:p>
          <a:p>
            <a:r>
              <a:rPr lang="zh-CN" altLang="en-US" dirty="0"/>
              <a:t>吴中瑞（ </a:t>
            </a:r>
            <a:r>
              <a:rPr lang="en-US" altLang="zh-CN" dirty="0"/>
              <a:t>2020051012</a:t>
            </a:r>
            <a:r>
              <a:rPr lang="zh-CN" altLang="en-US" dirty="0"/>
              <a:t>），田翔熙（ </a:t>
            </a:r>
            <a:r>
              <a:rPr lang="en-US" altLang="zh-CN" dirty="0"/>
              <a:t>2020052054 </a:t>
            </a:r>
            <a:r>
              <a:rPr lang="zh-CN" altLang="en-US" dirty="0"/>
              <a:t>）</a:t>
            </a:r>
            <a:endParaRPr lang="en-US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1401400" y="3971004"/>
            <a:ext cx="7381876" cy="296271"/>
          </a:xfrm>
        </p:spPr>
        <p:txBody>
          <a:bodyPr/>
          <a:lstStyle/>
          <a:p>
            <a:r>
              <a:rPr lang="zh-CN" altLang="en-US" sz="1600" dirty="0"/>
              <a:t>主讲人：计科第五组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121814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308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930109" y="1051361"/>
            <a:ext cx="12450597" cy="4778319"/>
            <a:chOff x="-930109" y="1051361"/>
            <a:chExt cx="12450597" cy="4778319"/>
          </a:xfrm>
        </p:grpSpPr>
        <p:grpSp>
          <p:nvGrpSpPr>
            <p:cNvPr id="3" name="ïSľïḑé"/>
            <p:cNvGrpSpPr/>
            <p:nvPr/>
          </p:nvGrpSpPr>
          <p:grpSpPr>
            <a:xfrm>
              <a:off x="-930109" y="1051361"/>
              <a:ext cx="2490640" cy="4778319"/>
              <a:chOff x="-930109" y="1051361"/>
              <a:chExt cx="2490640" cy="4778319"/>
            </a:xfrm>
          </p:grpSpPr>
          <p:sp>
            <p:nvSpPr>
              <p:cNvPr id="24" name="iṣļïḓê"/>
              <p:cNvSpPr/>
              <p:nvPr/>
            </p:nvSpPr>
            <p:spPr bwMode="auto">
              <a:xfrm rot="13500000">
                <a:off x="-930105" y="3969472"/>
                <a:ext cx="1860208" cy="1860208"/>
              </a:xfrm>
              <a:custGeom>
                <a:avLst/>
                <a:gdLst>
                  <a:gd name="connsiteX0" fmla="*/ 0 w 2304255"/>
                  <a:gd name="connsiteY0" fmla="*/ 0 h 2304255"/>
                  <a:gd name="connsiteX1" fmla="*/ 2304255 w 2304255"/>
                  <a:gd name="connsiteY1" fmla="*/ 2304255 h 2304255"/>
                  <a:gd name="connsiteX2" fmla="*/ 0 w 2304255"/>
                  <a:gd name="connsiteY2" fmla="*/ 2304255 h 2304255"/>
                  <a:gd name="connsiteX3" fmla="*/ 0 w 2304255"/>
                  <a:gd name="connsiteY3" fmla="*/ 0 h 2304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55" h="2304255">
                    <a:moveTo>
                      <a:pt x="0" y="0"/>
                    </a:moveTo>
                    <a:lnTo>
                      <a:pt x="2304255" y="2304255"/>
                    </a:lnTo>
                    <a:lnTo>
                      <a:pt x="0" y="23042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iŝļidè"/>
              <p:cNvSpPr/>
              <p:nvPr/>
            </p:nvSpPr>
            <p:spPr bwMode="auto">
              <a:xfrm rot="2700000">
                <a:off x="-930109" y="1051361"/>
                <a:ext cx="1860208" cy="1860208"/>
              </a:xfrm>
              <a:custGeom>
                <a:avLst/>
                <a:gdLst>
                  <a:gd name="connsiteX0" fmla="*/ 0 w 1860208"/>
                  <a:gd name="connsiteY0" fmla="*/ 0 h 1860208"/>
                  <a:gd name="connsiteX1" fmla="*/ 1860208 w 1860208"/>
                  <a:gd name="connsiteY1" fmla="*/ 0 h 1860208"/>
                  <a:gd name="connsiteX2" fmla="*/ 1860208 w 1860208"/>
                  <a:gd name="connsiteY2" fmla="*/ 1860208 h 1860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60208" h="1860208">
                    <a:moveTo>
                      <a:pt x="0" y="0"/>
                    </a:moveTo>
                    <a:lnTo>
                      <a:pt x="1860208" y="0"/>
                    </a:lnTo>
                    <a:lnTo>
                      <a:pt x="1860208" y="1860208"/>
                    </a:lnTo>
                    <a:close/>
                  </a:path>
                </a:pathLst>
              </a:cu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</a:ln>
            </p:spPr>
            <p:txBody>
              <a:bodyPr wrap="square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6" name="iṩ1ïḑè"/>
              <p:cNvSpPr/>
              <p:nvPr/>
            </p:nvSpPr>
            <p:spPr bwMode="auto">
              <a:xfrm rot="5400000">
                <a:off x="-780266" y="2648735"/>
                <a:ext cx="3121063" cy="1560531"/>
              </a:xfrm>
              <a:custGeom>
                <a:avLst/>
                <a:gdLst>
                  <a:gd name="connsiteX0" fmla="*/ 2367656 w 4735313"/>
                  <a:gd name="connsiteY0" fmla="*/ 0 h 2367656"/>
                  <a:gd name="connsiteX1" fmla="*/ 4735313 w 4735313"/>
                  <a:gd name="connsiteY1" fmla="*/ 2367656 h 2367656"/>
                  <a:gd name="connsiteX2" fmla="*/ 3847062 w 4735313"/>
                  <a:gd name="connsiteY2" fmla="*/ 2367656 h 2367656"/>
                  <a:gd name="connsiteX3" fmla="*/ 2367656 w 4735313"/>
                  <a:gd name="connsiteY3" fmla="*/ 888250 h 2367656"/>
                  <a:gd name="connsiteX4" fmla="*/ 888250 w 4735313"/>
                  <a:gd name="connsiteY4" fmla="*/ 2367656 h 2367656"/>
                  <a:gd name="connsiteX5" fmla="*/ 0 w 4735313"/>
                  <a:gd name="connsiteY5" fmla="*/ 2367656 h 2367656"/>
                  <a:gd name="connsiteX6" fmla="*/ 2367656 w 4735313"/>
                  <a:gd name="connsiteY6" fmla="*/ 0 h 2367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35313" h="2367656">
                    <a:moveTo>
                      <a:pt x="2367656" y="0"/>
                    </a:moveTo>
                    <a:lnTo>
                      <a:pt x="4735313" y="2367656"/>
                    </a:lnTo>
                    <a:lnTo>
                      <a:pt x="3847062" y="2367656"/>
                    </a:lnTo>
                    <a:lnTo>
                      <a:pt x="2367656" y="888250"/>
                    </a:lnTo>
                    <a:lnTo>
                      <a:pt x="888250" y="2367656"/>
                    </a:lnTo>
                    <a:lnTo>
                      <a:pt x="0" y="2367656"/>
                    </a:lnTo>
                    <a:lnTo>
                      <a:pt x="2367656" y="0"/>
                    </a:lnTo>
                    <a:close/>
                  </a:path>
                </a:pathLst>
              </a:custGeom>
              <a:solidFill>
                <a:schemeClr val="accent3">
                  <a:alpha val="77000"/>
                </a:schemeClr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4" name="işľiḑe"/>
            <p:cNvSpPr/>
            <p:nvPr/>
          </p:nvSpPr>
          <p:spPr>
            <a:xfrm>
              <a:off x="1543012" y="2978855"/>
              <a:ext cx="3742988" cy="923330"/>
            </a:xfrm>
            <a:prstGeom prst="rect">
              <a:avLst/>
            </a:prstGeom>
          </p:spPr>
          <p:txBody>
            <a:bodyPr wrap="square" anchor="ctr" anchorCtr="1">
              <a:normAutofit fontScale="85000" lnSpcReduction="10000"/>
            </a:bodyPr>
            <a:lstStyle/>
            <a:p>
              <a:pPr algn="r"/>
              <a:r>
                <a:rPr lang="en-US" altLang="zh-CN" sz="5400" b="1" spc="300" dirty="0"/>
                <a:t>CONTENTS</a:t>
              </a:r>
            </a:p>
          </p:txBody>
        </p:sp>
        <p:sp>
          <p:nvSpPr>
            <p:cNvPr id="6" name="ïşḻiḍè"/>
            <p:cNvSpPr/>
            <p:nvPr/>
          </p:nvSpPr>
          <p:spPr>
            <a:xfrm>
              <a:off x="6281459" y="4150611"/>
              <a:ext cx="624349" cy="624349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7" name="ïṣlïḍè"/>
            <p:cNvSpPr/>
            <p:nvPr/>
          </p:nvSpPr>
          <p:spPr>
            <a:xfrm>
              <a:off x="6281459" y="3272035"/>
              <a:ext cx="624349" cy="624349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8" name="íṧ1ïḋè"/>
            <p:cNvSpPr/>
            <p:nvPr/>
          </p:nvSpPr>
          <p:spPr>
            <a:xfrm>
              <a:off x="6281459" y="2393459"/>
              <a:ext cx="624349" cy="624349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9" name="ïṣḷídé"/>
            <p:cNvSpPr/>
            <p:nvPr/>
          </p:nvSpPr>
          <p:spPr>
            <a:xfrm>
              <a:off x="6281461" y="1514883"/>
              <a:ext cx="624349" cy="624349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18" name="íSļïdê"/>
            <p:cNvSpPr txBox="1"/>
            <p:nvPr/>
          </p:nvSpPr>
          <p:spPr>
            <a:xfrm>
              <a:off x="6830793" y="1649898"/>
              <a:ext cx="4112676" cy="405254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85000" lnSpcReduction="20000"/>
            </a:bodyPr>
            <a:lstStyle/>
            <a:p>
              <a:r>
                <a:rPr lang="zh-CN" altLang="en-US" sz="2800" b="1" dirty="0"/>
                <a:t>什么是传输媒体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6951000" y="221400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6951000" y="3137925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951000" y="406185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951000" y="491910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íSļïdê">
              <a:extLst>
                <a:ext uri="{FF2B5EF4-FFF2-40B4-BE49-F238E27FC236}">
                  <a16:creationId xmlns:a16="http://schemas.microsoft.com/office/drawing/2014/main" id="{D82203FE-5C10-EEEC-DE08-57462936743E}"/>
                </a:ext>
              </a:extLst>
            </p:cNvPr>
            <p:cNvSpPr txBox="1"/>
            <p:nvPr/>
          </p:nvSpPr>
          <p:spPr>
            <a:xfrm>
              <a:off x="6830793" y="2580000"/>
              <a:ext cx="4112676" cy="405254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85000" lnSpcReduction="20000"/>
            </a:bodyPr>
            <a:lstStyle/>
            <a:p>
              <a:pPr>
                <a:defRPr/>
              </a:pPr>
              <a:r>
                <a:rPr kumimoji="0" lang="zh-CN" altLang="en-US" sz="2800" b="1" i="0" u="none" strike="noStrike" kern="1200" cap="none" spc="400" normalizeH="0" baseline="0" noProof="0" dirty="0">
                  <a:ln>
                    <a:noFill/>
                  </a:ln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  <a:cs typeface="+mn-cs"/>
                </a:rPr>
                <a:t>传输媒体的分类</a:t>
              </a:r>
            </a:p>
          </p:txBody>
        </p:sp>
        <p:sp>
          <p:nvSpPr>
            <p:cNvPr id="28" name="íSļïdê">
              <a:extLst>
                <a:ext uri="{FF2B5EF4-FFF2-40B4-BE49-F238E27FC236}">
                  <a16:creationId xmlns:a16="http://schemas.microsoft.com/office/drawing/2014/main" id="{71B3594D-1780-7F50-9E23-78092C7F73A7}"/>
                </a:ext>
              </a:extLst>
            </p:cNvPr>
            <p:cNvSpPr txBox="1"/>
            <p:nvPr/>
          </p:nvSpPr>
          <p:spPr>
            <a:xfrm>
              <a:off x="6830793" y="3413878"/>
              <a:ext cx="4112676" cy="405254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85000" lnSpcReduction="20000"/>
            </a:bodyPr>
            <a:lstStyle/>
            <a:p>
              <a:r>
                <a:rPr lang="zh-CN" altLang="en-US" sz="2800" b="1" dirty="0"/>
                <a:t>各自的优缺点</a:t>
              </a:r>
            </a:p>
          </p:txBody>
        </p:sp>
        <p:sp>
          <p:nvSpPr>
            <p:cNvPr id="29" name="íSļïdê">
              <a:extLst>
                <a:ext uri="{FF2B5EF4-FFF2-40B4-BE49-F238E27FC236}">
                  <a16:creationId xmlns:a16="http://schemas.microsoft.com/office/drawing/2014/main" id="{516C17E2-2F64-D4F7-9B64-9A2A6CB4AA1E}"/>
                </a:ext>
              </a:extLst>
            </p:cNvPr>
            <p:cNvSpPr txBox="1"/>
            <p:nvPr/>
          </p:nvSpPr>
          <p:spPr>
            <a:xfrm>
              <a:off x="6830793" y="4294462"/>
              <a:ext cx="4112676" cy="405254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85000" lnSpcReduction="20000"/>
            </a:bodyPr>
            <a:lstStyle/>
            <a:p>
              <a:r>
                <a:rPr lang="zh-CN" altLang="en-US" sz="2800" b="1" dirty="0"/>
                <a:t>传输媒体的对比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什么是传输媒体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/>
              <a:t>Supporting text here.</a:t>
            </a:r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774803" y="2438631"/>
            <a:ext cx="1029775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pc="100" dirty="0">
              <a:solidFill>
                <a:schemeClr val="accent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4</a:t>
            </a:fld>
            <a:endParaRPr lang="zh-CN" altLang="en-US"/>
          </a:p>
        </p:txBody>
      </p:sp>
      <p:grpSp>
        <p:nvGrpSpPr>
          <p:cNvPr id="7" name="íṥľîḍê"/>
          <p:cNvGrpSpPr/>
          <p:nvPr/>
        </p:nvGrpSpPr>
        <p:grpSpPr>
          <a:xfrm>
            <a:off x="673102" y="2109462"/>
            <a:ext cx="7114538" cy="3544574"/>
            <a:chOff x="673101" y="3659947"/>
            <a:chExt cx="7538988" cy="3544574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673103" y="3659947"/>
              <a:ext cx="4072897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îṣḷïde"/>
            <p:cNvSpPr txBox="1"/>
            <p:nvPr/>
          </p:nvSpPr>
          <p:spPr>
            <a:xfrm>
              <a:off x="673101" y="3765446"/>
              <a:ext cx="7538988" cy="34390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t" anchorCtr="0">
              <a:normAutofit/>
            </a:bodyPr>
            <a:lstStyle/>
            <a:p>
              <a:pPr>
                <a:lnSpc>
                  <a:spcPct val="150000"/>
                </a:lnSpc>
                <a:buSzPct val="25000"/>
              </a:pPr>
              <a:r>
                <a:rPr lang="zh-CN" altLang="en-US" sz="1600" dirty="0"/>
                <a:t>传输媒体</a:t>
              </a:r>
              <a:r>
                <a:rPr lang="en-US" altLang="zh-CN" sz="1600" dirty="0"/>
                <a:t>(Transmission Medium) </a:t>
              </a:r>
              <a:r>
                <a:rPr lang="zh-CN" altLang="en-US" sz="1600" dirty="0"/>
                <a:t>也称传输介质或传输媒介，它就是数据传输系统中在发送器和接收器之间的物理通路。它可分为两大类，即导向传输媒体和非导向传输媒体。在导向传输媒体中，电磁波被导向沿着固体媒体（铜线或光纤）传播，而非导向传输媒体就是指自由空间，在非导向传输媒体中电磁波的传输常称为无线传播。网络传输媒介的质量的好坏会影响数据传输的质量，包括速率、数据丢包等。</a:t>
              </a:r>
            </a:p>
            <a:p>
              <a:pPr>
                <a:lnSpc>
                  <a:spcPct val="150000"/>
                </a:lnSpc>
                <a:buSzPct val="25000"/>
              </a:pP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7096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传输媒体的基本特性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5</a:t>
            </a:fld>
            <a:endParaRPr lang="zh-CN" altLang="en-US"/>
          </a:p>
        </p:txBody>
      </p:sp>
      <p:grpSp>
        <p:nvGrpSpPr>
          <p:cNvPr id="5" name="20643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689375" y="2281610"/>
            <a:ext cx="9133930" cy="4178892"/>
            <a:chOff x="2386558" y="1989773"/>
            <a:chExt cx="9133930" cy="4178892"/>
          </a:xfrm>
        </p:grpSpPr>
        <p:sp>
          <p:nvSpPr>
            <p:cNvPr id="6" name="íşḷiďè"/>
            <p:cNvSpPr/>
            <p:nvPr/>
          </p:nvSpPr>
          <p:spPr>
            <a:xfrm>
              <a:off x="6398975" y="1989773"/>
              <a:ext cx="5121513" cy="4153852"/>
            </a:xfrm>
            <a:custGeom>
              <a:avLst/>
              <a:gdLst>
                <a:gd name="connsiteX0" fmla="*/ 10536452 w 18269244"/>
                <a:gd name="connsiteY0" fmla="*/ 0 h 14817440"/>
                <a:gd name="connsiteX1" fmla="*/ 12313612 w 18269244"/>
                <a:gd name="connsiteY1" fmla="*/ 888174 h 14817440"/>
                <a:gd name="connsiteX2" fmla="*/ 12563364 w 18269244"/>
                <a:gd name="connsiteY2" fmla="*/ 1253404 h 14817440"/>
                <a:gd name="connsiteX3" fmla="*/ 12632468 w 18269244"/>
                <a:gd name="connsiteY3" fmla="*/ 1363551 h 14817440"/>
                <a:gd name="connsiteX4" fmla="*/ 18269244 w 18269244"/>
                <a:gd name="connsiteY4" fmla="*/ 10348462 h 14817440"/>
                <a:gd name="connsiteX5" fmla="*/ 18269244 w 18269244"/>
                <a:gd name="connsiteY5" fmla="*/ 14817440 h 14817440"/>
                <a:gd name="connsiteX6" fmla="*/ 0 w 18269244"/>
                <a:gd name="connsiteY6" fmla="*/ 14817440 h 14817440"/>
                <a:gd name="connsiteX7" fmla="*/ 8440436 w 18269244"/>
                <a:gd name="connsiteY7" fmla="*/ 1363551 h 14817440"/>
                <a:gd name="connsiteX8" fmla="*/ 8509540 w 18269244"/>
                <a:gd name="connsiteY8" fmla="*/ 1253404 h 14817440"/>
                <a:gd name="connsiteX9" fmla="*/ 8759292 w 18269244"/>
                <a:gd name="connsiteY9" fmla="*/ 888174 h 14817440"/>
                <a:gd name="connsiteX10" fmla="*/ 10536452 w 18269244"/>
                <a:gd name="connsiteY10" fmla="*/ 0 h 1481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269244" h="14817440">
                  <a:moveTo>
                    <a:pt x="10536452" y="0"/>
                  </a:moveTo>
                  <a:cubicBezTo>
                    <a:pt x="11230480" y="0"/>
                    <a:pt x="11858800" y="339415"/>
                    <a:pt x="12313612" y="888174"/>
                  </a:cubicBezTo>
                  <a:lnTo>
                    <a:pt x="12563364" y="1253404"/>
                  </a:lnTo>
                  <a:lnTo>
                    <a:pt x="12632468" y="1363551"/>
                  </a:lnTo>
                  <a:lnTo>
                    <a:pt x="18269244" y="10348462"/>
                  </a:lnTo>
                  <a:lnTo>
                    <a:pt x="18269244" y="14817440"/>
                  </a:lnTo>
                  <a:lnTo>
                    <a:pt x="0" y="14817440"/>
                  </a:lnTo>
                  <a:lnTo>
                    <a:pt x="8440436" y="1363551"/>
                  </a:lnTo>
                  <a:lnTo>
                    <a:pt x="8509540" y="1253404"/>
                  </a:lnTo>
                  <a:lnTo>
                    <a:pt x="8759292" y="888174"/>
                  </a:lnTo>
                  <a:cubicBezTo>
                    <a:pt x="9214108" y="339415"/>
                    <a:pt x="9842428" y="0"/>
                    <a:pt x="10536452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i$ḷíďè"/>
            <p:cNvSpPr/>
            <p:nvPr/>
          </p:nvSpPr>
          <p:spPr>
            <a:xfrm>
              <a:off x="4634106" y="2682114"/>
              <a:ext cx="4922363" cy="3461167"/>
            </a:xfrm>
            <a:custGeom>
              <a:avLst/>
              <a:gdLst>
                <a:gd name="connsiteX0" fmla="*/ 1916723 w 3833446"/>
                <a:gd name="connsiteY0" fmla="*/ 0 h 2234041"/>
                <a:gd name="connsiteX1" fmla="*/ 2240012 w 3833446"/>
                <a:gd name="connsiteY1" fmla="*/ 133911 h 2234041"/>
                <a:gd name="connsiteX2" fmla="*/ 2285446 w 3833446"/>
                <a:gd name="connsiteY2" fmla="*/ 188977 h 2234041"/>
                <a:gd name="connsiteX3" fmla="*/ 2298017 w 3833446"/>
                <a:gd name="connsiteY3" fmla="*/ 205584 h 2234041"/>
                <a:gd name="connsiteX4" fmla="*/ 3833446 w 3833446"/>
                <a:gd name="connsiteY4" fmla="*/ 2234041 h 2234041"/>
                <a:gd name="connsiteX5" fmla="*/ 0 w 3833446"/>
                <a:gd name="connsiteY5" fmla="*/ 2234041 h 2234041"/>
                <a:gd name="connsiteX6" fmla="*/ 1535429 w 3833446"/>
                <a:gd name="connsiteY6" fmla="*/ 205584 h 2234041"/>
                <a:gd name="connsiteX7" fmla="*/ 1548000 w 3833446"/>
                <a:gd name="connsiteY7" fmla="*/ 188977 h 2234041"/>
                <a:gd name="connsiteX8" fmla="*/ 1593434 w 3833446"/>
                <a:gd name="connsiteY8" fmla="*/ 133911 h 2234041"/>
                <a:gd name="connsiteX9" fmla="*/ 1916723 w 3833446"/>
                <a:gd name="connsiteY9" fmla="*/ 0 h 223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33446" h="2234041">
                  <a:moveTo>
                    <a:pt x="1916723" y="0"/>
                  </a:moveTo>
                  <a:cubicBezTo>
                    <a:pt x="2042976" y="0"/>
                    <a:pt x="2157276" y="51174"/>
                    <a:pt x="2240012" y="133911"/>
                  </a:cubicBezTo>
                  <a:lnTo>
                    <a:pt x="2285446" y="188977"/>
                  </a:lnTo>
                  <a:lnTo>
                    <a:pt x="2298017" y="205584"/>
                  </a:lnTo>
                  <a:lnTo>
                    <a:pt x="3833446" y="2234041"/>
                  </a:lnTo>
                  <a:lnTo>
                    <a:pt x="0" y="2234041"/>
                  </a:lnTo>
                  <a:lnTo>
                    <a:pt x="1535429" y="205584"/>
                  </a:lnTo>
                  <a:lnTo>
                    <a:pt x="1548000" y="188977"/>
                  </a:lnTo>
                  <a:lnTo>
                    <a:pt x="1593434" y="133911"/>
                  </a:lnTo>
                  <a:cubicBezTo>
                    <a:pt x="1676171" y="51174"/>
                    <a:pt x="1790471" y="0"/>
                    <a:pt x="19167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îş1iďe"/>
            <p:cNvSpPr/>
            <p:nvPr/>
          </p:nvSpPr>
          <p:spPr>
            <a:xfrm>
              <a:off x="2386558" y="3281350"/>
              <a:ext cx="4106248" cy="2887315"/>
            </a:xfrm>
            <a:custGeom>
              <a:avLst/>
              <a:gdLst>
                <a:gd name="connsiteX0" fmla="*/ 1916723 w 3833446"/>
                <a:gd name="connsiteY0" fmla="*/ 0 h 2234041"/>
                <a:gd name="connsiteX1" fmla="*/ 2240012 w 3833446"/>
                <a:gd name="connsiteY1" fmla="*/ 133911 h 2234041"/>
                <a:gd name="connsiteX2" fmla="*/ 2285446 w 3833446"/>
                <a:gd name="connsiteY2" fmla="*/ 188977 h 2234041"/>
                <a:gd name="connsiteX3" fmla="*/ 2298017 w 3833446"/>
                <a:gd name="connsiteY3" fmla="*/ 205584 h 2234041"/>
                <a:gd name="connsiteX4" fmla="*/ 3833446 w 3833446"/>
                <a:gd name="connsiteY4" fmla="*/ 2234041 h 2234041"/>
                <a:gd name="connsiteX5" fmla="*/ 0 w 3833446"/>
                <a:gd name="connsiteY5" fmla="*/ 2234041 h 2234041"/>
                <a:gd name="connsiteX6" fmla="*/ 1535429 w 3833446"/>
                <a:gd name="connsiteY6" fmla="*/ 205584 h 2234041"/>
                <a:gd name="connsiteX7" fmla="*/ 1548000 w 3833446"/>
                <a:gd name="connsiteY7" fmla="*/ 188977 h 2234041"/>
                <a:gd name="connsiteX8" fmla="*/ 1593434 w 3833446"/>
                <a:gd name="connsiteY8" fmla="*/ 133911 h 2234041"/>
                <a:gd name="connsiteX9" fmla="*/ 1916723 w 3833446"/>
                <a:gd name="connsiteY9" fmla="*/ 0 h 223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33446" h="2234041">
                  <a:moveTo>
                    <a:pt x="1916723" y="0"/>
                  </a:moveTo>
                  <a:cubicBezTo>
                    <a:pt x="2042976" y="0"/>
                    <a:pt x="2157276" y="51174"/>
                    <a:pt x="2240012" y="133911"/>
                  </a:cubicBezTo>
                  <a:lnTo>
                    <a:pt x="2285446" y="188977"/>
                  </a:lnTo>
                  <a:lnTo>
                    <a:pt x="2298017" y="205584"/>
                  </a:lnTo>
                  <a:lnTo>
                    <a:pt x="3833446" y="2234041"/>
                  </a:lnTo>
                  <a:lnTo>
                    <a:pt x="0" y="2234041"/>
                  </a:lnTo>
                  <a:lnTo>
                    <a:pt x="1535429" y="205584"/>
                  </a:lnTo>
                  <a:lnTo>
                    <a:pt x="1548000" y="188977"/>
                  </a:lnTo>
                  <a:lnTo>
                    <a:pt x="1593434" y="133911"/>
                  </a:lnTo>
                  <a:cubicBezTo>
                    <a:pt x="1676171" y="51174"/>
                    <a:pt x="1790471" y="0"/>
                    <a:pt x="1916723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en-US" sz="2400" dirty="0"/>
            </a:p>
          </p:txBody>
        </p:sp>
        <p:grpSp>
          <p:nvGrpSpPr>
            <p:cNvPr id="10" name="i$ľïdê"/>
            <p:cNvGrpSpPr/>
            <p:nvPr/>
          </p:nvGrpSpPr>
          <p:grpSpPr>
            <a:xfrm>
              <a:off x="3467589" y="3139376"/>
              <a:ext cx="7226166" cy="2778458"/>
              <a:chOff x="-111064" y="-391435"/>
              <a:chExt cx="11103997" cy="2778458"/>
            </a:xfrm>
          </p:grpSpPr>
          <p:sp>
            <p:nvSpPr>
              <p:cNvPr id="23" name="iṡľîḑe"/>
              <p:cNvSpPr/>
              <p:nvPr/>
            </p:nvSpPr>
            <p:spPr bwMode="auto">
              <a:xfrm>
                <a:off x="-111064" y="1624588"/>
                <a:ext cx="3585026" cy="7624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Helvetica Neue"/>
                  </a:rPr>
                  <a:t>说明传输媒体的特征。</a:t>
                </a:r>
                <a:endPara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  <a:cs typeface="+mn-cs"/>
                </a:endParaRPr>
              </a:p>
            </p:txBody>
          </p:sp>
          <p:sp>
            <p:nvSpPr>
              <p:cNvPr id="24" name="i$1ïḋè"/>
              <p:cNvSpPr txBox="1"/>
              <p:nvPr/>
            </p:nvSpPr>
            <p:spPr bwMode="auto">
              <a:xfrm>
                <a:off x="171411" y="1236991"/>
                <a:ext cx="3228944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  <a:cs typeface="+mn-cs"/>
                  </a:rPr>
                  <a:t>1.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  <a:cs typeface="+mn-cs"/>
                  </a:rPr>
                  <a:t>物理特性</a:t>
                </a:r>
              </a:p>
            </p:txBody>
          </p:sp>
          <p:sp>
            <p:nvSpPr>
              <p:cNvPr id="27" name="i$1ïḋè">
                <a:extLst>
                  <a:ext uri="{FF2B5EF4-FFF2-40B4-BE49-F238E27FC236}">
                    <a16:creationId xmlns:a16="http://schemas.microsoft.com/office/drawing/2014/main" id="{95367546-4905-7D20-B7BE-27D73B9ACAA4}"/>
                  </a:ext>
                </a:extLst>
              </p:cNvPr>
              <p:cNvSpPr txBox="1"/>
              <p:nvPr/>
            </p:nvSpPr>
            <p:spPr bwMode="auto">
              <a:xfrm>
                <a:off x="4040684" y="523492"/>
                <a:ext cx="3228944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2000" dirty="0">
                    <a:solidFill>
                      <a:prstClr val="black"/>
                    </a:solidFill>
                    <a:latin typeface="站酷小薇LOGO体" panose="02010600010101010101" pitchFamily="2" charset="-122"/>
                    <a:ea typeface="站酷小薇LOGO体" panose="02010600010101010101" pitchFamily="2" charset="-122"/>
                  </a:rPr>
                  <a:t>2.</a:t>
                </a:r>
                <a:r>
                  <a:rPr lang="zh-CN" altLang="en-US" sz="2000" dirty="0">
                    <a:solidFill>
                      <a:prstClr val="black"/>
                    </a:solidFill>
                    <a:latin typeface="站酷小薇LOGO体" panose="02010600010101010101" pitchFamily="2" charset="-122"/>
                    <a:ea typeface="站酷小薇LOGO体" panose="02010600010101010101" pitchFamily="2" charset="-122"/>
                  </a:rPr>
                  <a:t>传输特性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  <a:cs typeface="+mn-cs"/>
                </a:endParaRPr>
              </a:p>
            </p:txBody>
          </p:sp>
          <p:sp>
            <p:nvSpPr>
              <p:cNvPr id="28" name="i$1ïḋè">
                <a:extLst>
                  <a:ext uri="{FF2B5EF4-FFF2-40B4-BE49-F238E27FC236}">
                    <a16:creationId xmlns:a16="http://schemas.microsoft.com/office/drawing/2014/main" id="{849F9ACF-87C6-DD88-63FB-8A0D56B95A6A}"/>
                  </a:ext>
                </a:extLst>
              </p:cNvPr>
              <p:cNvSpPr txBox="1"/>
              <p:nvPr/>
            </p:nvSpPr>
            <p:spPr bwMode="auto">
              <a:xfrm>
                <a:off x="7738052" y="-391435"/>
                <a:ext cx="3228944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2000" dirty="0">
                    <a:solidFill>
                      <a:prstClr val="black"/>
                    </a:solidFill>
                    <a:latin typeface="站酷小薇LOGO体" panose="02010600010101010101" pitchFamily="2" charset="-122"/>
                    <a:ea typeface="站酷小薇LOGO体" panose="02010600010101010101" pitchFamily="2" charset="-122"/>
                  </a:rPr>
                  <a:t>3.</a:t>
                </a:r>
                <a:r>
                  <a:rPr lang="zh-CN" altLang="en-US" sz="2000" dirty="0">
                    <a:solidFill>
                      <a:prstClr val="black"/>
                    </a:solidFill>
                    <a:latin typeface="站酷小薇LOGO体" panose="02010600010101010101" pitchFamily="2" charset="-122"/>
                    <a:ea typeface="站酷小薇LOGO体" panose="02010600010101010101" pitchFamily="2" charset="-122"/>
                  </a:rPr>
                  <a:t>连通性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  <a:cs typeface="+mn-cs"/>
                </a:endParaRPr>
              </a:p>
            </p:txBody>
          </p:sp>
          <p:sp>
            <p:nvSpPr>
              <p:cNvPr id="29" name="iṡľîḑe">
                <a:extLst>
                  <a:ext uri="{FF2B5EF4-FFF2-40B4-BE49-F238E27FC236}">
                    <a16:creationId xmlns:a16="http://schemas.microsoft.com/office/drawing/2014/main" id="{04A38A7F-8433-9D44-7255-1F35392BB078}"/>
                  </a:ext>
                </a:extLst>
              </p:cNvPr>
              <p:cNvSpPr/>
              <p:nvPr/>
            </p:nvSpPr>
            <p:spPr bwMode="auto">
              <a:xfrm>
                <a:off x="7407907" y="132047"/>
                <a:ext cx="3585026" cy="7624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  <a:cs typeface="+mn-cs"/>
                  </a:rPr>
                  <a:t>点到点的多点连接</a:t>
                </a:r>
              </a:p>
            </p:txBody>
          </p:sp>
          <p:sp>
            <p:nvSpPr>
              <p:cNvPr id="30" name="iṡľîḑe">
                <a:extLst>
                  <a:ext uri="{FF2B5EF4-FFF2-40B4-BE49-F238E27FC236}">
                    <a16:creationId xmlns:a16="http://schemas.microsoft.com/office/drawing/2014/main" id="{7CE36775-1FB9-3C69-7305-DDF8C948877A}"/>
                  </a:ext>
                </a:extLst>
              </p:cNvPr>
              <p:cNvSpPr/>
              <p:nvPr/>
            </p:nvSpPr>
            <p:spPr bwMode="auto">
              <a:xfrm>
                <a:off x="3777564" y="938696"/>
                <a:ext cx="3862417" cy="9334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fontScale="850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1800" b="0" i="0" dirty="0">
                    <a:solidFill>
                      <a:srgbClr val="333333"/>
                    </a:solidFill>
                    <a:effectLst/>
                    <a:latin typeface="Helvetica Neue"/>
                  </a:rPr>
                  <a:t>包括是使用模拟信号发送还是数字信号发送，调制技术、传输量及传输的频率范围。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  <a:cs typeface="+mn-cs"/>
                </a:endParaRPr>
              </a:p>
            </p:txBody>
          </p:sp>
        </p:grpSp>
        <p:sp>
          <p:nvSpPr>
            <p:cNvPr id="13" name="ïSľiďé"/>
            <p:cNvSpPr/>
            <p:nvPr/>
          </p:nvSpPr>
          <p:spPr bwMode="auto">
            <a:xfrm flipH="1">
              <a:off x="4778538" y="3960860"/>
              <a:ext cx="500030" cy="481040"/>
            </a:xfrm>
            <a:custGeom>
              <a:avLst/>
              <a:gdLst>
                <a:gd name="connsiteX0" fmla="*/ 195114 w 608814"/>
                <a:gd name="connsiteY0" fmla="*/ 351627 h 585693"/>
                <a:gd name="connsiteX1" fmla="*/ 258290 w 608814"/>
                <a:gd name="connsiteY1" fmla="*/ 351627 h 585693"/>
                <a:gd name="connsiteX2" fmla="*/ 282731 w 608814"/>
                <a:gd name="connsiteY2" fmla="*/ 376018 h 585693"/>
                <a:gd name="connsiteX3" fmla="*/ 282731 w 608814"/>
                <a:gd name="connsiteY3" fmla="*/ 561210 h 585693"/>
                <a:gd name="connsiteX4" fmla="*/ 258290 w 608814"/>
                <a:gd name="connsiteY4" fmla="*/ 585693 h 585693"/>
                <a:gd name="connsiteX5" fmla="*/ 195114 w 608814"/>
                <a:gd name="connsiteY5" fmla="*/ 585693 h 585693"/>
                <a:gd name="connsiteX6" fmla="*/ 170673 w 608814"/>
                <a:gd name="connsiteY6" fmla="*/ 561210 h 585693"/>
                <a:gd name="connsiteX7" fmla="*/ 170673 w 608814"/>
                <a:gd name="connsiteY7" fmla="*/ 376018 h 585693"/>
                <a:gd name="connsiteX8" fmla="*/ 195114 w 608814"/>
                <a:gd name="connsiteY8" fmla="*/ 351627 h 585693"/>
                <a:gd name="connsiteX9" fmla="*/ 358100 w 608814"/>
                <a:gd name="connsiteY9" fmla="*/ 249872 h 585693"/>
                <a:gd name="connsiteX10" fmla="*/ 421316 w 608814"/>
                <a:gd name="connsiteY10" fmla="*/ 249872 h 585693"/>
                <a:gd name="connsiteX11" fmla="*/ 445737 w 608814"/>
                <a:gd name="connsiteY11" fmla="*/ 274267 h 585693"/>
                <a:gd name="connsiteX12" fmla="*/ 445737 w 608814"/>
                <a:gd name="connsiteY12" fmla="*/ 561206 h 585693"/>
                <a:gd name="connsiteX13" fmla="*/ 421316 w 608814"/>
                <a:gd name="connsiteY13" fmla="*/ 585693 h 585693"/>
                <a:gd name="connsiteX14" fmla="*/ 358100 w 608814"/>
                <a:gd name="connsiteY14" fmla="*/ 585693 h 585693"/>
                <a:gd name="connsiteX15" fmla="*/ 333679 w 608814"/>
                <a:gd name="connsiteY15" fmla="*/ 561206 h 585693"/>
                <a:gd name="connsiteX16" fmla="*/ 333679 w 608814"/>
                <a:gd name="connsiteY16" fmla="*/ 274267 h 585693"/>
                <a:gd name="connsiteX17" fmla="*/ 358100 w 608814"/>
                <a:gd name="connsiteY17" fmla="*/ 249872 h 585693"/>
                <a:gd name="connsiteX18" fmla="*/ 140260 w 608814"/>
                <a:gd name="connsiteY18" fmla="*/ 224680 h 585693"/>
                <a:gd name="connsiteX19" fmla="*/ 191844 w 608814"/>
                <a:gd name="connsiteY19" fmla="*/ 276122 h 585693"/>
                <a:gd name="connsiteX20" fmla="*/ 140260 w 608814"/>
                <a:gd name="connsiteY20" fmla="*/ 327564 h 585693"/>
                <a:gd name="connsiteX21" fmla="*/ 88676 w 608814"/>
                <a:gd name="connsiteY21" fmla="*/ 276122 h 585693"/>
                <a:gd name="connsiteX22" fmla="*/ 140260 w 608814"/>
                <a:gd name="connsiteY22" fmla="*/ 224680 h 585693"/>
                <a:gd name="connsiteX23" fmla="*/ 521177 w 608814"/>
                <a:gd name="connsiteY23" fmla="*/ 148117 h 585693"/>
                <a:gd name="connsiteX24" fmla="*/ 584301 w 608814"/>
                <a:gd name="connsiteY24" fmla="*/ 148117 h 585693"/>
                <a:gd name="connsiteX25" fmla="*/ 608814 w 608814"/>
                <a:gd name="connsiteY25" fmla="*/ 172601 h 585693"/>
                <a:gd name="connsiteX26" fmla="*/ 608814 w 608814"/>
                <a:gd name="connsiteY26" fmla="*/ 561209 h 585693"/>
                <a:gd name="connsiteX27" fmla="*/ 584301 w 608814"/>
                <a:gd name="connsiteY27" fmla="*/ 585693 h 585693"/>
                <a:gd name="connsiteX28" fmla="*/ 521177 w 608814"/>
                <a:gd name="connsiteY28" fmla="*/ 585693 h 585693"/>
                <a:gd name="connsiteX29" fmla="*/ 496756 w 608814"/>
                <a:gd name="connsiteY29" fmla="*/ 561209 h 585693"/>
                <a:gd name="connsiteX30" fmla="*/ 496756 w 608814"/>
                <a:gd name="connsiteY30" fmla="*/ 172601 h 585693"/>
                <a:gd name="connsiteX31" fmla="*/ 521177 w 608814"/>
                <a:gd name="connsiteY31" fmla="*/ 148117 h 585693"/>
                <a:gd name="connsiteX32" fmla="*/ 116229 w 608814"/>
                <a:gd name="connsiteY32" fmla="*/ 131322 h 585693"/>
                <a:gd name="connsiteX33" fmla="*/ 164246 w 608814"/>
                <a:gd name="connsiteY33" fmla="*/ 131322 h 585693"/>
                <a:gd name="connsiteX34" fmla="*/ 184061 w 608814"/>
                <a:gd name="connsiteY34" fmla="*/ 151113 h 585693"/>
                <a:gd name="connsiteX35" fmla="*/ 184061 w 608814"/>
                <a:gd name="connsiteY35" fmla="*/ 171457 h 585693"/>
                <a:gd name="connsiteX36" fmla="*/ 208669 w 608814"/>
                <a:gd name="connsiteY36" fmla="*/ 186094 h 585693"/>
                <a:gd name="connsiteX37" fmla="*/ 226641 w 608814"/>
                <a:gd name="connsiteY37" fmla="*/ 175692 h 585693"/>
                <a:gd name="connsiteX38" fmla="*/ 253737 w 608814"/>
                <a:gd name="connsiteY38" fmla="*/ 182964 h 585693"/>
                <a:gd name="connsiteX39" fmla="*/ 277792 w 608814"/>
                <a:gd name="connsiteY39" fmla="*/ 224572 h 585693"/>
                <a:gd name="connsiteX40" fmla="*/ 279727 w 608814"/>
                <a:gd name="connsiteY40" fmla="*/ 239577 h 585693"/>
                <a:gd name="connsiteX41" fmla="*/ 270511 w 608814"/>
                <a:gd name="connsiteY41" fmla="*/ 251544 h 585693"/>
                <a:gd name="connsiteX42" fmla="*/ 252355 w 608814"/>
                <a:gd name="connsiteY42" fmla="*/ 262038 h 585693"/>
                <a:gd name="connsiteX43" fmla="*/ 253829 w 608814"/>
                <a:gd name="connsiteY43" fmla="*/ 276122 h 585693"/>
                <a:gd name="connsiteX44" fmla="*/ 252355 w 608814"/>
                <a:gd name="connsiteY44" fmla="*/ 290206 h 585693"/>
                <a:gd name="connsiteX45" fmla="*/ 270511 w 608814"/>
                <a:gd name="connsiteY45" fmla="*/ 300700 h 585693"/>
                <a:gd name="connsiteX46" fmla="*/ 278714 w 608814"/>
                <a:gd name="connsiteY46" fmla="*/ 325094 h 585693"/>
                <a:gd name="connsiteX47" fmla="*/ 258253 w 608814"/>
                <a:gd name="connsiteY47" fmla="*/ 321136 h 585693"/>
                <a:gd name="connsiteX48" fmla="*/ 195858 w 608814"/>
                <a:gd name="connsiteY48" fmla="*/ 321136 h 585693"/>
                <a:gd name="connsiteX49" fmla="*/ 212171 w 608814"/>
                <a:gd name="connsiteY49" fmla="*/ 276122 h 585693"/>
                <a:gd name="connsiteX50" fmla="*/ 140191 w 608814"/>
                <a:gd name="connsiteY50" fmla="*/ 204320 h 585693"/>
                <a:gd name="connsiteX51" fmla="*/ 68304 w 608814"/>
                <a:gd name="connsiteY51" fmla="*/ 276122 h 585693"/>
                <a:gd name="connsiteX52" fmla="*/ 140191 w 608814"/>
                <a:gd name="connsiteY52" fmla="*/ 348016 h 585693"/>
                <a:gd name="connsiteX53" fmla="*/ 148486 w 608814"/>
                <a:gd name="connsiteY53" fmla="*/ 347095 h 585693"/>
                <a:gd name="connsiteX54" fmla="*/ 140099 w 608814"/>
                <a:gd name="connsiteY54" fmla="*/ 376000 h 585693"/>
                <a:gd name="connsiteX55" fmla="*/ 140099 w 608814"/>
                <a:gd name="connsiteY55" fmla="*/ 420922 h 585693"/>
                <a:gd name="connsiteX56" fmla="*/ 116229 w 608814"/>
                <a:gd name="connsiteY56" fmla="*/ 420922 h 585693"/>
                <a:gd name="connsiteX57" fmla="*/ 96413 w 608814"/>
                <a:gd name="connsiteY57" fmla="*/ 401131 h 585693"/>
                <a:gd name="connsiteX58" fmla="*/ 96413 w 608814"/>
                <a:gd name="connsiteY58" fmla="*/ 380787 h 585693"/>
                <a:gd name="connsiteX59" fmla="*/ 71806 w 608814"/>
                <a:gd name="connsiteY59" fmla="*/ 366150 h 585693"/>
                <a:gd name="connsiteX60" fmla="*/ 53742 w 608814"/>
                <a:gd name="connsiteY60" fmla="*/ 376552 h 585693"/>
                <a:gd name="connsiteX61" fmla="*/ 38719 w 608814"/>
                <a:gd name="connsiteY61" fmla="*/ 378577 h 585693"/>
                <a:gd name="connsiteX62" fmla="*/ 26738 w 608814"/>
                <a:gd name="connsiteY62" fmla="*/ 369372 h 585693"/>
                <a:gd name="connsiteX63" fmla="*/ 2683 w 608814"/>
                <a:gd name="connsiteY63" fmla="*/ 327764 h 585693"/>
                <a:gd name="connsiteX64" fmla="*/ 9872 w 608814"/>
                <a:gd name="connsiteY64" fmla="*/ 300700 h 585693"/>
                <a:gd name="connsiteX65" fmla="*/ 28120 w 608814"/>
                <a:gd name="connsiteY65" fmla="*/ 290206 h 585693"/>
                <a:gd name="connsiteX66" fmla="*/ 26645 w 608814"/>
                <a:gd name="connsiteY66" fmla="*/ 276122 h 585693"/>
                <a:gd name="connsiteX67" fmla="*/ 28120 w 608814"/>
                <a:gd name="connsiteY67" fmla="*/ 262038 h 585693"/>
                <a:gd name="connsiteX68" fmla="*/ 9872 w 608814"/>
                <a:gd name="connsiteY68" fmla="*/ 251544 h 585693"/>
                <a:gd name="connsiteX69" fmla="*/ 2683 w 608814"/>
                <a:gd name="connsiteY69" fmla="*/ 224572 h 585693"/>
                <a:gd name="connsiteX70" fmla="*/ 26738 w 608814"/>
                <a:gd name="connsiteY70" fmla="*/ 182964 h 585693"/>
                <a:gd name="connsiteX71" fmla="*/ 38719 w 608814"/>
                <a:gd name="connsiteY71" fmla="*/ 173759 h 585693"/>
                <a:gd name="connsiteX72" fmla="*/ 53742 w 608814"/>
                <a:gd name="connsiteY72" fmla="*/ 175692 h 585693"/>
                <a:gd name="connsiteX73" fmla="*/ 71806 w 608814"/>
                <a:gd name="connsiteY73" fmla="*/ 186094 h 585693"/>
                <a:gd name="connsiteX74" fmla="*/ 96413 w 608814"/>
                <a:gd name="connsiteY74" fmla="*/ 171457 h 585693"/>
                <a:gd name="connsiteX75" fmla="*/ 96413 w 608814"/>
                <a:gd name="connsiteY75" fmla="*/ 151113 h 585693"/>
                <a:gd name="connsiteX76" fmla="*/ 116229 w 608814"/>
                <a:gd name="connsiteY76" fmla="*/ 131322 h 585693"/>
                <a:gd name="connsiteX77" fmla="*/ 445756 w 608814"/>
                <a:gd name="connsiteY77" fmla="*/ 83476 h 585693"/>
                <a:gd name="connsiteX78" fmla="*/ 414140 w 608814"/>
                <a:gd name="connsiteY78" fmla="*/ 115044 h 585693"/>
                <a:gd name="connsiteX79" fmla="*/ 445756 w 608814"/>
                <a:gd name="connsiteY79" fmla="*/ 146520 h 585693"/>
                <a:gd name="connsiteX80" fmla="*/ 477371 w 608814"/>
                <a:gd name="connsiteY80" fmla="*/ 115044 h 585693"/>
                <a:gd name="connsiteX81" fmla="*/ 445756 w 608814"/>
                <a:gd name="connsiteY81" fmla="*/ 83476 h 585693"/>
                <a:gd name="connsiteX82" fmla="*/ 426676 w 608814"/>
                <a:gd name="connsiteY82" fmla="*/ 0 h 585693"/>
                <a:gd name="connsiteX83" fmla="*/ 464835 w 608814"/>
                <a:gd name="connsiteY83" fmla="*/ 0 h 585693"/>
                <a:gd name="connsiteX84" fmla="*/ 480597 w 608814"/>
                <a:gd name="connsiteY84" fmla="*/ 15738 h 585693"/>
                <a:gd name="connsiteX85" fmla="*/ 480597 w 608814"/>
                <a:gd name="connsiteY85" fmla="*/ 31936 h 585693"/>
                <a:gd name="connsiteX86" fmla="*/ 500138 w 608814"/>
                <a:gd name="connsiteY86" fmla="*/ 43533 h 585693"/>
                <a:gd name="connsiteX87" fmla="*/ 514425 w 608814"/>
                <a:gd name="connsiteY87" fmla="*/ 35249 h 585693"/>
                <a:gd name="connsiteX88" fmla="*/ 535901 w 608814"/>
                <a:gd name="connsiteY88" fmla="*/ 40956 h 585693"/>
                <a:gd name="connsiteX89" fmla="*/ 554981 w 608814"/>
                <a:gd name="connsiteY89" fmla="*/ 73996 h 585693"/>
                <a:gd name="connsiteX90" fmla="*/ 556640 w 608814"/>
                <a:gd name="connsiteY90" fmla="*/ 85961 h 585693"/>
                <a:gd name="connsiteX91" fmla="*/ 549266 w 608814"/>
                <a:gd name="connsiteY91" fmla="*/ 95440 h 585693"/>
                <a:gd name="connsiteX92" fmla="*/ 534887 w 608814"/>
                <a:gd name="connsiteY92" fmla="*/ 103815 h 585693"/>
                <a:gd name="connsiteX93" fmla="*/ 535993 w 608814"/>
                <a:gd name="connsiteY93" fmla="*/ 115044 h 585693"/>
                <a:gd name="connsiteX94" fmla="*/ 535717 w 608814"/>
                <a:gd name="connsiteY94" fmla="*/ 117621 h 585693"/>
                <a:gd name="connsiteX95" fmla="*/ 521153 w 608814"/>
                <a:gd name="connsiteY95" fmla="*/ 117621 h 585693"/>
                <a:gd name="connsiteX96" fmla="*/ 466126 w 608814"/>
                <a:gd name="connsiteY96" fmla="*/ 172565 h 585693"/>
                <a:gd name="connsiteX97" fmla="*/ 466126 w 608814"/>
                <a:gd name="connsiteY97" fmla="*/ 229719 h 585693"/>
                <a:gd name="connsiteX98" fmla="*/ 466126 w 608814"/>
                <a:gd name="connsiteY98" fmla="*/ 242604 h 585693"/>
                <a:gd name="connsiteX99" fmla="*/ 453590 w 608814"/>
                <a:gd name="connsiteY99" fmla="*/ 229995 h 585693"/>
                <a:gd name="connsiteX100" fmla="*/ 421330 w 608814"/>
                <a:gd name="connsiteY100" fmla="*/ 219319 h 585693"/>
                <a:gd name="connsiteX101" fmla="*/ 411928 w 608814"/>
                <a:gd name="connsiteY101" fmla="*/ 219319 h 585693"/>
                <a:gd name="connsiteX102" fmla="*/ 410914 w 608814"/>
                <a:gd name="connsiteY102" fmla="*/ 214257 h 585693"/>
                <a:gd name="connsiteX103" fmla="*/ 410914 w 608814"/>
                <a:gd name="connsiteY103" fmla="*/ 198059 h 585693"/>
                <a:gd name="connsiteX104" fmla="*/ 391373 w 608814"/>
                <a:gd name="connsiteY104" fmla="*/ 186463 h 585693"/>
                <a:gd name="connsiteX105" fmla="*/ 377086 w 608814"/>
                <a:gd name="connsiteY105" fmla="*/ 194746 h 585693"/>
                <a:gd name="connsiteX106" fmla="*/ 365104 w 608814"/>
                <a:gd name="connsiteY106" fmla="*/ 196310 h 585693"/>
                <a:gd name="connsiteX107" fmla="*/ 355610 w 608814"/>
                <a:gd name="connsiteY107" fmla="*/ 189040 h 585693"/>
                <a:gd name="connsiteX108" fmla="*/ 336530 w 608814"/>
                <a:gd name="connsiteY108" fmla="*/ 155999 h 585693"/>
                <a:gd name="connsiteX109" fmla="*/ 342245 w 608814"/>
                <a:gd name="connsiteY109" fmla="*/ 134463 h 585693"/>
                <a:gd name="connsiteX110" fmla="*/ 356716 w 608814"/>
                <a:gd name="connsiteY110" fmla="*/ 126180 h 585693"/>
                <a:gd name="connsiteX111" fmla="*/ 355518 w 608814"/>
                <a:gd name="connsiteY111" fmla="*/ 115044 h 585693"/>
                <a:gd name="connsiteX112" fmla="*/ 356716 w 608814"/>
                <a:gd name="connsiteY112" fmla="*/ 103815 h 585693"/>
                <a:gd name="connsiteX113" fmla="*/ 342245 w 608814"/>
                <a:gd name="connsiteY113" fmla="*/ 95440 h 585693"/>
                <a:gd name="connsiteX114" fmla="*/ 336530 w 608814"/>
                <a:gd name="connsiteY114" fmla="*/ 73996 h 585693"/>
                <a:gd name="connsiteX115" fmla="*/ 355610 w 608814"/>
                <a:gd name="connsiteY115" fmla="*/ 40956 h 585693"/>
                <a:gd name="connsiteX116" fmla="*/ 365104 w 608814"/>
                <a:gd name="connsiteY116" fmla="*/ 33685 h 585693"/>
                <a:gd name="connsiteX117" fmla="*/ 377086 w 608814"/>
                <a:gd name="connsiteY117" fmla="*/ 35249 h 585693"/>
                <a:gd name="connsiteX118" fmla="*/ 391373 w 608814"/>
                <a:gd name="connsiteY118" fmla="*/ 43533 h 585693"/>
                <a:gd name="connsiteX119" fmla="*/ 410914 w 608814"/>
                <a:gd name="connsiteY119" fmla="*/ 31936 h 585693"/>
                <a:gd name="connsiteX120" fmla="*/ 410914 w 608814"/>
                <a:gd name="connsiteY120" fmla="*/ 15738 h 585693"/>
                <a:gd name="connsiteX121" fmla="*/ 426676 w 608814"/>
                <a:gd name="connsiteY121" fmla="*/ 0 h 58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608814" h="585693">
                  <a:moveTo>
                    <a:pt x="195114" y="351627"/>
                  </a:moveTo>
                  <a:lnTo>
                    <a:pt x="258290" y="351627"/>
                  </a:lnTo>
                  <a:cubicBezTo>
                    <a:pt x="271848" y="351627"/>
                    <a:pt x="282731" y="362580"/>
                    <a:pt x="282731" y="376018"/>
                  </a:cubicBezTo>
                  <a:lnTo>
                    <a:pt x="282731" y="561210"/>
                  </a:lnTo>
                  <a:cubicBezTo>
                    <a:pt x="282731" y="574740"/>
                    <a:pt x="271848" y="585693"/>
                    <a:pt x="258290" y="585693"/>
                  </a:cubicBezTo>
                  <a:lnTo>
                    <a:pt x="195114" y="585693"/>
                  </a:lnTo>
                  <a:cubicBezTo>
                    <a:pt x="181556" y="585693"/>
                    <a:pt x="170673" y="574740"/>
                    <a:pt x="170673" y="561210"/>
                  </a:cubicBezTo>
                  <a:lnTo>
                    <a:pt x="170673" y="376018"/>
                  </a:lnTo>
                  <a:cubicBezTo>
                    <a:pt x="170673" y="362580"/>
                    <a:pt x="181556" y="351627"/>
                    <a:pt x="195114" y="351627"/>
                  </a:cubicBezTo>
                  <a:close/>
                  <a:moveTo>
                    <a:pt x="358100" y="249872"/>
                  </a:moveTo>
                  <a:lnTo>
                    <a:pt x="421316" y="249872"/>
                  </a:lnTo>
                  <a:cubicBezTo>
                    <a:pt x="434771" y="249872"/>
                    <a:pt x="445737" y="260735"/>
                    <a:pt x="445737" y="274267"/>
                  </a:cubicBezTo>
                  <a:lnTo>
                    <a:pt x="445737" y="561206"/>
                  </a:lnTo>
                  <a:cubicBezTo>
                    <a:pt x="445737" y="574738"/>
                    <a:pt x="434771" y="585693"/>
                    <a:pt x="421316" y="585693"/>
                  </a:cubicBezTo>
                  <a:lnTo>
                    <a:pt x="358100" y="585693"/>
                  </a:lnTo>
                  <a:cubicBezTo>
                    <a:pt x="344645" y="585693"/>
                    <a:pt x="333679" y="574738"/>
                    <a:pt x="333679" y="561206"/>
                  </a:cubicBezTo>
                  <a:lnTo>
                    <a:pt x="333679" y="274267"/>
                  </a:lnTo>
                  <a:cubicBezTo>
                    <a:pt x="333679" y="260735"/>
                    <a:pt x="344645" y="249872"/>
                    <a:pt x="358100" y="249872"/>
                  </a:cubicBezTo>
                  <a:close/>
                  <a:moveTo>
                    <a:pt x="140260" y="224680"/>
                  </a:moveTo>
                  <a:cubicBezTo>
                    <a:pt x="168749" y="224680"/>
                    <a:pt x="191844" y="247711"/>
                    <a:pt x="191844" y="276122"/>
                  </a:cubicBezTo>
                  <a:cubicBezTo>
                    <a:pt x="191844" y="304533"/>
                    <a:pt x="168749" y="327564"/>
                    <a:pt x="140260" y="327564"/>
                  </a:cubicBezTo>
                  <a:cubicBezTo>
                    <a:pt x="111771" y="327564"/>
                    <a:pt x="88676" y="304533"/>
                    <a:pt x="88676" y="276122"/>
                  </a:cubicBezTo>
                  <a:cubicBezTo>
                    <a:pt x="88676" y="247711"/>
                    <a:pt x="111771" y="224680"/>
                    <a:pt x="140260" y="224680"/>
                  </a:cubicBezTo>
                  <a:close/>
                  <a:moveTo>
                    <a:pt x="521177" y="148117"/>
                  </a:moveTo>
                  <a:lnTo>
                    <a:pt x="584301" y="148117"/>
                  </a:lnTo>
                  <a:cubicBezTo>
                    <a:pt x="597848" y="148117"/>
                    <a:pt x="608814" y="159070"/>
                    <a:pt x="608814" y="172601"/>
                  </a:cubicBezTo>
                  <a:lnTo>
                    <a:pt x="608814" y="561209"/>
                  </a:lnTo>
                  <a:cubicBezTo>
                    <a:pt x="608814" y="574740"/>
                    <a:pt x="597848" y="585693"/>
                    <a:pt x="584301" y="585693"/>
                  </a:cubicBezTo>
                  <a:lnTo>
                    <a:pt x="521177" y="585693"/>
                  </a:lnTo>
                  <a:cubicBezTo>
                    <a:pt x="507722" y="585693"/>
                    <a:pt x="496756" y="574740"/>
                    <a:pt x="496756" y="561209"/>
                  </a:cubicBezTo>
                  <a:lnTo>
                    <a:pt x="496756" y="172601"/>
                  </a:lnTo>
                  <a:cubicBezTo>
                    <a:pt x="496756" y="159070"/>
                    <a:pt x="507722" y="148117"/>
                    <a:pt x="521177" y="148117"/>
                  </a:cubicBezTo>
                  <a:close/>
                  <a:moveTo>
                    <a:pt x="116229" y="131322"/>
                  </a:moveTo>
                  <a:lnTo>
                    <a:pt x="164246" y="131322"/>
                  </a:lnTo>
                  <a:cubicBezTo>
                    <a:pt x="175214" y="131322"/>
                    <a:pt x="184061" y="140159"/>
                    <a:pt x="184061" y="151113"/>
                  </a:cubicBezTo>
                  <a:lnTo>
                    <a:pt x="184061" y="171457"/>
                  </a:lnTo>
                  <a:cubicBezTo>
                    <a:pt x="193001" y="175231"/>
                    <a:pt x="201019" y="180386"/>
                    <a:pt x="208669" y="186094"/>
                  </a:cubicBezTo>
                  <a:lnTo>
                    <a:pt x="226641" y="175692"/>
                  </a:lnTo>
                  <a:cubicBezTo>
                    <a:pt x="236134" y="170261"/>
                    <a:pt x="248300" y="173482"/>
                    <a:pt x="253737" y="182964"/>
                  </a:cubicBezTo>
                  <a:lnTo>
                    <a:pt x="277792" y="224572"/>
                  </a:lnTo>
                  <a:cubicBezTo>
                    <a:pt x="280465" y="229083"/>
                    <a:pt x="281110" y="234514"/>
                    <a:pt x="279727" y="239577"/>
                  </a:cubicBezTo>
                  <a:cubicBezTo>
                    <a:pt x="278437" y="244640"/>
                    <a:pt x="275119" y="248966"/>
                    <a:pt x="270511" y="251544"/>
                  </a:cubicBezTo>
                  <a:lnTo>
                    <a:pt x="252355" y="262038"/>
                  </a:lnTo>
                  <a:cubicBezTo>
                    <a:pt x="253000" y="266733"/>
                    <a:pt x="253829" y="271335"/>
                    <a:pt x="253829" y="276122"/>
                  </a:cubicBezTo>
                  <a:cubicBezTo>
                    <a:pt x="253829" y="281001"/>
                    <a:pt x="253000" y="285604"/>
                    <a:pt x="252355" y="290206"/>
                  </a:cubicBezTo>
                  <a:lnTo>
                    <a:pt x="270511" y="300700"/>
                  </a:lnTo>
                  <a:cubicBezTo>
                    <a:pt x="279174" y="305671"/>
                    <a:pt x="282308" y="316165"/>
                    <a:pt x="278714" y="325094"/>
                  </a:cubicBezTo>
                  <a:cubicBezTo>
                    <a:pt x="272354" y="322609"/>
                    <a:pt x="265442" y="321136"/>
                    <a:pt x="258253" y="321136"/>
                  </a:cubicBezTo>
                  <a:lnTo>
                    <a:pt x="195858" y="321136"/>
                  </a:lnTo>
                  <a:cubicBezTo>
                    <a:pt x="205904" y="308709"/>
                    <a:pt x="212171" y="293244"/>
                    <a:pt x="212171" y="276122"/>
                  </a:cubicBezTo>
                  <a:cubicBezTo>
                    <a:pt x="212171" y="236539"/>
                    <a:pt x="179914" y="204320"/>
                    <a:pt x="140191" y="204320"/>
                  </a:cubicBezTo>
                  <a:cubicBezTo>
                    <a:pt x="100561" y="204320"/>
                    <a:pt x="68304" y="236539"/>
                    <a:pt x="68304" y="276122"/>
                  </a:cubicBezTo>
                  <a:cubicBezTo>
                    <a:pt x="68304" y="315797"/>
                    <a:pt x="100561" y="348016"/>
                    <a:pt x="140191" y="348016"/>
                  </a:cubicBezTo>
                  <a:cubicBezTo>
                    <a:pt x="143048" y="348016"/>
                    <a:pt x="145721" y="347463"/>
                    <a:pt x="148486" y="347095"/>
                  </a:cubicBezTo>
                  <a:cubicBezTo>
                    <a:pt x="143233" y="355564"/>
                    <a:pt x="140099" y="365414"/>
                    <a:pt x="140099" y="376000"/>
                  </a:cubicBezTo>
                  <a:lnTo>
                    <a:pt x="140099" y="420922"/>
                  </a:lnTo>
                  <a:lnTo>
                    <a:pt x="116229" y="420922"/>
                  </a:lnTo>
                  <a:cubicBezTo>
                    <a:pt x="105261" y="420922"/>
                    <a:pt x="96413" y="412085"/>
                    <a:pt x="96413" y="401131"/>
                  </a:cubicBezTo>
                  <a:lnTo>
                    <a:pt x="96413" y="380787"/>
                  </a:lnTo>
                  <a:cubicBezTo>
                    <a:pt x="87474" y="377013"/>
                    <a:pt x="79455" y="371950"/>
                    <a:pt x="71806" y="366150"/>
                  </a:cubicBezTo>
                  <a:lnTo>
                    <a:pt x="53742" y="376552"/>
                  </a:lnTo>
                  <a:cubicBezTo>
                    <a:pt x="49226" y="379222"/>
                    <a:pt x="43788" y="379866"/>
                    <a:pt x="38719" y="378577"/>
                  </a:cubicBezTo>
                  <a:cubicBezTo>
                    <a:pt x="33650" y="377197"/>
                    <a:pt x="29318" y="373883"/>
                    <a:pt x="26738" y="369372"/>
                  </a:cubicBezTo>
                  <a:lnTo>
                    <a:pt x="2683" y="327764"/>
                  </a:lnTo>
                  <a:cubicBezTo>
                    <a:pt x="-2847" y="318282"/>
                    <a:pt x="471" y="306131"/>
                    <a:pt x="9872" y="300700"/>
                  </a:cubicBezTo>
                  <a:lnTo>
                    <a:pt x="28120" y="290206"/>
                  </a:lnTo>
                  <a:cubicBezTo>
                    <a:pt x="27475" y="285604"/>
                    <a:pt x="26645" y="281001"/>
                    <a:pt x="26645" y="276122"/>
                  </a:cubicBezTo>
                  <a:cubicBezTo>
                    <a:pt x="26645" y="271335"/>
                    <a:pt x="27475" y="266733"/>
                    <a:pt x="28120" y="262038"/>
                  </a:cubicBezTo>
                  <a:lnTo>
                    <a:pt x="9872" y="251544"/>
                  </a:lnTo>
                  <a:cubicBezTo>
                    <a:pt x="471" y="246113"/>
                    <a:pt x="-2847" y="233962"/>
                    <a:pt x="2683" y="224572"/>
                  </a:cubicBezTo>
                  <a:lnTo>
                    <a:pt x="26738" y="182964"/>
                  </a:lnTo>
                  <a:cubicBezTo>
                    <a:pt x="29318" y="178361"/>
                    <a:pt x="33650" y="175139"/>
                    <a:pt x="38719" y="173759"/>
                  </a:cubicBezTo>
                  <a:cubicBezTo>
                    <a:pt x="43788" y="172378"/>
                    <a:pt x="49226" y="173114"/>
                    <a:pt x="53742" y="175692"/>
                  </a:cubicBezTo>
                  <a:lnTo>
                    <a:pt x="71806" y="186094"/>
                  </a:lnTo>
                  <a:cubicBezTo>
                    <a:pt x="79455" y="180386"/>
                    <a:pt x="87474" y="175231"/>
                    <a:pt x="96413" y="171457"/>
                  </a:cubicBezTo>
                  <a:lnTo>
                    <a:pt x="96413" y="151113"/>
                  </a:lnTo>
                  <a:cubicBezTo>
                    <a:pt x="96413" y="140159"/>
                    <a:pt x="105261" y="131322"/>
                    <a:pt x="116229" y="131322"/>
                  </a:cubicBezTo>
                  <a:close/>
                  <a:moveTo>
                    <a:pt x="445756" y="83476"/>
                  </a:moveTo>
                  <a:cubicBezTo>
                    <a:pt x="428335" y="83476"/>
                    <a:pt x="414140" y="97557"/>
                    <a:pt x="414140" y="115044"/>
                  </a:cubicBezTo>
                  <a:cubicBezTo>
                    <a:pt x="414140" y="132438"/>
                    <a:pt x="428335" y="146520"/>
                    <a:pt x="445756" y="146520"/>
                  </a:cubicBezTo>
                  <a:cubicBezTo>
                    <a:pt x="463176" y="146520"/>
                    <a:pt x="477371" y="132438"/>
                    <a:pt x="477371" y="115044"/>
                  </a:cubicBezTo>
                  <a:cubicBezTo>
                    <a:pt x="477371" y="97557"/>
                    <a:pt x="463176" y="83476"/>
                    <a:pt x="445756" y="83476"/>
                  </a:cubicBezTo>
                  <a:close/>
                  <a:moveTo>
                    <a:pt x="426676" y="0"/>
                  </a:moveTo>
                  <a:lnTo>
                    <a:pt x="464835" y="0"/>
                  </a:lnTo>
                  <a:cubicBezTo>
                    <a:pt x="473500" y="0"/>
                    <a:pt x="480597" y="7087"/>
                    <a:pt x="480597" y="15738"/>
                  </a:cubicBezTo>
                  <a:lnTo>
                    <a:pt x="480597" y="31936"/>
                  </a:lnTo>
                  <a:cubicBezTo>
                    <a:pt x="487694" y="34881"/>
                    <a:pt x="494054" y="38931"/>
                    <a:pt x="500138" y="43533"/>
                  </a:cubicBezTo>
                  <a:lnTo>
                    <a:pt x="514425" y="35249"/>
                  </a:lnTo>
                  <a:cubicBezTo>
                    <a:pt x="521983" y="30924"/>
                    <a:pt x="531569" y="33501"/>
                    <a:pt x="535901" y="40956"/>
                  </a:cubicBezTo>
                  <a:lnTo>
                    <a:pt x="554981" y="73996"/>
                  </a:lnTo>
                  <a:cubicBezTo>
                    <a:pt x="557101" y="77585"/>
                    <a:pt x="557654" y="81911"/>
                    <a:pt x="556640" y="85961"/>
                  </a:cubicBezTo>
                  <a:cubicBezTo>
                    <a:pt x="555534" y="89918"/>
                    <a:pt x="552861" y="93415"/>
                    <a:pt x="549266" y="95440"/>
                  </a:cubicBezTo>
                  <a:lnTo>
                    <a:pt x="534887" y="103815"/>
                  </a:lnTo>
                  <a:cubicBezTo>
                    <a:pt x="535348" y="107497"/>
                    <a:pt x="535993" y="111178"/>
                    <a:pt x="535993" y="115044"/>
                  </a:cubicBezTo>
                  <a:cubicBezTo>
                    <a:pt x="535993" y="115872"/>
                    <a:pt x="535809" y="116700"/>
                    <a:pt x="535717" y="117621"/>
                  </a:cubicBezTo>
                  <a:lnTo>
                    <a:pt x="521153" y="117621"/>
                  </a:lnTo>
                  <a:cubicBezTo>
                    <a:pt x="490828" y="117621"/>
                    <a:pt x="466126" y="142286"/>
                    <a:pt x="466126" y="172565"/>
                  </a:cubicBezTo>
                  <a:lnTo>
                    <a:pt x="466126" y="229719"/>
                  </a:lnTo>
                  <a:lnTo>
                    <a:pt x="466126" y="242604"/>
                  </a:lnTo>
                  <a:cubicBezTo>
                    <a:pt x="462715" y="237726"/>
                    <a:pt x="458383" y="233493"/>
                    <a:pt x="453590" y="229995"/>
                  </a:cubicBezTo>
                  <a:cubicBezTo>
                    <a:pt x="444465" y="223369"/>
                    <a:pt x="433404" y="219319"/>
                    <a:pt x="421330" y="219319"/>
                  </a:cubicBezTo>
                  <a:lnTo>
                    <a:pt x="411928" y="219319"/>
                  </a:lnTo>
                  <a:cubicBezTo>
                    <a:pt x="411375" y="217755"/>
                    <a:pt x="410914" y="216098"/>
                    <a:pt x="410914" y="214257"/>
                  </a:cubicBezTo>
                  <a:lnTo>
                    <a:pt x="410914" y="198059"/>
                  </a:lnTo>
                  <a:cubicBezTo>
                    <a:pt x="403817" y="195114"/>
                    <a:pt x="397457" y="191064"/>
                    <a:pt x="391373" y="186463"/>
                  </a:cubicBezTo>
                  <a:lnTo>
                    <a:pt x="377086" y="194746"/>
                  </a:lnTo>
                  <a:cubicBezTo>
                    <a:pt x="373492" y="196863"/>
                    <a:pt x="369160" y="197415"/>
                    <a:pt x="365104" y="196310"/>
                  </a:cubicBezTo>
                  <a:cubicBezTo>
                    <a:pt x="361140" y="195206"/>
                    <a:pt x="357638" y="192629"/>
                    <a:pt x="355610" y="189040"/>
                  </a:cubicBezTo>
                  <a:lnTo>
                    <a:pt x="336530" y="155999"/>
                  </a:lnTo>
                  <a:cubicBezTo>
                    <a:pt x="332198" y="148452"/>
                    <a:pt x="334687" y="138881"/>
                    <a:pt x="342245" y="134463"/>
                  </a:cubicBezTo>
                  <a:lnTo>
                    <a:pt x="356716" y="126180"/>
                  </a:lnTo>
                  <a:cubicBezTo>
                    <a:pt x="356163" y="122498"/>
                    <a:pt x="355518" y="118817"/>
                    <a:pt x="355518" y="115044"/>
                  </a:cubicBezTo>
                  <a:cubicBezTo>
                    <a:pt x="355518" y="111178"/>
                    <a:pt x="356163" y="107497"/>
                    <a:pt x="356716" y="103815"/>
                  </a:cubicBezTo>
                  <a:lnTo>
                    <a:pt x="342245" y="95440"/>
                  </a:lnTo>
                  <a:cubicBezTo>
                    <a:pt x="334687" y="91115"/>
                    <a:pt x="332198" y="81543"/>
                    <a:pt x="336530" y="73996"/>
                  </a:cubicBezTo>
                  <a:lnTo>
                    <a:pt x="355610" y="40956"/>
                  </a:lnTo>
                  <a:cubicBezTo>
                    <a:pt x="357638" y="37366"/>
                    <a:pt x="361140" y="34789"/>
                    <a:pt x="365104" y="33685"/>
                  </a:cubicBezTo>
                  <a:cubicBezTo>
                    <a:pt x="369160" y="32580"/>
                    <a:pt x="373492" y="33133"/>
                    <a:pt x="377086" y="35249"/>
                  </a:cubicBezTo>
                  <a:lnTo>
                    <a:pt x="391373" y="43533"/>
                  </a:lnTo>
                  <a:cubicBezTo>
                    <a:pt x="397457" y="38931"/>
                    <a:pt x="403817" y="34881"/>
                    <a:pt x="410914" y="31936"/>
                  </a:cubicBezTo>
                  <a:lnTo>
                    <a:pt x="410914" y="15738"/>
                  </a:lnTo>
                  <a:cubicBezTo>
                    <a:pt x="410914" y="7087"/>
                    <a:pt x="418011" y="0"/>
                    <a:pt x="426676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ïsľîḑé"/>
            <p:cNvSpPr/>
            <p:nvPr/>
          </p:nvSpPr>
          <p:spPr bwMode="auto">
            <a:xfrm flipH="1">
              <a:off x="9160960" y="2342198"/>
              <a:ext cx="465578" cy="464706"/>
            </a:xfrm>
            <a:custGeom>
              <a:avLst/>
              <a:gdLst>
                <a:gd name="connsiteX0" fmla="*/ 290910 w 605702"/>
                <a:gd name="connsiteY0" fmla="*/ 156336 h 604568"/>
                <a:gd name="connsiteX1" fmla="*/ 335849 w 605702"/>
                <a:gd name="connsiteY1" fmla="*/ 164992 h 604568"/>
                <a:gd name="connsiteX2" fmla="*/ 288310 w 605702"/>
                <a:gd name="connsiteY2" fmla="*/ 212456 h 604568"/>
                <a:gd name="connsiteX3" fmla="*/ 203632 w 605702"/>
                <a:gd name="connsiteY3" fmla="*/ 244717 h 604568"/>
                <a:gd name="connsiteX4" fmla="*/ 203632 w 605702"/>
                <a:gd name="connsiteY4" fmla="*/ 401388 h 604568"/>
                <a:gd name="connsiteX5" fmla="*/ 360547 w 605702"/>
                <a:gd name="connsiteY5" fmla="*/ 401388 h 604568"/>
                <a:gd name="connsiteX6" fmla="*/ 392859 w 605702"/>
                <a:gd name="connsiteY6" fmla="*/ 316749 h 604568"/>
                <a:gd name="connsiteX7" fmla="*/ 440397 w 605702"/>
                <a:gd name="connsiteY7" fmla="*/ 269284 h 604568"/>
                <a:gd name="connsiteX8" fmla="*/ 400287 w 605702"/>
                <a:gd name="connsiteY8" fmla="*/ 441065 h 604568"/>
                <a:gd name="connsiteX9" fmla="*/ 163892 w 605702"/>
                <a:gd name="connsiteY9" fmla="*/ 441065 h 604568"/>
                <a:gd name="connsiteX10" fmla="*/ 163892 w 605702"/>
                <a:gd name="connsiteY10" fmla="*/ 205040 h 604568"/>
                <a:gd name="connsiteX11" fmla="*/ 290910 w 605702"/>
                <a:gd name="connsiteY11" fmla="*/ 156336 h 604568"/>
                <a:gd name="connsiteX12" fmla="*/ 246542 w 605702"/>
                <a:gd name="connsiteY12" fmla="*/ 43775 h 604568"/>
                <a:gd name="connsiteX13" fmla="*/ 422196 w 605702"/>
                <a:gd name="connsiteY13" fmla="*/ 78723 h 604568"/>
                <a:gd name="connsiteX14" fmla="*/ 376794 w 605702"/>
                <a:gd name="connsiteY14" fmla="*/ 124054 h 604568"/>
                <a:gd name="connsiteX15" fmla="*/ 126109 w 605702"/>
                <a:gd name="connsiteY15" fmla="*/ 167345 h 604568"/>
                <a:gd name="connsiteX16" fmla="*/ 126109 w 605702"/>
                <a:gd name="connsiteY16" fmla="*/ 478820 h 604568"/>
                <a:gd name="connsiteX17" fmla="*/ 438073 w 605702"/>
                <a:gd name="connsiteY17" fmla="*/ 478820 h 604568"/>
                <a:gd name="connsiteX18" fmla="*/ 481432 w 605702"/>
                <a:gd name="connsiteY18" fmla="*/ 228527 h 604568"/>
                <a:gd name="connsiteX19" fmla="*/ 526741 w 605702"/>
                <a:gd name="connsiteY19" fmla="*/ 183011 h 604568"/>
                <a:gd name="connsiteX20" fmla="*/ 481432 w 605702"/>
                <a:gd name="connsiteY20" fmla="*/ 522111 h 604568"/>
                <a:gd name="connsiteX21" fmla="*/ 82657 w 605702"/>
                <a:gd name="connsiteY21" fmla="*/ 522111 h 604568"/>
                <a:gd name="connsiteX22" fmla="*/ 82657 w 605702"/>
                <a:gd name="connsiteY22" fmla="*/ 123961 h 604568"/>
                <a:gd name="connsiteX23" fmla="*/ 246542 w 605702"/>
                <a:gd name="connsiteY23" fmla="*/ 43775 h 604568"/>
                <a:gd name="connsiteX24" fmla="*/ 536061 w 605702"/>
                <a:gd name="connsiteY24" fmla="*/ 0 h 604568"/>
                <a:gd name="connsiteX25" fmla="*/ 544232 w 605702"/>
                <a:gd name="connsiteY25" fmla="*/ 61368 h 604568"/>
                <a:gd name="connsiteX26" fmla="*/ 605702 w 605702"/>
                <a:gd name="connsiteY26" fmla="*/ 69526 h 604568"/>
                <a:gd name="connsiteX27" fmla="*/ 524361 w 605702"/>
                <a:gd name="connsiteY27" fmla="*/ 150732 h 604568"/>
                <a:gd name="connsiteX28" fmla="*/ 498361 w 605702"/>
                <a:gd name="connsiteY28" fmla="*/ 147302 h 604568"/>
                <a:gd name="connsiteX29" fmla="*/ 337721 w 605702"/>
                <a:gd name="connsiteY29" fmla="*/ 307767 h 604568"/>
                <a:gd name="connsiteX30" fmla="*/ 339764 w 605702"/>
                <a:gd name="connsiteY30" fmla="*/ 323063 h 604568"/>
                <a:gd name="connsiteX31" fmla="*/ 282101 w 605702"/>
                <a:gd name="connsiteY31" fmla="*/ 380630 h 604568"/>
                <a:gd name="connsiteX32" fmla="*/ 224437 w 605702"/>
                <a:gd name="connsiteY32" fmla="*/ 323063 h 604568"/>
                <a:gd name="connsiteX33" fmla="*/ 282101 w 605702"/>
                <a:gd name="connsiteY33" fmla="*/ 265495 h 604568"/>
                <a:gd name="connsiteX34" fmla="*/ 297422 w 605702"/>
                <a:gd name="connsiteY34" fmla="*/ 267535 h 604568"/>
                <a:gd name="connsiteX35" fmla="*/ 458155 w 605702"/>
                <a:gd name="connsiteY35" fmla="*/ 107162 h 604568"/>
                <a:gd name="connsiteX36" fmla="*/ 454719 w 605702"/>
                <a:gd name="connsiteY36" fmla="*/ 81206 h 60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05702" h="604568">
                  <a:moveTo>
                    <a:pt x="290910" y="156336"/>
                  </a:moveTo>
                  <a:cubicBezTo>
                    <a:pt x="306137" y="157147"/>
                    <a:pt x="321272" y="160032"/>
                    <a:pt x="335849" y="164992"/>
                  </a:cubicBezTo>
                  <a:lnTo>
                    <a:pt x="288310" y="212456"/>
                  </a:lnTo>
                  <a:cubicBezTo>
                    <a:pt x="257856" y="210695"/>
                    <a:pt x="226844" y="221449"/>
                    <a:pt x="203632" y="244717"/>
                  </a:cubicBezTo>
                  <a:cubicBezTo>
                    <a:pt x="160271" y="287918"/>
                    <a:pt x="160271" y="358187"/>
                    <a:pt x="203632" y="401388"/>
                  </a:cubicBezTo>
                  <a:cubicBezTo>
                    <a:pt x="246900" y="444680"/>
                    <a:pt x="317279" y="444680"/>
                    <a:pt x="360547" y="401388"/>
                  </a:cubicBezTo>
                  <a:cubicBezTo>
                    <a:pt x="383852" y="378211"/>
                    <a:pt x="394623" y="347156"/>
                    <a:pt x="392859" y="316749"/>
                  </a:cubicBezTo>
                  <a:lnTo>
                    <a:pt x="440397" y="269284"/>
                  </a:lnTo>
                  <a:cubicBezTo>
                    <a:pt x="460267" y="327595"/>
                    <a:pt x="446897" y="394620"/>
                    <a:pt x="400287" y="441065"/>
                  </a:cubicBezTo>
                  <a:cubicBezTo>
                    <a:pt x="335106" y="506236"/>
                    <a:pt x="229073" y="506236"/>
                    <a:pt x="163892" y="441065"/>
                  </a:cubicBezTo>
                  <a:cubicBezTo>
                    <a:pt x="98619" y="375987"/>
                    <a:pt x="98619" y="270118"/>
                    <a:pt x="163892" y="205040"/>
                  </a:cubicBezTo>
                  <a:cubicBezTo>
                    <a:pt x="198711" y="170137"/>
                    <a:pt x="245228" y="153902"/>
                    <a:pt x="290910" y="156336"/>
                  </a:cubicBezTo>
                  <a:close/>
                  <a:moveTo>
                    <a:pt x="246542" y="43775"/>
                  </a:moveTo>
                  <a:cubicBezTo>
                    <a:pt x="306463" y="36243"/>
                    <a:pt x="368345" y="47900"/>
                    <a:pt x="422196" y="78723"/>
                  </a:cubicBezTo>
                  <a:lnTo>
                    <a:pt x="376794" y="124054"/>
                  </a:lnTo>
                  <a:cubicBezTo>
                    <a:pt x="294811" y="85305"/>
                    <a:pt x="193980" y="99581"/>
                    <a:pt x="126109" y="167345"/>
                  </a:cubicBezTo>
                  <a:cubicBezTo>
                    <a:pt x="39948" y="253371"/>
                    <a:pt x="39948" y="392793"/>
                    <a:pt x="126109" y="478820"/>
                  </a:cubicBezTo>
                  <a:cubicBezTo>
                    <a:pt x="212271" y="564846"/>
                    <a:pt x="351912" y="564846"/>
                    <a:pt x="438073" y="478820"/>
                  </a:cubicBezTo>
                  <a:cubicBezTo>
                    <a:pt x="505944" y="411055"/>
                    <a:pt x="520428" y="310382"/>
                    <a:pt x="481432" y="228527"/>
                  </a:cubicBezTo>
                  <a:lnTo>
                    <a:pt x="526741" y="183011"/>
                  </a:lnTo>
                  <a:cubicBezTo>
                    <a:pt x="588484" y="290544"/>
                    <a:pt x="573350" y="430244"/>
                    <a:pt x="481432" y="522111"/>
                  </a:cubicBezTo>
                  <a:cubicBezTo>
                    <a:pt x="371316" y="632054"/>
                    <a:pt x="192866" y="632054"/>
                    <a:pt x="82657" y="522111"/>
                  </a:cubicBezTo>
                  <a:cubicBezTo>
                    <a:pt x="-27552" y="412168"/>
                    <a:pt x="-27552" y="233997"/>
                    <a:pt x="82657" y="123961"/>
                  </a:cubicBezTo>
                  <a:cubicBezTo>
                    <a:pt x="128662" y="78028"/>
                    <a:pt x="186622" y="51307"/>
                    <a:pt x="246542" y="43775"/>
                  </a:cubicBezTo>
                  <a:close/>
                  <a:moveTo>
                    <a:pt x="536061" y="0"/>
                  </a:moveTo>
                  <a:lnTo>
                    <a:pt x="544232" y="61368"/>
                  </a:lnTo>
                  <a:lnTo>
                    <a:pt x="605702" y="69526"/>
                  </a:lnTo>
                  <a:lnTo>
                    <a:pt x="524361" y="150732"/>
                  </a:lnTo>
                  <a:lnTo>
                    <a:pt x="498361" y="147302"/>
                  </a:lnTo>
                  <a:lnTo>
                    <a:pt x="337721" y="307767"/>
                  </a:lnTo>
                  <a:cubicBezTo>
                    <a:pt x="339021" y="312588"/>
                    <a:pt x="339764" y="317779"/>
                    <a:pt x="339764" y="323063"/>
                  </a:cubicBezTo>
                  <a:cubicBezTo>
                    <a:pt x="339764" y="354859"/>
                    <a:pt x="313950" y="380630"/>
                    <a:pt x="282101" y="380630"/>
                  </a:cubicBezTo>
                  <a:cubicBezTo>
                    <a:pt x="250251" y="380630"/>
                    <a:pt x="224437" y="354859"/>
                    <a:pt x="224437" y="323063"/>
                  </a:cubicBezTo>
                  <a:cubicBezTo>
                    <a:pt x="224437" y="291266"/>
                    <a:pt x="250251" y="265495"/>
                    <a:pt x="282101" y="265495"/>
                  </a:cubicBezTo>
                  <a:cubicBezTo>
                    <a:pt x="287393" y="265495"/>
                    <a:pt x="292500" y="266237"/>
                    <a:pt x="297422" y="267535"/>
                  </a:cubicBezTo>
                  <a:lnTo>
                    <a:pt x="458155" y="107162"/>
                  </a:lnTo>
                  <a:lnTo>
                    <a:pt x="454719" y="8120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wrap="square" lIns="91440" tIns="45720" rIns="91440" bIns="45720">
              <a:normAutofit/>
            </a:bodyPr>
            <a:lstStyle/>
            <a:p>
              <a:endParaRPr lang="zh-CN" altLang="en-US"/>
            </a:p>
          </p:txBody>
        </p:sp>
        <p:sp>
          <p:nvSpPr>
            <p:cNvPr id="15" name="ïšlîḓè"/>
            <p:cNvSpPr/>
            <p:nvPr/>
          </p:nvSpPr>
          <p:spPr bwMode="auto">
            <a:xfrm flipH="1">
              <a:off x="6867178" y="3239668"/>
              <a:ext cx="456218" cy="438754"/>
            </a:xfrm>
            <a:custGeom>
              <a:avLst/>
              <a:gdLst>
                <a:gd name="connsiteX0" fmla="*/ 61288 w 609549"/>
                <a:gd name="connsiteY0" fmla="*/ 383285 h 586216"/>
                <a:gd name="connsiteX1" fmla="*/ 71162 w 609549"/>
                <a:gd name="connsiteY1" fmla="*/ 387101 h 586216"/>
                <a:gd name="connsiteX2" fmla="*/ 120018 w 609549"/>
                <a:gd name="connsiteY2" fmla="*/ 435892 h 586216"/>
                <a:gd name="connsiteX3" fmla="*/ 120018 w 609549"/>
                <a:gd name="connsiteY3" fmla="*/ 454200 h 586216"/>
                <a:gd name="connsiteX4" fmla="*/ 56639 w 609549"/>
                <a:gd name="connsiteY4" fmla="*/ 517543 h 586216"/>
                <a:gd name="connsiteX5" fmla="*/ 35592 w 609549"/>
                <a:gd name="connsiteY5" fmla="*/ 513644 h 586216"/>
                <a:gd name="connsiteX6" fmla="*/ 51877 w 609549"/>
                <a:gd name="connsiteY6" fmla="*/ 388099 h 586216"/>
                <a:gd name="connsiteX7" fmla="*/ 61288 w 609549"/>
                <a:gd name="connsiteY7" fmla="*/ 383285 h 586216"/>
                <a:gd name="connsiteX8" fmla="*/ 235245 w 609549"/>
                <a:gd name="connsiteY8" fmla="*/ 302810 h 586216"/>
                <a:gd name="connsiteX9" fmla="*/ 306042 w 609549"/>
                <a:gd name="connsiteY9" fmla="*/ 373466 h 586216"/>
                <a:gd name="connsiteX10" fmla="*/ 258717 w 609549"/>
                <a:gd name="connsiteY10" fmla="*/ 420680 h 586216"/>
                <a:gd name="connsiteX11" fmla="*/ 230246 w 609549"/>
                <a:gd name="connsiteY11" fmla="*/ 550152 h 586216"/>
                <a:gd name="connsiteX12" fmla="*/ 92223 w 609549"/>
                <a:gd name="connsiteY12" fmla="*/ 575305 h 586216"/>
                <a:gd name="connsiteX13" fmla="*/ 88748 w 609549"/>
                <a:gd name="connsiteY13" fmla="*/ 556143 h 586216"/>
                <a:gd name="connsiteX14" fmla="*/ 165115 w 609549"/>
                <a:gd name="connsiteY14" fmla="*/ 479877 h 586216"/>
                <a:gd name="connsiteX15" fmla="*/ 165115 w 609549"/>
                <a:gd name="connsiteY15" fmla="*/ 446308 h 586216"/>
                <a:gd name="connsiteX16" fmla="*/ 88700 w 609549"/>
                <a:gd name="connsiteY16" fmla="*/ 369995 h 586216"/>
                <a:gd name="connsiteX17" fmla="*/ 92128 w 609549"/>
                <a:gd name="connsiteY17" fmla="*/ 350976 h 586216"/>
                <a:gd name="connsiteX18" fmla="*/ 189111 w 609549"/>
                <a:gd name="connsiteY18" fmla="*/ 348884 h 586216"/>
                <a:gd name="connsiteX19" fmla="*/ 257958 w 609549"/>
                <a:gd name="connsiteY19" fmla="*/ 161679 h 586216"/>
                <a:gd name="connsiteX20" fmla="*/ 317251 w 609549"/>
                <a:gd name="connsiteY20" fmla="*/ 220879 h 586216"/>
                <a:gd name="connsiteX21" fmla="*/ 388070 w 609549"/>
                <a:gd name="connsiteY21" fmla="*/ 291586 h 586216"/>
                <a:gd name="connsiteX22" fmla="*/ 604906 w 609549"/>
                <a:gd name="connsiteY22" fmla="*/ 508130 h 586216"/>
                <a:gd name="connsiteX23" fmla="*/ 604906 w 609549"/>
                <a:gd name="connsiteY23" fmla="*/ 530526 h 586216"/>
                <a:gd name="connsiteX24" fmla="*/ 556567 w 609549"/>
                <a:gd name="connsiteY24" fmla="*/ 578789 h 586216"/>
                <a:gd name="connsiteX25" fmla="*/ 545327 w 609549"/>
                <a:gd name="connsiteY25" fmla="*/ 583449 h 586216"/>
                <a:gd name="connsiteX26" fmla="*/ 534135 w 609549"/>
                <a:gd name="connsiteY26" fmla="*/ 578789 h 586216"/>
                <a:gd name="connsiteX27" fmla="*/ 317251 w 609549"/>
                <a:gd name="connsiteY27" fmla="*/ 362293 h 586216"/>
                <a:gd name="connsiteX28" fmla="*/ 246481 w 609549"/>
                <a:gd name="connsiteY28" fmla="*/ 291586 h 586216"/>
                <a:gd name="connsiteX29" fmla="*/ 187140 w 609549"/>
                <a:gd name="connsiteY29" fmla="*/ 232339 h 586216"/>
                <a:gd name="connsiteX30" fmla="*/ 58606 w 609549"/>
                <a:gd name="connsiteY30" fmla="*/ 160814 h 586216"/>
                <a:gd name="connsiteX31" fmla="*/ 126401 w 609549"/>
                <a:gd name="connsiteY31" fmla="*/ 228498 h 586216"/>
                <a:gd name="connsiteX32" fmla="*/ 111975 w 609549"/>
                <a:gd name="connsiteY32" fmla="*/ 242899 h 586216"/>
                <a:gd name="connsiteX33" fmla="*/ 119307 w 609549"/>
                <a:gd name="connsiteY33" fmla="*/ 250219 h 586216"/>
                <a:gd name="connsiteX34" fmla="*/ 119307 w 609549"/>
                <a:gd name="connsiteY34" fmla="*/ 277692 h 586216"/>
                <a:gd name="connsiteX35" fmla="*/ 115641 w 609549"/>
                <a:gd name="connsiteY35" fmla="*/ 281352 h 586216"/>
                <a:gd name="connsiteX36" fmla="*/ 88123 w 609549"/>
                <a:gd name="connsiteY36" fmla="*/ 281352 h 586216"/>
                <a:gd name="connsiteX37" fmla="*/ 5712 w 609549"/>
                <a:gd name="connsiteY37" fmla="*/ 199029 h 586216"/>
                <a:gd name="connsiteX38" fmla="*/ 5712 w 609549"/>
                <a:gd name="connsiteY38" fmla="*/ 171604 h 586216"/>
                <a:gd name="connsiteX39" fmla="*/ 9378 w 609549"/>
                <a:gd name="connsiteY39" fmla="*/ 167944 h 586216"/>
                <a:gd name="connsiteX40" fmla="*/ 36849 w 609549"/>
                <a:gd name="connsiteY40" fmla="*/ 167944 h 586216"/>
                <a:gd name="connsiteX41" fmla="*/ 44180 w 609549"/>
                <a:gd name="connsiteY41" fmla="*/ 175264 h 586216"/>
                <a:gd name="connsiteX42" fmla="*/ 585775 w 609549"/>
                <a:gd name="connsiteY42" fmla="*/ 66370 h 586216"/>
                <a:gd name="connsiteX43" fmla="*/ 595263 w 609549"/>
                <a:gd name="connsiteY43" fmla="*/ 73839 h 586216"/>
                <a:gd name="connsiteX44" fmla="*/ 578978 w 609549"/>
                <a:gd name="connsiteY44" fmla="*/ 199341 h 586216"/>
                <a:gd name="connsiteX45" fmla="*/ 559693 w 609549"/>
                <a:gd name="connsiteY45" fmla="*/ 200387 h 586216"/>
                <a:gd name="connsiteX46" fmla="*/ 510789 w 609549"/>
                <a:gd name="connsiteY46" fmla="*/ 151612 h 586216"/>
                <a:gd name="connsiteX47" fmla="*/ 510789 w 609549"/>
                <a:gd name="connsiteY47" fmla="*/ 133262 h 586216"/>
                <a:gd name="connsiteX48" fmla="*/ 574216 w 609549"/>
                <a:gd name="connsiteY48" fmla="*/ 69988 h 586216"/>
                <a:gd name="connsiteX49" fmla="*/ 585775 w 609549"/>
                <a:gd name="connsiteY49" fmla="*/ 66370 h 586216"/>
                <a:gd name="connsiteX50" fmla="*/ 158702 w 609549"/>
                <a:gd name="connsiteY50" fmla="*/ 26758 h 586216"/>
                <a:gd name="connsiteX51" fmla="*/ 172463 w 609549"/>
                <a:gd name="connsiteY51" fmla="*/ 32464 h 586216"/>
                <a:gd name="connsiteX52" fmla="*/ 179701 w 609549"/>
                <a:gd name="connsiteY52" fmla="*/ 39691 h 586216"/>
                <a:gd name="connsiteX53" fmla="*/ 246935 w 609549"/>
                <a:gd name="connsiteY53" fmla="*/ 106831 h 586216"/>
                <a:gd name="connsiteX54" fmla="*/ 254886 w 609549"/>
                <a:gd name="connsiteY54" fmla="*/ 114819 h 586216"/>
                <a:gd name="connsiteX55" fmla="*/ 257600 w 609549"/>
                <a:gd name="connsiteY55" fmla="*/ 138879 h 586216"/>
                <a:gd name="connsiteX56" fmla="*/ 254886 w 609549"/>
                <a:gd name="connsiteY56" fmla="*/ 142255 h 586216"/>
                <a:gd name="connsiteX57" fmla="*/ 252315 w 609549"/>
                <a:gd name="connsiteY57" fmla="*/ 144823 h 586216"/>
                <a:gd name="connsiteX58" fmla="*/ 246696 w 609549"/>
                <a:gd name="connsiteY58" fmla="*/ 150434 h 586216"/>
                <a:gd name="connsiteX59" fmla="*/ 175892 w 609549"/>
                <a:gd name="connsiteY59" fmla="*/ 221140 h 586216"/>
                <a:gd name="connsiteX60" fmla="*/ 172463 w 609549"/>
                <a:gd name="connsiteY60" fmla="*/ 224611 h 586216"/>
                <a:gd name="connsiteX61" fmla="*/ 170130 w 609549"/>
                <a:gd name="connsiteY61" fmla="*/ 226560 h 586216"/>
                <a:gd name="connsiteX62" fmla="*/ 162274 w 609549"/>
                <a:gd name="connsiteY62" fmla="*/ 229936 h 586216"/>
                <a:gd name="connsiteX63" fmla="*/ 158702 w 609549"/>
                <a:gd name="connsiteY63" fmla="*/ 230269 h 586216"/>
                <a:gd name="connsiteX64" fmla="*/ 144942 w 609549"/>
                <a:gd name="connsiteY64" fmla="*/ 224611 h 586216"/>
                <a:gd name="connsiteX65" fmla="*/ 137609 w 609549"/>
                <a:gd name="connsiteY65" fmla="*/ 217288 h 586216"/>
                <a:gd name="connsiteX66" fmla="*/ 69804 w 609549"/>
                <a:gd name="connsiteY66" fmla="*/ 149578 h 586216"/>
                <a:gd name="connsiteX67" fmla="*/ 62519 w 609549"/>
                <a:gd name="connsiteY67" fmla="*/ 142255 h 586216"/>
                <a:gd name="connsiteX68" fmla="*/ 62519 w 609549"/>
                <a:gd name="connsiteY68" fmla="*/ 114819 h 586216"/>
                <a:gd name="connsiteX69" fmla="*/ 144942 w 609549"/>
                <a:gd name="connsiteY69" fmla="*/ 32464 h 586216"/>
                <a:gd name="connsiteX70" fmla="*/ 158702 w 609549"/>
                <a:gd name="connsiteY70" fmla="*/ 26758 h 586216"/>
                <a:gd name="connsiteX71" fmla="*/ 254809 w 609549"/>
                <a:gd name="connsiteY71" fmla="*/ 6542 h 586216"/>
                <a:gd name="connsiteX72" fmla="*/ 321015 w 609549"/>
                <a:gd name="connsiteY72" fmla="*/ 29913 h 586216"/>
                <a:gd name="connsiteX73" fmla="*/ 260017 w 609549"/>
                <a:gd name="connsiteY73" fmla="*/ 97465 h 586216"/>
                <a:gd name="connsiteX74" fmla="*/ 193067 w 609549"/>
                <a:gd name="connsiteY74" fmla="*/ 30626 h 586216"/>
                <a:gd name="connsiteX75" fmla="*/ 254809 w 609549"/>
                <a:gd name="connsiteY75" fmla="*/ 6542 h 586216"/>
                <a:gd name="connsiteX76" fmla="*/ 503105 w 609549"/>
                <a:gd name="connsiteY76" fmla="*/ 953 h 586216"/>
                <a:gd name="connsiteX77" fmla="*/ 538560 w 609549"/>
                <a:gd name="connsiteY77" fmla="*/ 10911 h 586216"/>
                <a:gd name="connsiteX78" fmla="*/ 542083 w 609549"/>
                <a:gd name="connsiteY78" fmla="*/ 30073 h 586216"/>
                <a:gd name="connsiteX79" fmla="*/ 465709 w 609549"/>
                <a:gd name="connsiteY79" fmla="*/ 106341 h 586216"/>
                <a:gd name="connsiteX80" fmla="*/ 465709 w 609549"/>
                <a:gd name="connsiteY80" fmla="*/ 139911 h 586216"/>
                <a:gd name="connsiteX81" fmla="*/ 542131 w 609549"/>
                <a:gd name="connsiteY81" fmla="*/ 216227 h 586216"/>
                <a:gd name="connsiteX82" fmla="*/ 538655 w 609549"/>
                <a:gd name="connsiteY82" fmla="*/ 235246 h 586216"/>
                <a:gd name="connsiteX83" fmla="*/ 442187 w 609549"/>
                <a:gd name="connsiteY83" fmla="*/ 237528 h 586216"/>
                <a:gd name="connsiteX84" fmla="*/ 399238 w 609549"/>
                <a:gd name="connsiteY84" fmla="*/ 280370 h 586216"/>
                <a:gd name="connsiteX85" fmla="*/ 328482 w 609549"/>
                <a:gd name="connsiteY85" fmla="*/ 209712 h 586216"/>
                <a:gd name="connsiteX86" fmla="*/ 372240 w 609549"/>
                <a:gd name="connsiteY86" fmla="*/ 166015 h 586216"/>
                <a:gd name="connsiteX87" fmla="*/ 400571 w 609549"/>
                <a:gd name="connsiteY87" fmla="*/ 36064 h 586216"/>
                <a:gd name="connsiteX88" fmla="*/ 503105 w 609549"/>
                <a:gd name="connsiteY88" fmla="*/ 953 h 586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09549" h="586216">
                  <a:moveTo>
                    <a:pt x="61288" y="383285"/>
                  </a:moveTo>
                  <a:cubicBezTo>
                    <a:pt x="64829" y="383106"/>
                    <a:pt x="68448" y="384367"/>
                    <a:pt x="71162" y="387101"/>
                  </a:cubicBezTo>
                  <a:lnTo>
                    <a:pt x="120018" y="435892"/>
                  </a:lnTo>
                  <a:cubicBezTo>
                    <a:pt x="125113" y="440933"/>
                    <a:pt x="125113" y="449160"/>
                    <a:pt x="120018" y="454200"/>
                  </a:cubicBezTo>
                  <a:lnTo>
                    <a:pt x="56639" y="517543"/>
                  </a:lnTo>
                  <a:cubicBezTo>
                    <a:pt x="50211" y="523963"/>
                    <a:pt x="39211" y="522013"/>
                    <a:pt x="35592" y="513644"/>
                  </a:cubicBezTo>
                  <a:cubicBezTo>
                    <a:pt x="17783" y="472794"/>
                    <a:pt x="23211" y="424288"/>
                    <a:pt x="51877" y="388099"/>
                  </a:cubicBezTo>
                  <a:cubicBezTo>
                    <a:pt x="54282" y="385079"/>
                    <a:pt x="57746" y="383463"/>
                    <a:pt x="61288" y="383285"/>
                  </a:cubicBezTo>
                  <a:close/>
                  <a:moveTo>
                    <a:pt x="235245" y="302810"/>
                  </a:moveTo>
                  <a:lnTo>
                    <a:pt x="306042" y="373466"/>
                  </a:lnTo>
                  <a:lnTo>
                    <a:pt x="258717" y="420680"/>
                  </a:lnTo>
                  <a:cubicBezTo>
                    <a:pt x="274667" y="464329"/>
                    <a:pt x="265192" y="515300"/>
                    <a:pt x="230246" y="550152"/>
                  </a:cubicBezTo>
                  <a:cubicBezTo>
                    <a:pt x="192919" y="587430"/>
                    <a:pt x="137644" y="595798"/>
                    <a:pt x="92223" y="575305"/>
                  </a:cubicBezTo>
                  <a:cubicBezTo>
                    <a:pt x="84701" y="571882"/>
                    <a:pt x="82892" y="561992"/>
                    <a:pt x="88748" y="556143"/>
                  </a:cubicBezTo>
                  <a:lnTo>
                    <a:pt x="165115" y="479877"/>
                  </a:lnTo>
                  <a:cubicBezTo>
                    <a:pt x="174399" y="470605"/>
                    <a:pt x="174399" y="455580"/>
                    <a:pt x="165115" y="446308"/>
                  </a:cubicBezTo>
                  <a:lnTo>
                    <a:pt x="88700" y="369995"/>
                  </a:lnTo>
                  <a:cubicBezTo>
                    <a:pt x="82844" y="364194"/>
                    <a:pt x="84653" y="354399"/>
                    <a:pt x="92128" y="350976"/>
                  </a:cubicBezTo>
                  <a:cubicBezTo>
                    <a:pt x="122789" y="337092"/>
                    <a:pt x="157973" y="336379"/>
                    <a:pt x="189111" y="348884"/>
                  </a:cubicBezTo>
                  <a:close/>
                  <a:moveTo>
                    <a:pt x="257958" y="161679"/>
                  </a:moveTo>
                  <a:lnTo>
                    <a:pt x="317251" y="220879"/>
                  </a:lnTo>
                  <a:lnTo>
                    <a:pt x="388070" y="291586"/>
                  </a:lnTo>
                  <a:lnTo>
                    <a:pt x="604906" y="508130"/>
                  </a:lnTo>
                  <a:cubicBezTo>
                    <a:pt x="611097" y="514311"/>
                    <a:pt x="611097" y="524344"/>
                    <a:pt x="604906" y="530526"/>
                  </a:cubicBezTo>
                  <a:lnTo>
                    <a:pt x="556567" y="578789"/>
                  </a:lnTo>
                  <a:cubicBezTo>
                    <a:pt x="553471" y="581880"/>
                    <a:pt x="549423" y="583449"/>
                    <a:pt x="545327" y="583449"/>
                  </a:cubicBezTo>
                  <a:cubicBezTo>
                    <a:pt x="541279" y="583449"/>
                    <a:pt x="537231" y="581880"/>
                    <a:pt x="534135" y="578789"/>
                  </a:cubicBezTo>
                  <a:lnTo>
                    <a:pt x="317251" y="362293"/>
                  </a:lnTo>
                  <a:lnTo>
                    <a:pt x="246481" y="291586"/>
                  </a:lnTo>
                  <a:lnTo>
                    <a:pt x="187140" y="232339"/>
                  </a:lnTo>
                  <a:close/>
                  <a:moveTo>
                    <a:pt x="58606" y="160814"/>
                  </a:moveTo>
                  <a:lnTo>
                    <a:pt x="126401" y="228498"/>
                  </a:lnTo>
                  <a:lnTo>
                    <a:pt x="111975" y="242899"/>
                  </a:lnTo>
                  <a:lnTo>
                    <a:pt x="119307" y="250219"/>
                  </a:lnTo>
                  <a:cubicBezTo>
                    <a:pt x="126877" y="257824"/>
                    <a:pt x="126877" y="270087"/>
                    <a:pt x="119307" y="277692"/>
                  </a:cubicBezTo>
                  <a:lnTo>
                    <a:pt x="115641" y="281352"/>
                  </a:lnTo>
                  <a:cubicBezTo>
                    <a:pt x="108024" y="288909"/>
                    <a:pt x="95741" y="288909"/>
                    <a:pt x="88123" y="281352"/>
                  </a:cubicBezTo>
                  <a:lnTo>
                    <a:pt x="5712" y="199029"/>
                  </a:lnTo>
                  <a:cubicBezTo>
                    <a:pt x="-1905" y="191424"/>
                    <a:pt x="-1905" y="179161"/>
                    <a:pt x="5712" y="171604"/>
                  </a:cubicBezTo>
                  <a:lnTo>
                    <a:pt x="9378" y="167944"/>
                  </a:lnTo>
                  <a:cubicBezTo>
                    <a:pt x="16948" y="160339"/>
                    <a:pt x="29231" y="160339"/>
                    <a:pt x="36849" y="167944"/>
                  </a:cubicBezTo>
                  <a:lnTo>
                    <a:pt x="44180" y="175264"/>
                  </a:lnTo>
                  <a:close/>
                  <a:moveTo>
                    <a:pt x="585775" y="66370"/>
                  </a:moveTo>
                  <a:cubicBezTo>
                    <a:pt x="589775" y="67101"/>
                    <a:pt x="593430" y="69680"/>
                    <a:pt x="595263" y="73839"/>
                  </a:cubicBezTo>
                  <a:cubicBezTo>
                    <a:pt x="613072" y="114675"/>
                    <a:pt x="607644" y="163212"/>
                    <a:pt x="578978" y="199341"/>
                  </a:cubicBezTo>
                  <a:cubicBezTo>
                    <a:pt x="574168" y="205379"/>
                    <a:pt x="565121" y="205854"/>
                    <a:pt x="559693" y="200387"/>
                  </a:cubicBezTo>
                  <a:lnTo>
                    <a:pt x="510789" y="151612"/>
                  </a:lnTo>
                  <a:cubicBezTo>
                    <a:pt x="505742" y="146526"/>
                    <a:pt x="505742" y="138349"/>
                    <a:pt x="510789" y="133262"/>
                  </a:cubicBezTo>
                  <a:lnTo>
                    <a:pt x="574216" y="69988"/>
                  </a:lnTo>
                  <a:cubicBezTo>
                    <a:pt x="577430" y="66756"/>
                    <a:pt x="581775" y="65639"/>
                    <a:pt x="585775" y="66370"/>
                  </a:cubicBezTo>
                  <a:close/>
                  <a:moveTo>
                    <a:pt x="158702" y="26758"/>
                  </a:moveTo>
                  <a:cubicBezTo>
                    <a:pt x="163655" y="26758"/>
                    <a:pt x="168654" y="28660"/>
                    <a:pt x="172463" y="32464"/>
                  </a:cubicBezTo>
                  <a:lnTo>
                    <a:pt x="179701" y="39691"/>
                  </a:lnTo>
                  <a:lnTo>
                    <a:pt x="246935" y="106831"/>
                  </a:lnTo>
                  <a:lnTo>
                    <a:pt x="254886" y="114819"/>
                  </a:lnTo>
                  <a:cubicBezTo>
                    <a:pt x="261457" y="121334"/>
                    <a:pt x="262362" y="131414"/>
                    <a:pt x="257600" y="138879"/>
                  </a:cubicBezTo>
                  <a:cubicBezTo>
                    <a:pt x="256839" y="140068"/>
                    <a:pt x="255934" y="141209"/>
                    <a:pt x="254886" y="142255"/>
                  </a:cubicBezTo>
                  <a:lnTo>
                    <a:pt x="252315" y="144823"/>
                  </a:lnTo>
                  <a:lnTo>
                    <a:pt x="246696" y="150434"/>
                  </a:lnTo>
                  <a:lnTo>
                    <a:pt x="175892" y="221140"/>
                  </a:lnTo>
                  <a:lnTo>
                    <a:pt x="172463" y="224611"/>
                  </a:lnTo>
                  <a:cubicBezTo>
                    <a:pt x="171702" y="225324"/>
                    <a:pt x="170940" y="225990"/>
                    <a:pt x="170130" y="226560"/>
                  </a:cubicBezTo>
                  <a:cubicBezTo>
                    <a:pt x="167749" y="228319"/>
                    <a:pt x="165083" y="229413"/>
                    <a:pt x="162274" y="229936"/>
                  </a:cubicBezTo>
                  <a:cubicBezTo>
                    <a:pt x="161083" y="230174"/>
                    <a:pt x="159893" y="230269"/>
                    <a:pt x="158702" y="230269"/>
                  </a:cubicBezTo>
                  <a:cubicBezTo>
                    <a:pt x="153703" y="230269"/>
                    <a:pt x="148751" y="228367"/>
                    <a:pt x="144942" y="224611"/>
                  </a:cubicBezTo>
                  <a:lnTo>
                    <a:pt x="137609" y="217288"/>
                  </a:lnTo>
                  <a:lnTo>
                    <a:pt x="69804" y="149578"/>
                  </a:lnTo>
                  <a:lnTo>
                    <a:pt x="62519" y="142255"/>
                  </a:lnTo>
                  <a:cubicBezTo>
                    <a:pt x="54900" y="134647"/>
                    <a:pt x="54900" y="122380"/>
                    <a:pt x="62519" y="114819"/>
                  </a:cubicBezTo>
                  <a:lnTo>
                    <a:pt x="144942" y="32464"/>
                  </a:lnTo>
                  <a:cubicBezTo>
                    <a:pt x="148751" y="28660"/>
                    <a:pt x="153750" y="26758"/>
                    <a:pt x="158702" y="26758"/>
                  </a:cubicBezTo>
                  <a:close/>
                  <a:moveTo>
                    <a:pt x="254809" y="6542"/>
                  </a:moveTo>
                  <a:cubicBezTo>
                    <a:pt x="277279" y="4029"/>
                    <a:pt x="300492" y="9424"/>
                    <a:pt x="321015" y="29913"/>
                  </a:cubicBezTo>
                  <a:cubicBezTo>
                    <a:pt x="380347" y="89193"/>
                    <a:pt x="337205" y="46124"/>
                    <a:pt x="260017" y="97465"/>
                  </a:cubicBezTo>
                  <a:lnTo>
                    <a:pt x="193067" y="30626"/>
                  </a:lnTo>
                  <a:cubicBezTo>
                    <a:pt x="210614" y="19479"/>
                    <a:pt x="232340" y="9056"/>
                    <a:pt x="254809" y="6542"/>
                  </a:cubicBezTo>
                  <a:close/>
                  <a:moveTo>
                    <a:pt x="503105" y="953"/>
                  </a:moveTo>
                  <a:cubicBezTo>
                    <a:pt x="515252" y="2468"/>
                    <a:pt x="527216" y="5788"/>
                    <a:pt x="538560" y="10911"/>
                  </a:cubicBezTo>
                  <a:cubicBezTo>
                    <a:pt x="546131" y="14334"/>
                    <a:pt x="547940" y="24224"/>
                    <a:pt x="542083" y="30073"/>
                  </a:cubicBezTo>
                  <a:lnTo>
                    <a:pt x="465709" y="106341"/>
                  </a:lnTo>
                  <a:cubicBezTo>
                    <a:pt x="456424" y="115613"/>
                    <a:pt x="456424" y="130639"/>
                    <a:pt x="465709" y="139911"/>
                  </a:cubicBezTo>
                  <a:lnTo>
                    <a:pt x="542131" y="216227"/>
                  </a:lnTo>
                  <a:cubicBezTo>
                    <a:pt x="547940" y="222028"/>
                    <a:pt x="546178" y="231823"/>
                    <a:pt x="538655" y="235246"/>
                  </a:cubicBezTo>
                  <a:cubicBezTo>
                    <a:pt x="508181" y="249035"/>
                    <a:pt x="473184" y="249844"/>
                    <a:pt x="442187" y="237528"/>
                  </a:cubicBezTo>
                  <a:lnTo>
                    <a:pt x="399238" y="280370"/>
                  </a:lnTo>
                  <a:lnTo>
                    <a:pt x="328482" y="209712"/>
                  </a:lnTo>
                  <a:lnTo>
                    <a:pt x="372240" y="166015"/>
                  </a:lnTo>
                  <a:cubicBezTo>
                    <a:pt x="356051" y="122270"/>
                    <a:pt x="365527" y="71060"/>
                    <a:pt x="400571" y="36064"/>
                  </a:cubicBezTo>
                  <a:cubicBezTo>
                    <a:pt x="428569" y="8106"/>
                    <a:pt x="466664" y="-3592"/>
                    <a:pt x="503105" y="95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3743245" y="4656703"/>
              <a:ext cx="1764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6213287" y="3932677"/>
              <a:ext cx="1764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8511749" y="3014586"/>
              <a:ext cx="1764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传输媒体的基本特性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6</a:t>
            </a:fld>
            <a:endParaRPr lang="zh-CN" altLang="en-US"/>
          </a:p>
        </p:txBody>
      </p:sp>
      <p:grpSp>
        <p:nvGrpSpPr>
          <p:cNvPr id="5" name="20643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740024" y="1979931"/>
            <a:ext cx="9083281" cy="4153852"/>
            <a:chOff x="2437207" y="1989773"/>
            <a:chExt cx="9083281" cy="4153852"/>
          </a:xfrm>
        </p:grpSpPr>
        <p:sp>
          <p:nvSpPr>
            <p:cNvPr id="6" name="íşḷiďè"/>
            <p:cNvSpPr/>
            <p:nvPr/>
          </p:nvSpPr>
          <p:spPr>
            <a:xfrm>
              <a:off x="6398975" y="1989773"/>
              <a:ext cx="5121513" cy="4153852"/>
            </a:xfrm>
            <a:custGeom>
              <a:avLst/>
              <a:gdLst>
                <a:gd name="connsiteX0" fmla="*/ 10536452 w 18269244"/>
                <a:gd name="connsiteY0" fmla="*/ 0 h 14817440"/>
                <a:gd name="connsiteX1" fmla="*/ 12313612 w 18269244"/>
                <a:gd name="connsiteY1" fmla="*/ 888174 h 14817440"/>
                <a:gd name="connsiteX2" fmla="*/ 12563364 w 18269244"/>
                <a:gd name="connsiteY2" fmla="*/ 1253404 h 14817440"/>
                <a:gd name="connsiteX3" fmla="*/ 12632468 w 18269244"/>
                <a:gd name="connsiteY3" fmla="*/ 1363551 h 14817440"/>
                <a:gd name="connsiteX4" fmla="*/ 18269244 w 18269244"/>
                <a:gd name="connsiteY4" fmla="*/ 10348462 h 14817440"/>
                <a:gd name="connsiteX5" fmla="*/ 18269244 w 18269244"/>
                <a:gd name="connsiteY5" fmla="*/ 14817440 h 14817440"/>
                <a:gd name="connsiteX6" fmla="*/ 0 w 18269244"/>
                <a:gd name="connsiteY6" fmla="*/ 14817440 h 14817440"/>
                <a:gd name="connsiteX7" fmla="*/ 8440436 w 18269244"/>
                <a:gd name="connsiteY7" fmla="*/ 1363551 h 14817440"/>
                <a:gd name="connsiteX8" fmla="*/ 8509540 w 18269244"/>
                <a:gd name="connsiteY8" fmla="*/ 1253404 h 14817440"/>
                <a:gd name="connsiteX9" fmla="*/ 8759292 w 18269244"/>
                <a:gd name="connsiteY9" fmla="*/ 888174 h 14817440"/>
                <a:gd name="connsiteX10" fmla="*/ 10536452 w 18269244"/>
                <a:gd name="connsiteY10" fmla="*/ 0 h 1481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269244" h="14817440">
                  <a:moveTo>
                    <a:pt x="10536452" y="0"/>
                  </a:moveTo>
                  <a:cubicBezTo>
                    <a:pt x="11230480" y="0"/>
                    <a:pt x="11858800" y="339415"/>
                    <a:pt x="12313612" y="888174"/>
                  </a:cubicBezTo>
                  <a:lnTo>
                    <a:pt x="12563364" y="1253404"/>
                  </a:lnTo>
                  <a:lnTo>
                    <a:pt x="12632468" y="1363551"/>
                  </a:lnTo>
                  <a:lnTo>
                    <a:pt x="18269244" y="10348462"/>
                  </a:lnTo>
                  <a:lnTo>
                    <a:pt x="18269244" y="14817440"/>
                  </a:lnTo>
                  <a:lnTo>
                    <a:pt x="0" y="14817440"/>
                  </a:lnTo>
                  <a:lnTo>
                    <a:pt x="8440436" y="1363551"/>
                  </a:lnTo>
                  <a:lnTo>
                    <a:pt x="8509540" y="1253404"/>
                  </a:lnTo>
                  <a:lnTo>
                    <a:pt x="8759292" y="888174"/>
                  </a:lnTo>
                  <a:cubicBezTo>
                    <a:pt x="9214108" y="339415"/>
                    <a:pt x="9842428" y="0"/>
                    <a:pt x="10536452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i$ḷíďè"/>
            <p:cNvSpPr/>
            <p:nvPr/>
          </p:nvSpPr>
          <p:spPr>
            <a:xfrm>
              <a:off x="4634106" y="2682114"/>
              <a:ext cx="4922363" cy="3461167"/>
            </a:xfrm>
            <a:custGeom>
              <a:avLst/>
              <a:gdLst>
                <a:gd name="connsiteX0" fmla="*/ 1916723 w 3833446"/>
                <a:gd name="connsiteY0" fmla="*/ 0 h 2234041"/>
                <a:gd name="connsiteX1" fmla="*/ 2240012 w 3833446"/>
                <a:gd name="connsiteY1" fmla="*/ 133911 h 2234041"/>
                <a:gd name="connsiteX2" fmla="*/ 2285446 w 3833446"/>
                <a:gd name="connsiteY2" fmla="*/ 188977 h 2234041"/>
                <a:gd name="connsiteX3" fmla="*/ 2298017 w 3833446"/>
                <a:gd name="connsiteY3" fmla="*/ 205584 h 2234041"/>
                <a:gd name="connsiteX4" fmla="*/ 3833446 w 3833446"/>
                <a:gd name="connsiteY4" fmla="*/ 2234041 h 2234041"/>
                <a:gd name="connsiteX5" fmla="*/ 0 w 3833446"/>
                <a:gd name="connsiteY5" fmla="*/ 2234041 h 2234041"/>
                <a:gd name="connsiteX6" fmla="*/ 1535429 w 3833446"/>
                <a:gd name="connsiteY6" fmla="*/ 205584 h 2234041"/>
                <a:gd name="connsiteX7" fmla="*/ 1548000 w 3833446"/>
                <a:gd name="connsiteY7" fmla="*/ 188977 h 2234041"/>
                <a:gd name="connsiteX8" fmla="*/ 1593434 w 3833446"/>
                <a:gd name="connsiteY8" fmla="*/ 133911 h 2234041"/>
                <a:gd name="connsiteX9" fmla="*/ 1916723 w 3833446"/>
                <a:gd name="connsiteY9" fmla="*/ 0 h 223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33446" h="2234041">
                  <a:moveTo>
                    <a:pt x="1916723" y="0"/>
                  </a:moveTo>
                  <a:cubicBezTo>
                    <a:pt x="2042976" y="0"/>
                    <a:pt x="2157276" y="51174"/>
                    <a:pt x="2240012" y="133911"/>
                  </a:cubicBezTo>
                  <a:lnTo>
                    <a:pt x="2285446" y="188977"/>
                  </a:lnTo>
                  <a:lnTo>
                    <a:pt x="2298017" y="205584"/>
                  </a:lnTo>
                  <a:lnTo>
                    <a:pt x="3833446" y="2234041"/>
                  </a:lnTo>
                  <a:lnTo>
                    <a:pt x="0" y="2234041"/>
                  </a:lnTo>
                  <a:lnTo>
                    <a:pt x="1535429" y="205584"/>
                  </a:lnTo>
                  <a:lnTo>
                    <a:pt x="1548000" y="188977"/>
                  </a:lnTo>
                  <a:lnTo>
                    <a:pt x="1593434" y="133911"/>
                  </a:lnTo>
                  <a:cubicBezTo>
                    <a:pt x="1676171" y="51174"/>
                    <a:pt x="1790471" y="0"/>
                    <a:pt x="19167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îş1iďe"/>
            <p:cNvSpPr/>
            <p:nvPr/>
          </p:nvSpPr>
          <p:spPr>
            <a:xfrm>
              <a:off x="2437207" y="3255966"/>
              <a:ext cx="4106248" cy="2887315"/>
            </a:xfrm>
            <a:custGeom>
              <a:avLst/>
              <a:gdLst>
                <a:gd name="connsiteX0" fmla="*/ 1916723 w 3833446"/>
                <a:gd name="connsiteY0" fmla="*/ 0 h 2234041"/>
                <a:gd name="connsiteX1" fmla="*/ 2240012 w 3833446"/>
                <a:gd name="connsiteY1" fmla="*/ 133911 h 2234041"/>
                <a:gd name="connsiteX2" fmla="*/ 2285446 w 3833446"/>
                <a:gd name="connsiteY2" fmla="*/ 188977 h 2234041"/>
                <a:gd name="connsiteX3" fmla="*/ 2298017 w 3833446"/>
                <a:gd name="connsiteY3" fmla="*/ 205584 h 2234041"/>
                <a:gd name="connsiteX4" fmla="*/ 3833446 w 3833446"/>
                <a:gd name="connsiteY4" fmla="*/ 2234041 h 2234041"/>
                <a:gd name="connsiteX5" fmla="*/ 0 w 3833446"/>
                <a:gd name="connsiteY5" fmla="*/ 2234041 h 2234041"/>
                <a:gd name="connsiteX6" fmla="*/ 1535429 w 3833446"/>
                <a:gd name="connsiteY6" fmla="*/ 205584 h 2234041"/>
                <a:gd name="connsiteX7" fmla="*/ 1548000 w 3833446"/>
                <a:gd name="connsiteY7" fmla="*/ 188977 h 2234041"/>
                <a:gd name="connsiteX8" fmla="*/ 1593434 w 3833446"/>
                <a:gd name="connsiteY8" fmla="*/ 133911 h 2234041"/>
                <a:gd name="connsiteX9" fmla="*/ 1916723 w 3833446"/>
                <a:gd name="connsiteY9" fmla="*/ 0 h 223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33446" h="2234041">
                  <a:moveTo>
                    <a:pt x="1916723" y="0"/>
                  </a:moveTo>
                  <a:cubicBezTo>
                    <a:pt x="2042976" y="0"/>
                    <a:pt x="2157276" y="51174"/>
                    <a:pt x="2240012" y="133911"/>
                  </a:cubicBezTo>
                  <a:lnTo>
                    <a:pt x="2285446" y="188977"/>
                  </a:lnTo>
                  <a:lnTo>
                    <a:pt x="2298017" y="205584"/>
                  </a:lnTo>
                  <a:lnTo>
                    <a:pt x="3833446" y="2234041"/>
                  </a:lnTo>
                  <a:lnTo>
                    <a:pt x="0" y="2234041"/>
                  </a:lnTo>
                  <a:lnTo>
                    <a:pt x="1535429" y="205584"/>
                  </a:lnTo>
                  <a:lnTo>
                    <a:pt x="1548000" y="188977"/>
                  </a:lnTo>
                  <a:lnTo>
                    <a:pt x="1593434" y="133911"/>
                  </a:lnTo>
                  <a:cubicBezTo>
                    <a:pt x="1676171" y="51174"/>
                    <a:pt x="1790471" y="0"/>
                    <a:pt x="1916723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en-US" sz="2400" dirty="0"/>
            </a:p>
          </p:txBody>
        </p:sp>
        <p:grpSp>
          <p:nvGrpSpPr>
            <p:cNvPr id="10" name="i$ľïdê"/>
            <p:cNvGrpSpPr/>
            <p:nvPr/>
          </p:nvGrpSpPr>
          <p:grpSpPr>
            <a:xfrm>
              <a:off x="3467589" y="3139376"/>
              <a:ext cx="7452972" cy="2778458"/>
              <a:chOff x="-111064" y="-391435"/>
              <a:chExt cx="11452515" cy="2778458"/>
            </a:xfrm>
          </p:grpSpPr>
          <p:sp>
            <p:nvSpPr>
              <p:cNvPr id="23" name="iṡľîḑe"/>
              <p:cNvSpPr/>
              <p:nvPr/>
            </p:nvSpPr>
            <p:spPr bwMode="auto">
              <a:xfrm>
                <a:off x="-111064" y="1624588"/>
                <a:ext cx="3585026" cy="7624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  <a:cs typeface="+mn-cs"/>
                  </a:rPr>
                  <a:t>防止噪音、干扰对数据传输影响的能力</a:t>
                </a:r>
              </a:p>
            </p:txBody>
          </p:sp>
          <p:sp>
            <p:nvSpPr>
              <p:cNvPr id="24" name="i$1ïḋè"/>
              <p:cNvSpPr txBox="1"/>
              <p:nvPr/>
            </p:nvSpPr>
            <p:spPr bwMode="auto">
              <a:xfrm>
                <a:off x="171411" y="1236991"/>
                <a:ext cx="3228944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  <a:cs typeface="+mn-cs"/>
                  </a:rPr>
                  <a:t>6.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  <a:cs typeface="+mn-cs"/>
                  </a:rPr>
                  <a:t>抗干扰性</a:t>
                </a:r>
              </a:p>
            </p:txBody>
          </p:sp>
          <p:sp>
            <p:nvSpPr>
              <p:cNvPr id="27" name="i$1ïḋè">
                <a:extLst>
                  <a:ext uri="{FF2B5EF4-FFF2-40B4-BE49-F238E27FC236}">
                    <a16:creationId xmlns:a16="http://schemas.microsoft.com/office/drawing/2014/main" id="{95367546-4905-7D20-B7BE-27D73B9ACAA4}"/>
                  </a:ext>
                </a:extLst>
              </p:cNvPr>
              <p:cNvSpPr txBox="1"/>
              <p:nvPr/>
            </p:nvSpPr>
            <p:spPr bwMode="auto">
              <a:xfrm>
                <a:off x="4040684" y="523492"/>
                <a:ext cx="3228944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  <a:cs typeface="+mn-cs"/>
                  </a:rPr>
                  <a:t>5.</a:t>
                </a:r>
                <a:r>
                  <a:rPr lang="zh-CN" altLang="en-US" sz="2000" dirty="0">
                    <a:solidFill>
                      <a:prstClr val="black"/>
                    </a:solidFill>
                    <a:latin typeface="站酷小薇LOGO体" panose="02010600010101010101" pitchFamily="2" charset="-122"/>
                    <a:ea typeface="站酷小薇LOGO体" panose="02010600010101010101" pitchFamily="2" charset="-122"/>
                  </a:rPr>
                  <a:t>相对价格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  <a:cs typeface="+mn-cs"/>
                </a:endParaRPr>
              </a:p>
            </p:txBody>
          </p:sp>
          <p:sp>
            <p:nvSpPr>
              <p:cNvPr id="28" name="i$1ïḋè">
                <a:extLst>
                  <a:ext uri="{FF2B5EF4-FFF2-40B4-BE49-F238E27FC236}">
                    <a16:creationId xmlns:a16="http://schemas.microsoft.com/office/drawing/2014/main" id="{849F9ACF-87C6-DD88-63FB-8A0D56B95A6A}"/>
                  </a:ext>
                </a:extLst>
              </p:cNvPr>
              <p:cNvSpPr txBox="1"/>
              <p:nvPr/>
            </p:nvSpPr>
            <p:spPr bwMode="auto">
              <a:xfrm>
                <a:off x="7738052" y="-391435"/>
                <a:ext cx="3228944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  <a:cs typeface="+mn-cs"/>
                  </a:rPr>
                  <a:t>4.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  <a:cs typeface="+mn-cs"/>
                  </a:rPr>
                  <a:t>地理范围</a:t>
                </a:r>
              </a:p>
            </p:txBody>
          </p:sp>
          <p:sp>
            <p:nvSpPr>
              <p:cNvPr id="29" name="iṡľîḑe">
                <a:extLst>
                  <a:ext uri="{FF2B5EF4-FFF2-40B4-BE49-F238E27FC236}">
                    <a16:creationId xmlns:a16="http://schemas.microsoft.com/office/drawing/2014/main" id="{04A38A7F-8433-9D44-7255-1F35392BB078}"/>
                  </a:ext>
                </a:extLst>
              </p:cNvPr>
              <p:cNvSpPr/>
              <p:nvPr/>
            </p:nvSpPr>
            <p:spPr bwMode="auto">
              <a:xfrm>
                <a:off x="7407907" y="132047"/>
                <a:ext cx="3933544" cy="9220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fontScale="850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  <a:cs typeface="+mn-cs"/>
                  </a:rPr>
                  <a:t>网上各点间的最大距离，能用在建筑物内、建筑物之间或扩展到整个城市。</a:t>
                </a:r>
              </a:p>
            </p:txBody>
          </p:sp>
          <p:sp>
            <p:nvSpPr>
              <p:cNvPr id="30" name="iṡľîḑe">
                <a:extLst>
                  <a:ext uri="{FF2B5EF4-FFF2-40B4-BE49-F238E27FC236}">
                    <a16:creationId xmlns:a16="http://schemas.microsoft.com/office/drawing/2014/main" id="{7CE36775-1FB9-3C69-7305-DDF8C948877A}"/>
                  </a:ext>
                </a:extLst>
              </p:cNvPr>
              <p:cNvSpPr/>
              <p:nvPr/>
            </p:nvSpPr>
            <p:spPr bwMode="auto">
              <a:xfrm>
                <a:off x="3777564" y="938696"/>
                <a:ext cx="3862417" cy="9334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  <a:cs typeface="+mn-cs"/>
                  </a:rPr>
                  <a:t>以元件、安装和维护的价格为基础。</a:t>
                </a:r>
              </a:p>
            </p:txBody>
          </p:sp>
        </p:grpSp>
        <p:sp>
          <p:nvSpPr>
            <p:cNvPr id="13" name="ïSľiďé"/>
            <p:cNvSpPr/>
            <p:nvPr/>
          </p:nvSpPr>
          <p:spPr bwMode="auto">
            <a:xfrm flipH="1">
              <a:off x="4778538" y="3960860"/>
              <a:ext cx="500030" cy="481040"/>
            </a:xfrm>
            <a:custGeom>
              <a:avLst/>
              <a:gdLst>
                <a:gd name="connsiteX0" fmla="*/ 195114 w 608814"/>
                <a:gd name="connsiteY0" fmla="*/ 351627 h 585693"/>
                <a:gd name="connsiteX1" fmla="*/ 258290 w 608814"/>
                <a:gd name="connsiteY1" fmla="*/ 351627 h 585693"/>
                <a:gd name="connsiteX2" fmla="*/ 282731 w 608814"/>
                <a:gd name="connsiteY2" fmla="*/ 376018 h 585693"/>
                <a:gd name="connsiteX3" fmla="*/ 282731 w 608814"/>
                <a:gd name="connsiteY3" fmla="*/ 561210 h 585693"/>
                <a:gd name="connsiteX4" fmla="*/ 258290 w 608814"/>
                <a:gd name="connsiteY4" fmla="*/ 585693 h 585693"/>
                <a:gd name="connsiteX5" fmla="*/ 195114 w 608814"/>
                <a:gd name="connsiteY5" fmla="*/ 585693 h 585693"/>
                <a:gd name="connsiteX6" fmla="*/ 170673 w 608814"/>
                <a:gd name="connsiteY6" fmla="*/ 561210 h 585693"/>
                <a:gd name="connsiteX7" fmla="*/ 170673 w 608814"/>
                <a:gd name="connsiteY7" fmla="*/ 376018 h 585693"/>
                <a:gd name="connsiteX8" fmla="*/ 195114 w 608814"/>
                <a:gd name="connsiteY8" fmla="*/ 351627 h 585693"/>
                <a:gd name="connsiteX9" fmla="*/ 358100 w 608814"/>
                <a:gd name="connsiteY9" fmla="*/ 249872 h 585693"/>
                <a:gd name="connsiteX10" fmla="*/ 421316 w 608814"/>
                <a:gd name="connsiteY10" fmla="*/ 249872 h 585693"/>
                <a:gd name="connsiteX11" fmla="*/ 445737 w 608814"/>
                <a:gd name="connsiteY11" fmla="*/ 274267 h 585693"/>
                <a:gd name="connsiteX12" fmla="*/ 445737 w 608814"/>
                <a:gd name="connsiteY12" fmla="*/ 561206 h 585693"/>
                <a:gd name="connsiteX13" fmla="*/ 421316 w 608814"/>
                <a:gd name="connsiteY13" fmla="*/ 585693 h 585693"/>
                <a:gd name="connsiteX14" fmla="*/ 358100 w 608814"/>
                <a:gd name="connsiteY14" fmla="*/ 585693 h 585693"/>
                <a:gd name="connsiteX15" fmla="*/ 333679 w 608814"/>
                <a:gd name="connsiteY15" fmla="*/ 561206 h 585693"/>
                <a:gd name="connsiteX16" fmla="*/ 333679 w 608814"/>
                <a:gd name="connsiteY16" fmla="*/ 274267 h 585693"/>
                <a:gd name="connsiteX17" fmla="*/ 358100 w 608814"/>
                <a:gd name="connsiteY17" fmla="*/ 249872 h 585693"/>
                <a:gd name="connsiteX18" fmla="*/ 140260 w 608814"/>
                <a:gd name="connsiteY18" fmla="*/ 224680 h 585693"/>
                <a:gd name="connsiteX19" fmla="*/ 191844 w 608814"/>
                <a:gd name="connsiteY19" fmla="*/ 276122 h 585693"/>
                <a:gd name="connsiteX20" fmla="*/ 140260 w 608814"/>
                <a:gd name="connsiteY20" fmla="*/ 327564 h 585693"/>
                <a:gd name="connsiteX21" fmla="*/ 88676 w 608814"/>
                <a:gd name="connsiteY21" fmla="*/ 276122 h 585693"/>
                <a:gd name="connsiteX22" fmla="*/ 140260 w 608814"/>
                <a:gd name="connsiteY22" fmla="*/ 224680 h 585693"/>
                <a:gd name="connsiteX23" fmla="*/ 521177 w 608814"/>
                <a:gd name="connsiteY23" fmla="*/ 148117 h 585693"/>
                <a:gd name="connsiteX24" fmla="*/ 584301 w 608814"/>
                <a:gd name="connsiteY24" fmla="*/ 148117 h 585693"/>
                <a:gd name="connsiteX25" fmla="*/ 608814 w 608814"/>
                <a:gd name="connsiteY25" fmla="*/ 172601 h 585693"/>
                <a:gd name="connsiteX26" fmla="*/ 608814 w 608814"/>
                <a:gd name="connsiteY26" fmla="*/ 561209 h 585693"/>
                <a:gd name="connsiteX27" fmla="*/ 584301 w 608814"/>
                <a:gd name="connsiteY27" fmla="*/ 585693 h 585693"/>
                <a:gd name="connsiteX28" fmla="*/ 521177 w 608814"/>
                <a:gd name="connsiteY28" fmla="*/ 585693 h 585693"/>
                <a:gd name="connsiteX29" fmla="*/ 496756 w 608814"/>
                <a:gd name="connsiteY29" fmla="*/ 561209 h 585693"/>
                <a:gd name="connsiteX30" fmla="*/ 496756 w 608814"/>
                <a:gd name="connsiteY30" fmla="*/ 172601 h 585693"/>
                <a:gd name="connsiteX31" fmla="*/ 521177 w 608814"/>
                <a:gd name="connsiteY31" fmla="*/ 148117 h 585693"/>
                <a:gd name="connsiteX32" fmla="*/ 116229 w 608814"/>
                <a:gd name="connsiteY32" fmla="*/ 131322 h 585693"/>
                <a:gd name="connsiteX33" fmla="*/ 164246 w 608814"/>
                <a:gd name="connsiteY33" fmla="*/ 131322 h 585693"/>
                <a:gd name="connsiteX34" fmla="*/ 184061 w 608814"/>
                <a:gd name="connsiteY34" fmla="*/ 151113 h 585693"/>
                <a:gd name="connsiteX35" fmla="*/ 184061 w 608814"/>
                <a:gd name="connsiteY35" fmla="*/ 171457 h 585693"/>
                <a:gd name="connsiteX36" fmla="*/ 208669 w 608814"/>
                <a:gd name="connsiteY36" fmla="*/ 186094 h 585693"/>
                <a:gd name="connsiteX37" fmla="*/ 226641 w 608814"/>
                <a:gd name="connsiteY37" fmla="*/ 175692 h 585693"/>
                <a:gd name="connsiteX38" fmla="*/ 253737 w 608814"/>
                <a:gd name="connsiteY38" fmla="*/ 182964 h 585693"/>
                <a:gd name="connsiteX39" fmla="*/ 277792 w 608814"/>
                <a:gd name="connsiteY39" fmla="*/ 224572 h 585693"/>
                <a:gd name="connsiteX40" fmla="*/ 279727 w 608814"/>
                <a:gd name="connsiteY40" fmla="*/ 239577 h 585693"/>
                <a:gd name="connsiteX41" fmla="*/ 270511 w 608814"/>
                <a:gd name="connsiteY41" fmla="*/ 251544 h 585693"/>
                <a:gd name="connsiteX42" fmla="*/ 252355 w 608814"/>
                <a:gd name="connsiteY42" fmla="*/ 262038 h 585693"/>
                <a:gd name="connsiteX43" fmla="*/ 253829 w 608814"/>
                <a:gd name="connsiteY43" fmla="*/ 276122 h 585693"/>
                <a:gd name="connsiteX44" fmla="*/ 252355 w 608814"/>
                <a:gd name="connsiteY44" fmla="*/ 290206 h 585693"/>
                <a:gd name="connsiteX45" fmla="*/ 270511 w 608814"/>
                <a:gd name="connsiteY45" fmla="*/ 300700 h 585693"/>
                <a:gd name="connsiteX46" fmla="*/ 278714 w 608814"/>
                <a:gd name="connsiteY46" fmla="*/ 325094 h 585693"/>
                <a:gd name="connsiteX47" fmla="*/ 258253 w 608814"/>
                <a:gd name="connsiteY47" fmla="*/ 321136 h 585693"/>
                <a:gd name="connsiteX48" fmla="*/ 195858 w 608814"/>
                <a:gd name="connsiteY48" fmla="*/ 321136 h 585693"/>
                <a:gd name="connsiteX49" fmla="*/ 212171 w 608814"/>
                <a:gd name="connsiteY49" fmla="*/ 276122 h 585693"/>
                <a:gd name="connsiteX50" fmla="*/ 140191 w 608814"/>
                <a:gd name="connsiteY50" fmla="*/ 204320 h 585693"/>
                <a:gd name="connsiteX51" fmla="*/ 68304 w 608814"/>
                <a:gd name="connsiteY51" fmla="*/ 276122 h 585693"/>
                <a:gd name="connsiteX52" fmla="*/ 140191 w 608814"/>
                <a:gd name="connsiteY52" fmla="*/ 348016 h 585693"/>
                <a:gd name="connsiteX53" fmla="*/ 148486 w 608814"/>
                <a:gd name="connsiteY53" fmla="*/ 347095 h 585693"/>
                <a:gd name="connsiteX54" fmla="*/ 140099 w 608814"/>
                <a:gd name="connsiteY54" fmla="*/ 376000 h 585693"/>
                <a:gd name="connsiteX55" fmla="*/ 140099 w 608814"/>
                <a:gd name="connsiteY55" fmla="*/ 420922 h 585693"/>
                <a:gd name="connsiteX56" fmla="*/ 116229 w 608814"/>
                <a:gd name="connsiteY56" fmla="*/ 420922 h 585693"/>
                <a:gd name="connsiteX57" fmla="*/ 96413 w 608814"/>
                <a:gd name="connsiteY57" fmla="*/ 401131 h 585693"/>
                <a:gd name="connsiteX58" fmla="*/ 96413 w 608814"/>
                <a:gd name="connsiteY58" fmla="*/ 380787 h 585693"/>
                <a:gd name="connsiteX59" fmla="*/ 71806 w 608814"/>
                <a:gd name="connsiteY59" fmla="*/ 366150 h 585693"/>
                <a:gd name="connsiteX60" fmla="*/ 53742 w 608814"/>
                <a:gd name="connsiteY60" fmla="*/ 376552 h 585693"/>
                <a:gd name="connsiteX61" fmla="*/ 38719 w 608814"/>
                <a:gd name="connsiteY61" fmla="*/ 378577 h 585693"/>
                <a:gd name="connsiteX62" fmla="*/ 26738 w 608814"/>
                <a:gd name="connsiteY62" fmla="*/ 369372 h 585693"/>
                <a:gd name="connsiteX63" fmla="*/ 2683 w 608814"/>
                <a:gd name="connsiteY63" fmla="*/ 327764 h 585693"/>
                <a:gd name="connsiteX64" fmla="*/ 9872 w 608814"/>
                <a:gd name="connsiteY64" fmla="*/ 300700 h 585693"/>
                <a:gd name="connsiteX65" fmla="*/ 28120 w 608814"/>
                <a:gd name="connsiteY65" fmla="*/ 290206 h 585693"/>
                <a:gd name="connsiteX66" fmla="*/ 26645 w 608814"/>
                <a:gd name="connsiteY66" fmla="*/ 276122 h 585693"/>
                <a:gd name="connsiteX67" fmla="*/ 28120 w 608814"/>
                <a:gd name="connsiteY67" fmla="*/ 262038 h 585693"/>
                <a:gd name="connsiteX68" fmla="*/ 9872 w 608814"/>
                <a:gd name="connsiteY68" fmla="*/ 251544 h 585693"/>
                <a:gd name="connsiteX69" fmla="*/ 2683 w 608814"/>
                <a:gd name="connsiteY69" fmla="*/ 224572 h 585693"/>
                <a:gd name="connsiteX70" fmla="*/ 26738 w 608814"/>
                <a:gd name="connsiteY70" fmla="*/ 182964 h 585693"/>
                <a:gd name="connsiteX71" fmla="*/ 38719 w 608814"/>
                <a:gd name="connsiteY71" fmla="*/ 173759 h 585693"/>
                <a:gd name="connsiteX72" fmla="*/ 53742 w 608814"/>
                <a:gd name="connsiteY72" fmla="*/ 175692 h 585693"/>
                <a:gd name="connsiteX73" fmla="*/ 71806 w 608814"/>
                <a:gd name="connsiteY73" fmla="*/ 186094 h 585693"/>
                <a:gd name="connsiteX74" fmla="*/ 96413 w 608814"/>
                <a:gd name="connsiteY74" fmla="*/ 171457 h 585693"/>
                <a:gd name="connsiteX75" fmla="*/ 96413 w 608814"/>
                <a:gd name="connsiteY75" fmla="*/ 151113 h 585693"/>
                <a:gd name="connsiteX76" fmla="*/ 116229 w 608814"/>
                <a:gd name="connsiteY76" fmla="*/ 131322 h 585693"/>
                <a:gd name="connsiteX77" fmla="*/ 445756 w 608814"/>
                <a:gd name="connsiteY77" fmla="*/ 83476 h 585693"/>
                <a:gd name="connsiteX78" fmla="*/ 414140 w 608814"/>
                <a:gd name="connsiteY78" fmla="*/ 115044 h 585693"/>
                <a:gd name="connsiteX79" fmla="*/ 445756 w 608814"/>
                <a:gd name="connsiteY79" fmla="*/ 146520 h 585693"/>
                <a:gd name="connsiteX80" fmla="*/ 477371 w 608814"/>
                <a:gd name="connsiteY80" fmla="*/ 115044 h 585693"/>
                <a:gd name="connsiteX81" fmla="*/ 445756 w 608814"/>
                <a:gd name="connsiteY81" fmla="*/ 83476 h 585693"/>
                <a:gd name="connsiteX82" fmla="*/ 426676 w 608814"/>
                <a:gd name="connsiteY82" fmla="*/ 0 h 585693"/>
                <a:gd name="connsiteX83" fmla="*/ 464835 w 608814"/>
                <a:gd name="connsiteY83" fmla="*/ 0 h 585693"/>
                <a:gd name="connsiteX84" fmla="*/ 480597 w 608814"/>
                <a:gd name="connsiteY84" fmla="*/ 15738 h 585693"/>
                <a:gd name="connsiteX85" fmla="*/ 480597 w 608814"/>
                <a:gd name="connsiteY85" fmla="*/ 31936 h 585693"/>
                <a:gd name="connsiteX86" fmla="*/ 500138 w 608814"/>
                <a:gd name="connsiteY86" fmla="*/ 43533 h 585693"/>
                <a:gd name="connsiteX87" fmla="*/ 514425 w 608814"/>
                <a:gd name="connsiteY87" fmla="*/ 35249 h 585693"/>
                <a:gd name="connsiteX88" fmla="*/ 535901 w 608814"/>
                <a:gd name="connsiteY88" fmla="*/ 40956 h 585693"/>
                <a:gd name="connsiteX89" fmla="*/ 554981 w 608814"/>
                <a:gd name="connsiteY89" fmla="*/ 73996 h 585693"/>
                <a:gd name="connsiteX90" fmla="*/ 556640 w 608814"/>
                <a:gd name="connsiteY90" fmla="*/ 85961 h 585693"/>
                <a:gd name="connsiteX91" fmla="*/ 549266 w 608814"/>
                <a:gd name="connsiteY91" fmla="*/ 95440 h 585693"/>
                <a:gd name="connsiteX92" fmla="*/ 534887 w 608814"/>
                <a:gd name="connsiteY92" fmla="*/ 103815 h 585693"/>
                <a:gd name="connsiteX93" fmla="*/ 535993 w 608814"/>
                <a:gd name="connsiteY93" fmla="*/ 115044 h 585693"/>
                <a:gd name="connsiteX94" fmla="*/ 535717 w 608814"/>
                <a:gd name="connsiteY94" fmla="*/ 117621 h 585693"/>
                <a:gd name="connsiteX95" fmla="*/ 521153 w 608814"/>
                <a:gd name="connsiteY95" fmla="*/ 117621 h 585693"/>
                <a:gd name="connsiteX96" fmla="*/ 466126 w 608814"/>
                <a:gd name="connsiteY96" fmla="*/ 172565 h 585693"/>
                <a:gd name="connsiteX97" fmla="*/ 466126 w 608814"/>
                <a:gd name="connsiteY97" fmla="*/ 229719 h 585693"/>
                <a:gd name="connsiteX98" fmla="*/ 466126 w 608814"/>
                <a:gd name="connsiteY98" fmla="*/ 242604 h 585693"/>
                <a:gd name="connsiteX99" fmla="*/ 453590 w 608814"/>
                <a:gd name="connsiteY99" fmla="*/ 229995 h 585693"/>
                <a:gd name="connsiteX100" fmla="*/ 421330 w 608814"/>
                <a:gd name="connsiteY100" fmla="*/ 219319 h 585693"/>
                <a:gd name="connsiteX101" fmla="*/ 411928 w 608814"/>
                <a:gd name="connsiteY101" fmla="*/ 219319 h 585693"/>
                <a:gd name="connsiteX102" fmla="*/ 410914 w 608814"/>
                <a:gd name="connsiteY102" fmla="*/ 214257 h 585693"/>
                <a:gd name="connsiteX103" fmla="*/ 410914 w 608814"/>
                <a:gd name="connsiteY103" fmla="*/ 198059 h 585693"/>
                <a:gd name="connsiteX104" fmla="*/ 391373 w 608814"/>
                <a:gd name="connsiteY104" fmla="*/ 186463 h 585693"/>
                <a:gd name="connsiteX105" fmla="*/ 377086 w 608814"/>
                <a:gd name="connsiteY105" fmla="*/ 194746 h 585693"/>
                <a:gd name="connsiteX106" fmla="*/ 365104 w 608814"/>
                <a:gd name="connsiteY106" fmla="*/ 196310 h 585693"/>
                <a:gd name="connsiteX107" fmla="*/ 355610 w 608814"/>
                <a:gd name="connsiteY107" fmla="*/ 189040 h 585693"/>
                <a:gd name="connsiteX108" fmla="*/ 336530 w 608814"/>
                <a:gd name="connsiteY108" fmla="*/ 155999 h 585693"/>
                <a:gd name="connsiteX109" fmla="*/ 342245 w 608814"/>
                <a:gd name="connsiteY109" fmla="*/ 134463 h 585693"/>
                <a:gd name="connsiteX110" fmla="*/ 356716 w 608814"/>
                <a:gd name="connsiteY110" fmla="*/ 126180 h 585693"/>
                <a:gd name="connsiteX111" fmla="*/ 355518 w 608814"/>
                <a:gd name="connsiteY111" fmla="*/ 115044 h 585693"/>
                <a:gd name="connsiteX112" fmla="*/ 356716 w 608814"/>
                <a:gd name="connsiteY112" fmla="*/ 103815 h 585693"/>
                <a:gd name="connsiteX113" fmla="*/ 342245 w 608814"/>
                <a:gd name="connsiteY113" fmla="*/ 95440 h 585693"/>
                <a:gd name="connsiteX114" fmla="*/ 336530 w 608814"/>
                <a:gd name="connsiteY114" fmla="*/ 73996 h 585693"/>
                <a:gd name="connsiteX115" fmla="*/ 355610 w 608814"/>
                <a:gd name="connsiteY115" fmla="*/ 40956 h 585693"/>
                <a:gd name="connsiteX116" fmla="*/ 365104 w 608814"/>
                <a:gd name="connsiteY116" fmla="*/ 33685 h 585693"/>
                <a:gd name="connsiteX117" fmla="*/ 377086 w 608814"/>
                <a:gd name="connsiteY117" fmla="*/ 35249 h 585693"/>
                <a:gd name="connsiteX118" fmla="*/ 391373 w 608814"/>
                <a:gd name="connsiteY118" fmla="*/ 43533 h 585693"/>
                <a:gd name="connsiteX119" fmla="*/ 410914 w 608814"/>
                <a:gd name="connsiteY119" fmla="*/ 31936 h 585693"/>
                <a:gd name="connsiteX120" fmla="*/ 410914 w 608814"/>
                <a:gd name="connsiteY120" fmla="*/ 15738 h 585693"/>
                <a:gd name="connsiteX121" fmla="*/ 426676 w 608814"/>
                <a:gd name="connsiteY121" fmla="*/ 0 h 58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608814" h="585693">
                  <a:moveTo>
                    <a:pt x="195114" y="351627"/>
                  </a:moveTo>
                  <a:lnTo>
                    <a:pt x="258290" y="351627"/>
                  </a:lnTo>
                  <a:cubicBezTo>
                    <a:pt x="271848" y="351627"/>
                    <a:pt x="282731" y="362580"/>
                    <a:pt x="282731" y="376018"/>
                  </a:cubicBezTo>
                  <a:lnTo>
                    <a:pt x="282731" y="561210"/>
                  </a:lnTo>
                  <a:cubicBezTo>
                    <a:pt x="282731" y="574740"/>
                    <a:pt x="271848" y="585693"/>
                    <a:pt x="258290" y="585693"/>
                  </a:cubicBezTo>
                  <a:lnTo>
                    <a:pt x="195114" y="585693"/>
                  </a:lnTo>
                  <a:cubicBezTo>
                    <a:pt x="181556" y="585693"/>
                    <a:pt x="170673" y="574740"/>
                    <a:pt x="170673" y="561210"/>
                  </a:cubicBezTo>
                  <a:lnTo>
                    <a:pt x="170673" y="376018"/>
                  </a:lnTo>
                  <a:cubicBezTo>
                    <a:pt x="170673" y="362580"/>
                    <a:pt x="181556" y="351627"/>
                    <a:pt x="195114" y="351627"/>
                  </a:cubicBezTo>
                  <a:close/>
                  <a:moveTo>
                    <a:pt x="358100" y="249872"/>
                  </a:moveTo>
                  <a:lnTo>
                    <a:pt x="421316" y="249872"/>
                  </a:lnTo>
                  <a:cubicBezTo>
                    <a:pt x="434771" y="249872"/>
                    <a:pt x="445737" y="260735"/>
                    <a:pt x="445737" y="274267"/>
                  </a:cubicBezTo>
                  <a:lnTo>
                    <a:pt x="445737" y="561206"/>
                  </a:lnTo>
                  <a:cubicBezTo>
                    <a:pt x="445737" y="574738"/>
                    <a:pt x="434771" y="585693"/>
                    <a:pt x="421316" y="585693"/>
                  </a:cubicBezTo>
                  <a:lnTo>
                    <a:pt x="358100" y="585693"/>
                  </a:lnTo>
                  <a:cubicBezTo>
                    <a:pt x="344645" y="585693"/>
                    <a:pt x="333679" y="574738"/>
                    <a:pt x="333679" y="561206"/>
                  </a:cubicBezTo>
                  <a:lnTo>
                    <a:pt x="333679" y="274267"/>
                  </a:lnTo>
                  <a:cubicBezTo>
                    <a:pt x="333679" y="260735"/>
                    <a:pt x="344645" y="249872"/>
                    <a:pt x="358100" y="249872"/>
                  </a:cubicBezTo>
                  <a:close/>
                  <a:moveTo>
                    <a:pt x="140260" y="224680"/>
                  </a:moveTo>
                  <a:cubicBezTo>
                    <a:pt x="168749" y="224680"/>
                    <a:pt x="191844" y="247711"/>
                    <a:pt x="191844" y="276122"/>
                  </a:cubicBezTo>
                  <a:cubicBezTo>
                    <a:pt x="191844" y="304533"/>
                    <a:pt x="168749" y="327564"/>
                    <a:pt x="140260" y="327564"/>
                  </a:cubicBezTo>
                  <a:cubicBezTo>
                    <a:pt x="111771" y="327564"/>
                    <a:pt x="88676" y="304533"/>
                    <a:pt x="88676" y="276122"/>
                  </a:cubicBezTo>
                  <a:cubicBezTo>
                    <a:pt x="88676" y="247711"/>
                    <a:pt x="111771" y="224680"/>
                    <a:pt x="140260" y="224680"/>
                  </a:cubicBezTo>
                  <a:close/>
                  <a:moveTo>
                    <a:pt x="521177" y="148117"/>
                  </a:moveTo>
                  <a:lnTo>
                    <a:pt x="584301" y="148117"/>
                  </a:lnTo>
                  <a:cubicBezTo>
                    <a:pt x="597848" y="148117"/>
                    <a:pt x="608814" y="159070"/>
                    <a:pt x="608814" y="172601"/>
                  </a:cubicBezTo>
                  <a:lnTo>
                    <a:pt x="608814" y="561209"/>
                  </a:lnTo>
                  <a:cubicBezTo>
                    <a:pt x="608814" y="574740"/>
                    <a:pt x="597848" y="585693"/>
                    <a:pt x="584301" y="585693"/>
                  </a:cubicBezTo>
                  <a:lnTo>
                    <a:pt x="521177" y="585693"/>
                  </a:lnTo>
                  <a:cubicBezTo>
                    <a:pt x="507722" y="585693"/>
                    <a:pt x="496756" y="574740"/>
                    <a:pt x="496756" y="561209"/>
                  </a:cubicBezTo>
                  <a:lnTo>
                    <a:pt x="496756" y="172601"/>
                  </a:lnTo>
                  <a:cubicBezTo>
                    <a:pt x="496756" y="159070"/>
                    <a:pt x="507722" y="148117"/>
                    <a:pt x="521177" y="148117"/>
                  </a:cubicBezTo>
                  <a:close/>
                  <a:moveTo>
                    <a:pt x="116229" y="131322"/>
                  </a:moveTo>
                  <a:lnTo>
                    <a:pt x="164246" y="131322"/>
                  </a:lnTo>
                  <a:cubicBezTo>
                    <a:pt x="175214" y="131322"/>
                    <a:pt x="184061" y="140159"/>
                    <a:pt x="184061" y="151113"/>
                  </a:cubicBezTo>
                  <a:lnTo>
                    <a:pt x="184061" y="171457"/>
                  </a:lnTo>
                  <a:cubicBezTo>
                    <a:pt x="193001" y="175231"/>
                    <a:pt x="201019" y="180386"/>
                    <a:pt x="208669" y="186094"/>
                  </a:cubicBezTo>
                  <a:lnTo>
                    <a:pt x="226641" y="175692"/>
                  </a:lnTo>
                  <a:cubicBezTo>
                    <a:pt x="236134" y="170261"/>
                    <a:pt x="248300" y="173482"/>
                    <a:pt x="253737" y="182964"/>
                  </a:cubicBezTo>
                  <a:lnTo>
                    <a:pt x="277792" y="224572"/>
                  </a:lnTo>
                  <a:cubicBezTo>
                    <a:pt x="280465" y="229083"/>
                    <a:pt x="281110" y="234514"/>
                    <a:pt x="279727" y="239577"/>
                  </a:cubicBezTo>
                  <a:cubicBezTo>
                    <a:pt x="278437" y="244640"/>
                    <a:pt x="275119" y="248966"/>
                    <a:pt x="270511" y="251544"/>
                  </a:cubicBezTo>
                  <a:lnTo>
                    <a:pt x="252355" y="262038"/>
                  </a:lnTo>
                  <a:cubicBezTo>
                    <a:pt x="253000" y="266733"/>
                    <a:pt x="253829" y="271335"/>
                    <a:pt x="253829" y="276122"/>
                  </a:cubicBezTo>
                  <a:cubicBezTo>
                    <a:pt x="253829" y="281001"/>
                    <a:pt x="253000" y="285604"/>
                    <a:pt x="252355" y="290206"/>
                  </a:cubicBezTo>
                  <a:lnTo>
                    <a:pt x="270511" y="300700"/>
                  </a:lnTo>
                  <a:cubicBezTo>
                    <a:pt x="279174" y="305671"/>
                    <a:pt x="282308" y="316165"/>
                    <a:pt x="278714" y="325094"/>
                  </a:cubicBezTo>
                  <a:cubicBezTo>
                    <a:pt x="272354" y="322609"/>
                    <a:pt x="265442" y="321136"/>
                    <a:pt x="258253" y="321136"/>
                  </a:cubicBezTo>
                  <a:lnTo>
                    <a:pt x="195858" y="321136"/>
                  </a:lnTo>
                  <a:cubicBezTo>
                    <a:pt x="205904" y="308709"/>
                    <a:pt x="212171" y="293244"/>
                    <a:pt x="212171" y="276122"/>
                  </a:cubicBezTo>
                  <a:cubicBezTo>
                    <a:pt x="212171" y="236539"/>
                    <a:pt x="179914" y="204320"/>
                    <a:pt x="140191" y="204320"/>
                  </a:cubicBezTo>
                  <a:cubicBezTo>
                    <a:pt x="100561" y="204320"/>
                    <a:pt x="68304" y="236539"/>
                    <a:pt x="68304" y="276122"/>
                  </a:cubicBezTo>
                  <a:cubicBezTo>
                    <a:pt x="68304" y="315797"/>
                    <a:pt x="100561" y="348016"/>
                    <a:pt x="140191" y="348016"/>
                  </a:cubicBezTo>
                  <a:cubicBezTo>
                    <a:pt x="143048" y="348016"/>
                    <a:pt x="145721" y="347463"/>
                    <a:pt x="148486" y="347095"/>
                  </a:cubicBezTo>
                  <a:cubicBezTo>
                    <a:pt x="143233" y="355564"/>
                    <a:pt x="140099" y="365414"/>
                    <a:pt x="140099" y="376000"/>
                  </a:cubicBezTo>
                  <a:lnTo>
                    <a:pt x="140099" y="420922"/>
                  </a:lnTo>
                  <a:lnTo>
                    <a:pt x="116229" y="420922"/>
                  </a:lnTo>
                  <a:cubicBezTo>
                    <a:pt x="105261" y="420922"/>
                    <a:pt x="96413" y="412085"/>
                    <a:pt x="96413" y="401131"/>
                  </a:cubicBezTo>
                  <a:lnTo>
                    <a:pt x="96413" y="380787"/>
                  </a:lnTo>
                  <a:cubicBezTo>
                    <a:pt x="87474" y="377013"/>
                    <a:pt x="79455" y="371950"/>
                    <a:pt x="71806" y="366150"/>
                  </a:cubicBezTo>
                  <a:lnTo>
                    <a:pt x="53742" y="376552"/>
                  </a:lnTo>
                  <a:cubicBezTo>
                    <a:pt x="49226" y="379222"/>
                    <a:pt x="43788" y="379866"/>
                    <a:pt x="38719" y="378577"/>
                  </a:cubicBezTo>
                  <a:cubicBezTo>
                    <a:pt x="33650" y="377197"/>
                    <a:pt x="29318" y="373883"/>
                    <a:pt x="26738" y="369372"/>
                  </a:cubicBezTo>
                  <a:lnTo>
                    <a:pt x="2683" y="327764"/>
                  </a:lnTo>
                  <a:cubicBezTo>
                    <a:pt x="-2847" y="318282"/>
                    <a:pt x="471" y="306131"/>
                    <a:pt x="9872" y="300700"/>
                  </a:cubicBezTo>
                  <a:lnTo>
                    <a:pt x="28120" y="290206"/>
                  </a:lnTo>
                  <a:cubicBezTo>
                    <a:pt x="27475" y="285604"/>
                    <a:pt x="26645" y="281001"/>
                    <a:pt x="26645" y="276122"/>
                  </a:cubicBezTo>
                  <a:cubicBezTo>
                    <a:pt x="26645" y="271335"/>
                    <a:pt x="27475" y="266733"/>
                    <a:pt x="28120" y="262038"/>
                  </a:cubicBezTo>
                  <a:lnTo>
                    <a:pt x="9872" y="251544"/>
                  </a:lnTo>
                  <a:cubicBezTo>
                    <a:pt x="471" y="246113"/>
                    <a:pt x="-2847" y="233962"/>
                    <a:pt x="2683" y="224572"/>
                  </a:cubicBezTo>
                  <a:lnTo>
                    <a:pt x="26738" y="182964"/>
                  </a:lnTo>
                  <a:cubicBezTo>
                    <a:pt x="29318" y="178361"/>
                    <a:pt x="33650" y="175139"/>
                    <a:pt x="38719" y="173759"/>
                  </a:cubicBezTo>
                  <a:cubicBezTo>
                    <a:pt x="43788" y="172378"/>
                    <a:pt x="49226" y="173114"/>
                    <a:pt x="53742" y="175692"/>
                  </a:cubicBezTo>
                  <a:lnTo>
                    <a:pt x="71806" y="186094"/>
                  </a:lnTo>
                  <a:cubicBezTo>
                    <a:pt x="79455" y="180386"/>
                    <a:pt x="87474" y="175231"/>
                    <a:pt x="96413" y="171457"/>
                  </a:cubicBezTo>
                  <a:lnTo>
                    <a:pt x="96413" y="151113"/>
                  </a:lnTo>
                  <a:cubicBezTo>
                    <a:pt x="96413" y="140159"/>
                    <a:pt x="105261" y="131322"/>
                    <a:pt x="116229" y="131322"/>
                  </a:cubicBezTo>
                  <a:close/>
                  <a:moveTo>
                    <a:pt x="445756" y="83476"/>
                  </a:moveTo>
                  <a:cubicBezTo>
                    <a:pt x="428335" y="83476"/>
                    <a:pt x="414140" y="97557"/>
                    <a:pt x="414140" y="115044"/>
                  </a:cubicBezTo>
                  <a:cubicBezTo>
                    <a:pt x="414140" y="132438"/>
                    <a:pt x="428335" y="146520"/>
                    <a:pt x="445756" y="146520"/>
                  </a:cubicBezTo>
                  <a:cubicBezTo>
                    <a:pt x="463176" y="146520"/>
                    <a:pt x="477371" y="132438"/>
                    <a:pt x="477371" y="115044"/>
                  </a:cubicBezTo>
                  <a:cubicBezTo>
                    <a:pt x="477371" y="97557"/>
                    <a:pt x="463176" y="83476"/>
                    <a:pt x="445756" y="83476"/>
                  </a:cubicBezTo>
                  <a:close/>
                  <a:moveTo>
                    <a:pt x="426676" y="0"/>
                  </a:moveTo>
                  <a:lnTo>
                    <a:pt x="464835" y="0"/>
                  </a:lnTo>
                  <a:cubicBezTo>
                    <a:pt x="473500" y="0"/>
                    <a:pt x="480597" y="7087"/>
                    <a:pt x="480597" y="15738"/>
                  </a:cubicBezTo>
                  <a:lnTo>
                    <a:pt x="480597" y="31936"/>
                  </a:lnTo>
                  <a:cubicBezTo>
                    <a:pt x="487694" y="34881"/>
                    <a:pt x="494054" y="38931"/>
                    <a:pt x="500138" y="43533"/>
                  </a:cubicBezTo>
                  <a:lnTo>
                    <a:pt x="514425" y="35249"/>
                  </a:lnTo>
                  <a:cubicBezTo>
                    <a:pt x="521983" y="30924"/>
                    <a:pt x="531569" y="33501"/>
                    <a:pt x="535901" y="40956"/>
                  </a:cubicBezTo>
                  <a:lnTo>
                    <a:pt x="554981" y="73996"/>
                  </a:lnTo>
                  <a:cubicBezTo>
                    <a:pt x="557101" y="77585"/>
                    <a:pt x="557654" y="81911"/>
                    <a:pt x="556640" y="85961"/>
                  </a:cubicBezTo>
                  <a:cubicBezTo>
                    <a:pt x="555534" y="89918"/>
                    <a:pt x="552861" y="93415"/>
                    <a:pt x="549266" y="95440"/>
                  </a:cubicBezTo>
                  <a:lnTo>
                    <a:pt x="534887" y="103815"/>
                  </a:lnTo>
                  <a:cubicBezTo>
                    <a:pt x="535348" y="107497"/>
                    <a:pt x="535993" y="111178"/>
                    <a:pt x="535993" y="115044"/>
                  </a:cubicBezTo>
                  <a:cubicBezTo>
                    <a:pt x="535993" y="115872"/>
                    <a:pt x="535809" y="116700"/>
                    <a:pt x="535717" y="117621"/>
                  </a:cubicBezTo>
                  <a:lnTo>
                    <a:pt x="521153" y="117621"/>
                  </a:lnTo>
                  <a:cubicBezTo>
                    <a:pt x="490828" y="117621"/>
                    <a:pt x="466126" y="142286"/>
                    <a:pt x="466126" y="172565"/>
                  </a:cubicBezTo>
                  <a:lnTo>
                    <a:pt x="466126" y="229719"/>
                  </a:lnTo>
                  <a:lnTo>
                    <a:pt x="466126" y="242604"/>
                  </a:lnTo>
                  <a:cubicBezTo>
                    <a:pt x="462715" y="237726"/>
                    <a:pt x="458383" y="233493"/>
                    <a:pt x="453590" y="229995"/>
                  </a:cubicBezTo>
                  <a:cubicBezTo>
                    <a:pt x="444465" y="223369"/>
                    <a:pt x="433404" y="219319"/>
                    <a:pt x="421330" y="219319"/>
                  </a:cubicBezTo>
                  <a:lnTo>
                    <a:pt x="411928" y="219319"/>
                  </a:lnTo>
                  <a:cubicBezTo>
                    <a:pt x="411375" y="217755"/>
                    <a:pt x="410914" y="216098"/>
                    <a:pt x="410914" y="214257"/>
                  </a:cubicBezTo>
                  <a:lnTo>
                    <a:pt x="410914" y="198059"/>
                  </a:lnTo>
                  <a:cubicBezTo>
                    <a:pt x="403817" y="195114"/>
                    <a:pt x="397457" y="191064"/>
                    <a:pt x="391373" y="186463"/>
                  </a:cubicBezTo>
                  <a:lnTo>
                    <a:pt x="377086" y="194746"/>
                  </a:lnTo>
                  <a:cubicBezTo>
                    <a:pt x="373492" y="196863"/>
                    <a:pt x="369160" y="197415"/>
                    <a:pt x="365104" y="196310"/>
                  </a:cubicBezTo>
                  <a:cubicBezTo>
                    <a:pt x="361140" y="195206"/>
                    <a:pt x="357638" y="192629"/>
                    <a:pt x="355610" y="189040"/>
                  </a:cubicBezTo>
                  <a:lnTo>
                    <a:pt x="336530" y="155999"/>
                  </a:lnTo>
                  <a:cubicBezTo>
                    <a:pt x="332198" y="148452"/>
                    <a:pt x="334687" y="138881"/>
                    <a:pt x="342245" y="134463"/>
                  </a:cubicBezTo>
                  <a:lnTo>
                    <a:pt x="356716" y="126180"/>
                  </a:lnTo>
                  <a:cubicBezTo>
                    <a:pt x="356163" y="122498"/>
                    <a:pt x="355518" y="118817"/>
                    <a:pt x="355518" y="115044"/>
                  </a:cubicBezTo>
                  <a:cubicBezTo>
                    <a:pt x="355518" y="111178"/>
                    <a:pt x="356163" y="107497"/>
                    <a:pt x="356716" y="103815"/>
                  </a:cubicBezTo>
                  <a:lnTo>
                    <a:pt x="342245" y="95440"/>
                  </a:lnTo>
                  <a:cubicBezTo>
                    <a:pt x="334687" y="91115"/>
                    <a:pt x="332198" y="81543"/>
                    <a:pt x="336530" y="73996"/>
                  </a:cubicBezTo>
                  <a:lnTo>
                    <a:pt x="355610" y="40956"/>
                  </a:lnTo>
                  <a:cubicBezTo>
                    <a:pt x="357638" y="37366"/>
                    <a:pt x="361140" y="34789"/>
                    <a:pt x="365104" y="33685"/>
                  </a:cubicBezTo>
                  <a:cubicBezTo>
                    <a:pt x="369160" y="32580"/>
                    <a:pt x="373492" y="33133"/>
                    <a:pt x="377086" y="35249"/>
                  </a:cubicBezTo>
                  <a:lnTo>
                    <a:pt x="391373" y="43533"/>
                  </a:lnTo>
                  <a:cubicBezTo>
                    <a:pt x="397457" y="38931"/>
                    <a:pt x="403817" y="34881"/>
                    <a:pt x="410914" y="31936"/>
                  </a:cubicBezTo>
                  <a:lnTo>
                    <a:pt x="410914" y="15738"/>
                  </a:lnTo>
                  <a:cubicBezTo>
                    <a:pt x="410914" y="7087"/>
                    <a:pt x="418011" y="0"/>
                    <a:pt x="426676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ïsľîḑé"/>
            <p:cNvSpPr/>
            <p:nvPr/>
          </p:nvSpPr>
          <p:spPr bwMode="auto">
            <a:xfrm flipH="1">
              <a:off x="9160960" y="2342198"/>
              <a:ext cx="465578" cy="464706"/>
            </a:xfrm>
            <a:custGeom>
              <a:avLst/>
              <a:gdLst>
                <a:gd name="connsiteX0" fmla="*/ 290910 w 605702"/>
                <a:gd name="connsiteY0" fmla="*/ 156336 h 604568"/>
                <a:gd name="connsiteX1" fmla="*/ 335849 w 605702"/>
                <a:gd name="connsiteY1" fmla="*/ 164992 h 604568"/>
                <a:gd name="connsiteX2" fmla="*/ 288310 w 605702"/>
                <a:gd name="connsiteY2" fmla="*/ 212456 h 604568"/>
                <a:gd name="connsiteX3" fmla="*/ 203632 w 605702"/>
                <a:gd name="connsiteY3" fmla="*/ 244717 h 604568"/>
                <a:gd name="connsiteX4" fmla="*/ 203632 w 605702"/>
                <a:gd name="connsiteY4" fmla="*/ 401388 h 604568"/>
                <a:gd name="connsiteX5" fmla="*/ 360547 w 605702"/>
                <a:gd name="connsiteY5" fmla="*/ 401388 h 604568"/>
                <a:gd name="connsiteX6" fmla="*/ 392859 w 605702"/>
                <a:gd name="connsiteY6" fmla="*/ 316749 h 604568"/>
                <a:gd name="connsiteX7" fmla="*/ 440397 w 605702"/>
                <a:gd name="connsiteY7" fmla="*/ 269284 h 604568"/>
                <a:gd name="connsiteX8" fmla="*/ 400287 w 605702"/>
                <a:gd name="connsiteY8" fmla="*/ 441065 h 604568"/>
                <a:gd name="connsiteX9" fmla="*/ 163892 w 605702"/>
                <a:gd name="connsiteY9" fmla="*/ 441065 h 604568"/>
                <a:gd name="connsiteX10" fmla="*/ 163892 w 605702"/>
                <a:gd name="connsiteY10" fmla="*/ 205040 h 604568"/>
                <a:gd name="connsiteX11" fmla="*/ 290910 w 605702"/>
                <a:gd name="connsiteY11" fmla="*/ 156336 h 604568"/>
                <a:gd name="connsiteX12" fmla="*/ 246542 w 605702"/>
                <a:gd name="connsiteY12" fmla="*/ 43775 h 604568"/>
                <a:gd name="connsiteX13" fmla="*/ 422196 w 605702"/>
                <a:gd name="connsiteY13" fmla="*/ 78723 h 604568"/>
                <a:gd name="connsiteX14" fmla="*/ 376794 w 605702"/>
                <a:gd name="connsiteY14" fmla="*/ 124054 h 604568"/>
                <a:gd name="connsiteX15" fmla="*/ 126109 w 605702"/>
                <a:gd name="connsiteY15" fmla="*/ 167345 h 604568"/>
                <a:gd name="connsiteX16" fmla="*/ 126109 w 605702"/>
                <a:gd name="connsiteY16" fmla="*/ 478820 h 604568"/>
                <a:gd name="connsiteX17" fmla="*/ 438073 w 605702"/>
                <a:gd name="connsiteY17" fmla="*/ 478820 h 604568"/>
                <a:gd name="connsiteX18" fmla="*/ 481432 w 605702"/>
                <a:gd name="connsiteY18" fmla="*/ 228527 h 604568"/>
                <a:gd name="connsiteX19" fmla="*/ 526741 w 605702"/>
                <a:gd name="connsiteY19" fmla="*/ 183011 h 604568"/>
                <a:gd name="connsiteX20" fmla="*/ 481432 w 605702"/>
                <a:gd name="connsiteY20" fmla="*/ 522111 h 604568"/>
                <a:gd name="connsiteX21" fmla="*/ 82657 w 605702"/>
                <a:gd name="connsiteY21" fmla="*/ 522111 h 604568"/>
                <a:gd name="connsiteX22" fmla="*/ 82657 w 605702"/>
                <a:gd name="connsiteY22" fmla="*/ 123961 h 604568"/>
                <a:gd name="connsiteX23" fmla="*/ 246542 w 605702"/>
                <a:gd name="connsiteY23" fmla="*/ 43775 h 604568"/>
                <a:gd name="connsiteX24" fmla="*/ 536061 w 605702"/>
                <a:gd name="connsiteY24" fmla="*/ 0 h 604568"/>
                <a:gd name="connsiteX25" fmla="*/ 544232 w 605702"/>
                <a:gd name="connsiteY25" fmla="*/ 61368 h 604568"/>
                <a:gd name="connsiteX26" fmla="*/ 605702 w 605702"/>
                <a:gd name="connsiteY26" fmla="*/ 69526 h 604568"/>
                <a:gd name="connsiteX27" fmla="*/ 524361 w 605702"/>
                <a:gd name="connsiteY27" fmla="*/ 150732 h 604568"/>
                <a:gd name="connsiteX28" fmla="*/ 498361 w 605702"/>
                <a:gd name="connsiteY28" fmla="*/ 147302 h 604568"/>
                <a:gd name="connsiteX29" fmla="*/ 337721 w 605702"/>
                <a:gd name="connsiteY29" fmla="*/ 307767 h 604568"/>
                <a:gd name="connsiteX30" fmla="*/ 339764 w 605702"/>
                <a:gd name="connsiteY30" fmla="*/ 323063 h 604568"/>
                <a:gd name="connsiteX31" fmla="*/ 282101 w 605702"/>
                <a:gd name="connsiteY31" fmla="*/ 380630 h 604568"/>
                <a:gd name="connsiteX32" fmla="*/ 224437 w 605702"/>
                <a:gd name="connsiteY32" fmla="*/ 323063 h 604568"/>
                <a:gd name="connsiteX33" fmla="*/ 282101 w 605702"/>
                <a:gd name="connsiteY33" fmla="*/ 265495 h 604568"/>
                <a:gd name="connsiteX34" fmla="*/ 297422 w 605702"/>
                <a:gd name="connsiteY34" fmla="*/ 267535 h 604568"/>
                <a:gd name="connsiteX35" fmla="*/ 458155 w 605702"/>
                <a:gd name="connsiteY35" fmla="*/ 107162 h 604568"/>
                <a:gd name="connsiteX36" fmla="*/ 454719 w 605702"/>
                <a:gd name="connsiteY36" fmla="*/ 81206 h 60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05702" h="604568">
                  <a:moveTo>
                    <a:pt x="290910" y="156336"/>
                  </a:moveTo>
                  <a:cubicBezTo>
                    <a:pt x="306137" y="157147"/>
                    <a:pt x="321272" y="160032"/>
                    <a:pt x="335849" y="164992"/>
                  </a:cubicBezTo>
                  <a:lnTo>
                    <a:pt x="288310" y="212456"/>
                  </a:lnTo>
                  <a:cubicBezTo>
                    <a:pt x="257856" y="210695"/>
                    <a:pt x="226844" y="221449"/>
                    <a:pt x="203632" y="244717"/>
                  </a:cubicBezTo>
                  <a:cubicBezTo>
                    <a:pt x="160271" y="287918"/>
                    <a:pt x="160271" y="358187"/>
                    <a:pt x="203632" y="401388"/>
                  </a:cubicBezTo>
                  <a:cubicBezTo>
                    <a:pt x="246900" y="444680"/>
                    <a:pt x="317279" y="444680"/>
                    <a:pt x="360547" y="401388"/>
                  </a:cubicBezTo>
                  <a:cubicBezTo>
                    <a:pt x="383852" y="378211"/>
                    <a:pt x="394623" y="347156"/>
                    <a:pt x="392859" y="316749"/>
                  </a:cubicBezTo>
                  <a:lnTo>
                    <a:pt x="440397" y="269284"/>
                  </a:lnTo>
                  <a:cubicBezTo>
                    <a:pt x="460267" y="327595"/>
                    <a:pt x="446897" y="394620"/>
                    <a:pt x="400287" y="441065"/>
                  </a:cubicBezTo>
                  <a:cubicBezTo>
                    <a:pt x="335106" y="506236"/>
                    <a:pt x="229073" y="506236"/>
                    <a:pt x="163892" y="441065"/>
                  </a:cubicBezTo>
                  <a:cubicBezTo>
                    <a:pt x="98619" y="375987"/>
                    <a:pt x="98619" y="270118"/>
                    <a:pt x="163892" y="205040"/>
                  </a:cubicBezTo>
                  <a:cubicBezTo>
                    <a:pt x="198711" y="170137"/>
                    <a:pt x="245228" y="153902"/>
                    <a:pt x="290910" y="156336"/>
                  </a:cubicBezTo>
                  <a:close/>
                  <a:moveTo>
                    <a:pt x="246542" y="43775"/>
                  </a:moveTo>
                  <a:cubicBezTo>
                    <a:pt x="306463" y="36243"/>
                    <a:pt x="368345" y="47900"/>
                    <a:pt x="422196" y="78723"/>
                  </a:cubicBezTo>
                  <a:lnTo>
                    <a:pt x="376794" y="124054"/>
                  </a:lnTo>
                  <a:cubicBezTo>
                    <a:pt x="294811" y="85305"/>
                    <a:pt x="193980" y="99581"/>
                    <a:pt x="126109" y="167345"/>
                  </a:cubicBezTo>
                  <a:cubicBezTo>
                    <a:pt x="39948" y="253371"/>
                    <a:pt x="39948" y="392793"/>
                    <a:pt x="126109" y="478820"/>
                  </a:cubicBezTo>
                  <a:cubicBezTo>
                    <a:pt x="212271" y="564846"/>
                    <a:pt x="351912" y="564846"/>
                    <a:pt x="438073" y="478820"/>
                  </a:cubicBezTo>
                  <a:cubicBezTo>
                    <a:pt x="505944" y="411055"/>
                    <a:pt x="520428" y="310382"/>
                    <a:pt x="481432" y="228527"/>
                  </a:cubicBezTo>
                  <a:lnTo>
                    <a:pt x="526741" y="183011"/>
                  </a:lnTo>
                  <a:cubicBezTo>
                    <a:pt x="588484" y="290544"/>
                    <a:pt x="573350" y="430244"/>
                    <a:pt x="481432" y="522111"/>
                  </a:cubicBezTo>
                  <a:cubicBezTo>
                    <a:pt x="371316" y="632054"/>
                    <a:pt x="192866" y="632054"/>
                    <a:pt x="82657" y="522111"/>
                  </a:cubicBezTo>
                  <a:cubicBezTo>
                    <a:pt x="-27552" y="412168"/>
                    <a:pt x="-27552" y="233997"/>
                    <a:pt x="82657" y="123961"/>
                  </a:cubicBezTo>
                  <a:cubicBezTo>
                    <a:pt x="128662" y="78028"/>
                    <a:pt x="186622" y="51307"/>
                    <a:pt x="246542" y="43775"/>
                  </a:cubicBezTo>
                  <a:close/>
                  <a:moveTo>
                    <a:pt x="536061" y="0"/>
                  </a:moveTo>
                  <a:lnTo>
                    <a:pt x="544232" y="61368"/>
                  </a:lnTo>
                  <a:lnTo>
                    <a:pt x="605702" y="69526"/>
                  </a:lnTo>
                  <a:lnTo>
                    <a:pt x="524361" y="150732"/>
                  </a:lnTo>
                  <a:lnTo>
                    <a:pt x="498361" y="147302"/>
                  </a:lnTo>
                  <a:lnTo>
                    <a:pt x="337721" y="307767"/>
                  </a:lnTo>
                  <a:cubicBezTo>
                    <a:pt x="339021" y="312588"/>
                    <a:pt x="339764" y="317779"/>
                    <a:pt x="339764" y="323063"/>
                  </a:cubicBezTo>
                  <a:cubicBezTo>
                    <a:pt x="339764" y="354859"/>
                    <a:pt x="313950" y="380630"/>
                    <a:pt x="282101" y="380630"/>
                  </a:cubicBezTo>
                  <a:cubicBezTo>
                    <a:pt x="250251" y="380630"/>
                    <a:pt x="224437" y="354859"/>
                    <a:pt x="224437" y="323063"/>
                  </a:cubicBezTo>
                  <a:cubicBezTo>
                    <a:pt x="224437" y="291266"/>
                    <a:pt x="250251" y="265495"/>
                    <a:pt x="282101" y="265495"/>
                  </a:cubicBezTo>
                  <a:cubicBezTo>
                    <a:pt x="287393" y="265495"/>
                    <a:pt x="292500" y="266237"/>
                    <a:pt x="297422" y="267535"/>
                  </a:cubicBezTo>
                  <a:lnTo>
                    <a:pt x="458155" y="107162"/>
                  </a:lnTo>
                  <a:lnTo>
                    <a:pt x="454719" y="8120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wrap="square" lIns="91440" tIns="45720" rIns="91440" bIns="45720">
              <a:normAutofit/>
            </a:bodyPr>
            <a:lstStyle/>
            <a:p>
              <a:endParaRPr lang="zh-CN" altLang="en-US"/>
            </a:p>
          </p:txBody>
        </p:sp>
        <p:sp>
          <p:nvSpPr>
            <p:cNvPr id="15" name="ïšlîḓè"/>
            <p:cNvSpPr/>
            <p:nvPr/>
          </p:nvSpPr>
          <p:spPr bwMode="auto">
            <a:xfrm flipH="1">
              <a:off x="6867178" y="3239668"/>
              <a:ext cx="456218" cy="438754"/>
            </a:xfrm>
            <a:custGeom>
              <a:avLst/>
              <a:gdLst>
                <a:gd name="connsiteX0" fmla="*/ 61288 w 609549"/>
                <a:gd name="connsiteY0" fmla="*/ 383285 h 586216"/>
                <a:gd name="connsiteX1" fmla="*/ 71162 w 609549"/>
                <a:gd name="connsiteY1" fmla="*/ 387101 h 586216"/>
                <a:gd name="connsiteX2" fmla="*/ 120018 w 609549"/>
                <a:gd name="connsiteY2" fmla="*/ 435892 h 586216"/>
                <a:gd name="connsiteX3" fmla="*/ 120018 w 609549"/>
                <a:gd name="connsiteY3" fmla="*/ 454200 h 586216"/>
                <a:gd name="connsiteX4" fmla="*/ 56639 w 609549"/>
                <a:gd name="connsiteY4" fmla="*/ 517543 h 586216"/>
                <a:gd name="connsiteX5" fmla="*/ 35592 w 609549"/>
                <a:gd name="connsiteY5" fmla="*/ 513644 h 586216"/>
                <a:gd name="connsiteX6" fmla="*/ 51877 w 609549"/>
                <a:gd name="connsiteY6" fmla="*/ 388099 h 586216"/>
                <a:gd name="connsiteX7" fmla="*/ 61288 w 609549"/>
                <a:gd name="connsiteY7" fmla="*/ 383285 h 586216"/>
                <a:gd name="connsiteX8" fmla="*/ 235245 w 609549"/>
                <a:gd name="connsiteY8" fmla="*/ 302810 h 586216"/>
                <a:gd name="connsiteX9" fmla="*/ 306042 w 609549"/>
                <a:gd name="connsiteY9" fmla="*/ 373466 h 586216"/>
                <a:gd name="connsiteX10" fmla="*/ 258717 w 609549"/>
                <a:gd name="connsiteY10" fmla="*/ 420680 h 586216"/>
                <a:gd name="connsiteX11" fmla="*/ 230246 w 609549"/>
                <a:gd name="connsiteY11" fmla="*/ 550152 h 586216"/>
                <a:gd name="connsiteX12" fmla="*/ 92223 w 609549"/>
                <a:gd name="connsiteY12" fmla="*/ 575305 h 586216"/>
                <a:gd name="connsiteX13" fmla="*/ 88748 w 609549"/>
                <a:gd name="connsiteY13" fmla="*/ 556143 h 586216"/>
                <a:gd name="connsiteX14" fmla="*/ 165115 w 609549"/>
                <a:gd name="connsiteY14" fmla="*/ 479877 h 586216"/>
                <a:gd name="connsiteX15" fmla="*/ 165115 w 609549"/>
                <a:gd name="connsiteY15" fmla="*/ 446308 h 586216"/>
                <a:gd name="connsiteX16" fmla="*/ 88700 w 609549"/>
                <a:gd name="connsiteY16" fmla="*/ 369995 h 586216"/>
                <a:gd name="connsiteX17" fmla="*/ 92128 w 609549"/>
                <a:gd name="connsiteY17" fmla="*/ 350976 h 586216"/>
                <a:gd name="connsiteX18" fmla="*/ 189111 w 609549"/>
                <a:gd name="connsiteY18" fmla="*/ 348884 h 586216"/>
                <a:gd name="connsiteX19" fmla="*/ 257958 w 609549"/>
                <a:gd name="connsiteY19" fmla="*/ 161679 h 586216"/>
                <a:gd name="connsiteX20" fmla="*/ 317251 w 609549"/>
                <a:gd name="connsiteY20" fmla="*/ 220879 h 586216"/>
                <a:gd name="connsiteX21" fmla="*/ 388070 w 609549"/>
                <a:gd name="connsiteY21" fmla="*/ 291586 h 586216"/>
                <a:gd name="connsiteX22" fmla="*/ 604906 w 609549"/>
                <a:gd name="connsiteY22" fmla="*/ 508130 h 586216"/>
                <a:gd name="connsiteX23" fmla="*/ 604906 w 609549"/>
                <a:gd name="connsiteY23" fmla="*/ 530526 h 586216"/>
                <a:gd name="connsiteX24" fmla="*/ 556567 w 609549"/>
                <a:gd name="connsiteY24" fmla="*/ 578789 h 586216"/>
                <a:gd name="connsiteX25" fmla="*/ 545327 w 609549"/>
                <a:gd name="connsiteY25" fmla="*/ 583449 h 586216"/>
                <a:gd name="connsiteX26" fmla="*/ 534135 w 609549"/>
                <a:gd name="connsiteY26" fmla="*/ 578789 h 586216"/>
                <a:gd name="connsiteX27" fmla="*/ 317251 w 609549"/>
                <a:gd name="connsiteY27" fmla="*/ 362293 h 586216"/>
                <a:gd name="connsiteX28" fmla="*/ 246481 w 609549"/>
                <a:gd name="connsiteY28" fmla="*/ 291586 h 586216"/>
                <a:gd name="connsiteX29" fmla="*/ 187140 w 609549"/>
                <a:gd name="connsiteY29" fmla="*/ 232339 h 586216"/>
                <a:gd name="connsiteX30" fmla="*/ 58606 w 609549"/>
                <a:gd name="connsiteY30" fmla="*/ 160814 h 586216"/>
                <a:gd name="connsiteX31" fmla="*/ 126401 w 609549"/>
                <a:gd name="connsiteY31" fmla="*/ 228498 h 586216"/>
                <a:gd name="connsiteX32" fmla="*/ 111975 w 609549"/>
                <a:gd name="connsiteY32" fmla="*/ 242899 h 586216"/>
                <a:gd name="connsiteX33" fmla="*/ 119307 w 609549"/>
                <a:gd name="connsiteY33" fmla="*/ 250219 h 586216"/>
                <a:gd name="connsiteX34" fmla="*/ 119307 w 609549"/>
                <a:gd name="connsiteY34" fmla="*/ 277692 h 586216"/>
                <a:gd name="connsiteX35" fmla="*/ 115641 w 609549"/>
                <a:gd name="connsiteY35" fmla="*/ 281352 h 586216"/>
                <a:gd name="connsiteX36" fmla="*/ 88123 w 609549"/>
                <a:gd name="connsiteY36" fmla="*/ 281352 h 586216"/>
                <a:gd name="connsiteX37" fmla="*/ 5712 w 609549"/>
                <a:gd name="connsiteY37" fmla="*/ 199029 h 586216"/>
                <a:gd name="connsiteX38" fmla="*/ 5712 w 609549"/>
                <a:gd name="connsiteY38" fmla="*/ 171604 h 586216"/>
                <a:gd name="connsiteX39" fmla="*/ 9378 w 609549"/>
                <a:gd name="connsiteY39" fmla="*/ 167944 h 586216"/>
                <a:gd name="connsiteX40" fmla="*/ 36849 w 609549"/>
                <a:gd name="connsiteY40" fmla="*/ 167944 h 586216"/>
                <a:gd name="connsiteX41" fmla="*/ 44180 w 609549"/>
                <a:gd name="connsiteY41" fmla="*/ 175264 h 586216"/>
                <a:gd name="connsiteX42" fmla="*/ 585775 w 609549"/>
                <a:gd name="connsiteY42" fmla="*/ 66370 h 586216"/>
                <a:gd name="connsiteX43" fmla="*/ 595263 w 609549"/>
                <a:gd name="connsiteY43" fmla="*/ 73839 h 586216"/>
                <a:gd name="connsiteX44" fmla="*/ 578978 w 609549"/>
                <a:gd name="connsiteY44" fmla="*/ 199341 h 586216"/>
                <a:gd name="connsiteX45" fmla="*/ 559693 w 609549"/>
                <a:gd name="connsiteY45" fmla="*/ 200387 h 586216"/>
                <a:gd name="connsiteX46" fmla="*/ 510789 w 609549"/>
                <a:gd name="connsiteY46" fmla="*/ 151612 h 586216"/>
                <a:gd name="connsiteX47" fmla="*/ 510789 w 609549"/>
                <a:gd name="connsiteY47" fmla="*/ 133262 h 586216"/>
                <a:gd name="connsiteX48" fmla="*/ 574216 w 609549"/>
                <a:gd name="connsiteY48" fmla="*/ 69988 h 586216"/>
                <a:gd name="connsiteX49" fmla="*/ 585775 w 609549"/>
                <a:gd name="connsiteY49" fmla="*/ 66370 h 586216"/>
                <a:gd name="connsiteX50" fmla="*/ 158702 w 609549"/>
                <a:gd name="connsiteY50" fmla="*/ 26758 h 586216"/>
                <a:gd name="connsiteX51" fmla="*/ 172463 w 609549"/>
                <a:gd name="connsiteY51" fmla="*/ 32464 h 586216"/>
                <a:gd name="connsiteX52" fmla="*/ 179701 w 609549"/>
                <a:gd name="connsiteY52" fmla="*/ 39691 h 586216"/>
                <a:gd name="connsiteX53" fmla="*/ 246935 w 609549"/>
                <a:gd name="connsiteY53" fmla="*/ 106831 h 586216"/>
                <a:gd name="connsiteX54" fmla="*/ 254886 w 609549"/>
                <a:gd name="connsiteY54" fmla="*/ 114819 h 586216"/>
                <a:gd name="connsiteX55" fmla="*/ 257600 w 609549"/>
                <a:gd name="connsiteY55" fmla="*/ 138879 h 586216"/>
                <a:gd name="connsiteX56" fmla="*/ 254886 w 609549"/>
                <a:gd name="connsiteY56" fmla="*/ 142255 h 586216"/>
                <a:gd name="connsiteX57" fmla="*/ 252315 w 609549"/>
                <a:gd name="connsiteY57" fmla="*/ 144823 h 586216"/>
                <a:gd name="connsiteX58" fmla="*/ 246696 w 609549"/>
                <a:gd name="connsiteY58" fmla="*/ 150434 h 586216"/>
                <a:gd name="connsiteX59" fmla="*/ 175892 w 609549"/>
                <a:gd name="connsiteY59" fmla="*/ 221140 h 586216"/>
                <a:gd name="connsiteX60" fmla="*/ 172463 w 609549"/>
                <a:gd name="connsiteY60" fmla="*/ 224611 h 586216"/>
                <a:gd name="connsiteX61" fmla="*/ 170130 w 609549"/>
                <a:gd name="connsiteY61" fmla="*/ 226560 h 586216"/>
                <a:gd name="connsiteX62" fmla="*/ 162274 w 609549"/>
                <a:gd name="connsiteY62" fmla="*/ 229936 h 586216"/>
                <a:gd name="connsiteX63" fmla="*/ 158702 w 609549"/>
                <a:gd name="connsiteY63" fmla="*/ 230269 h 586216"/>
                <a:gd name="connsiteX64" fmla="*/ 144942 w 609549"/>
                <a:gd name="connsiteY64" fmla="*/ 224611 h 586216"/>
                <a:gd name="connsiteX65" fmla="*/ 137609 w 609549"/>
                <a:gd name="connsiteY65" fmla="*/ 217288 h 586216"/>
                <a:gd name="connsiteX66" fmla="*/ 69804 w 609549"/>
                <a:gd name="connsiteY66" fmla="*/ 149578 h 586216"/>
                <a:gd name="connsiteX67" fmla="*/ 62519 w 609549"/>
                <a:gd name="connsiteY67" fmla="*/ 142255 h 586216"/>
                <a:gd name="connsiteX68" fmla="*/ 62519 w 609549"/>
                <a:gd name="connsiteY68" fmla="*/ 114819 h 586216"/>
                <a:gd name="connsiteX69" fmla="*/ 144942 w 609549"/>
                <a:gd name="connsiteY69" fmla="*/ 32464 h 586216"/>
                <a:gd name="connsiteX70" fmla="*/ 158702 w 609549"/>
                <a:gd name="connsiteY70" fmla="*/ 26758 h 586216"/>
                <a:gd name="connsiteX71" fmla="*/ 254809 w 609549"/>
                <a:gd name="connsiteY71" fmla="*/ 6542 h 586216"/>
                <a:gd name="connsiteX72" fmla="*/ 321015 w 609549"/>
                <a:gd name="connsiteY72" fmla="*/ 29913 h 586216"/>
                <a:gd name="connsiteX73" fmla="*/ 260017 w 609549"/>
                <a:gd name="connsiteY73" fmla="*/ 97465 h 586216"/>
                <a:gd name="connsiteX74" fmla="*/ 193067 w 609549"/>
                <a:gd name="connsiteY74" fmla="*/ 30626 h 586216"/>
                <a:gd name="connsiteX75" fmla="*/ 254809 w 609549"/>
                <a:gd name="connsiteY75" fmla="*/ 6542 h 586216"/>
                <a:gd name="connsiteX76" fmla="*/ 503105 w 609549"/>
                <a:gd name="connsiteY76" fmla="*/ 953 h 586216"/>
                <a:gd name="connsiteX77" fmla="*/ 538560 w 609549"/>
                <a:gd name="connsiteY77" fmla="*/ 10911 h 586216"/>
                <a:gd name="connsiteX78" fmla="*/ 542083 w 609549"/>
                <a:gd name="connsiteY78" fmla="*/ 30073 h 586216"/>
                <a:gd name="connsiteX79" fmla="*/ 465709 w 609549"/>
                <a:gd name="connsiteY79" fmla="*/ 106341 h 586216"/>
                <a:gd name="connsiteX80" fmla="*/ 465709 w 609549"/>
                <a:gd name="connsiteY80" fmla="*/ 139911 h 586216"/>
                <a:gd name="connsiteX81" fmla="*/ 542131 w 609549"/>
                <a:gd name="connsiteY81" fmla="*/ 216227 h 586216"/>
                <a:gd name="connsiteX82" fmla="*/ 538655 w 609549"/>
                <a:gd name="connsiteY82" fmla="*/ 235246 h 586216"/>
                <a:gd name="connsiteX83" fmla="*/ 442187 w 609549"/>
                <a:gd name="connsiteY83" fmla="*/ 237528 h 586216"/>
                <a:gd name="connsiteX84" fmla="*/ 399238 w 609549"/>
                <a:gd name="connsiteY84" fmla="*/ 280370 h 586216"/>
                <a:gd name="connsiteX85" fmla="*/ 328482 w 609549"/>
                <a:gd name="connsiteY85" fmla="*/ 209712 h 586216"/>
                <a:gd name="connsiteX86" fmla="*/ 372240 w 609549"/>
                <a:gd name="connsiteY86" fmla="*/ 166015 h 586216"/>
                <a:gd name="connsiteX87" fmla="*/ 400571 w 609549"/>
                <a:gd name="connsiteY87" fmla="*/ 36064 h 586216"/>
                <a:gd name="connsiteX88" fmla="*/ 503105 w 609549"/>
                <a:gd name="connsiteY88" fmla="*/ 953 h 586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09549" h="586216">
                  <a:moveTo>
                    <a:pt x="61288" y="383285"/>
                  </a:moveTo>
                  <a:cubicBezTo>
                    <a:pt x="64829" y="383106"/>
                    <a:pt x="68448" y="384367"/>
                    <a:pt x="71162" y="387101"/>
                  </a:cubicBezTo>
                  <a:lnTo>
                    <a:pt x="120018" y="435892"/>
                  </a:lnTo>
                  <a:cubicBezTo>
                    <a:pt x="125113" y="440933"/>
                    <a:pt x="125113" y="449160"/>
                    <a:pt x="120018" y="454200"/>
                  </a:cubicBezTo>
                  <a:lnTo>
                    <a:pt x="56639" y="517543"/>
                  </a:lnTo>
                  <a:cubicBezTo>
                    <a:pt x="50211" y="523963"/>
                    <a:pt x="39211" y="522013"/>
                    <a:pt x="35592" y="513644"/>
                  </a:cubicBezTo>
                  <a:cubicBezTo>
                    <a:pt x="17783" y="472794"/>
                    <a:pt x="23211" y="424288"/>
                    <a:pt x="51877" y="388099"/>
                  </a:cubicBezTo>
                  <a:cubicBezTo>
                    <a:pt x="54282" y="385079"/>
                    <a:pt x="57746" y="383463"/>
                    <a:pt x="61288" y="383285"/>
                  </a:cubicBezTo>
                  <a:close/>
                  <a:moveTo>
                    <a:pt x="235245" y="302810"/>
                  </a:moveTo>
                  <a:lnTo>
                    <a:pt x="306042" y="373466"/>
                  </a:lnTo>
                  <a:lnTo>
                    <a:pt x="258717" y="420680"/>
                  </a:lnTo>
                  <a:cubicBezTo>
                    <a:pt x="274667" y="464329"/>
                    <a:pt x="265192" y="515300"/>
                    <a:pt x="230246" y="550152"/>
                  </a:cubicBezTo>
                  <a:cubicBezTo>
                    <a:pt x="192919" y="587430"/>
                    <a:pt x="137644" y="595798"/>
                    <a:pt x="92223" y="575305"/>
                  </a:cubicBezTo>
                  <a:cubicBezTo>
                    <a:pt x="84701" y="571882"/>
                    <a:pt x="82892" y="561992"/>
                    <a:pt x="88748" y="556143"/>
                  </a:cubicBezTo>
                  <a:lnTo>
                    <a:pt x="165115" y="479877"/>
                  </a:lnTo>
                  <a:cubicBezTo>
                    <a:pt x="174399" y="470605"/>
                    <a:pt x="174399" y="455580"/>
                    <a:pt x="165115" y="446308"/>
                  </a:cubicBezTo>
                  <a:lnTo>
                    <a:pt x="88700" y="369995"/>
                  </a:lnTo>
                  <a:cubicBezTo>
                    <a:pt x="82844" y="364194"/>
                    <a:pt x="84653" y="354399"/>
                    <a:pt x="92128" y="350976"/>
                  </a:cubicBezTo>
                  <a:cubicBezTo>
                    <a:pt x="122789" y="337092"/>
                    <a:pt x="157973" y="336379"/>
                    <a:pt x="189111" y="348884"/>
                  </a:cubicBezTo>
                  <a:close/>
                  <a:moveTo>
                    <a:pt x="257958" y="161679"/>
                  </a:moveTo>
                  <a:lnTo>
                    <a:pt x="317251" y="220879"/>
                  </a:lnTo>
                  <a:lnTo>
                    <a:pt x="388070" y="291586"/>
                  </a:lnTo>
                  <a:lnTo>
                    <a:pt x="604906" y="508130"/>
                  </a:lnTo>
                  <a:cubicBezTo>
                    <a:pt x="611097" y="514311"/>
                    <a:pt x="611097" y="524344"/>
                    <a:pt x="604906" y="530526"/>
                  </a:cubicBezTo>
                  <a:lnTo>
                    <a:pt x="556567" y="578789"/>
                  </a:lnTo>
                  <a:cubicBezTo>
                    <a:pt x="553471" y="581880"/>
                    <a:pt x="549423" y="583449"/>
                    <a:pt x="545327" y="583449"/>
                  </a:cubicBezTo>
                  <a:cubicBezTo>
                    <a:pt x="541279" y="583449"/>
                    <a:pt x="537231" y="581880"/>
                    <a:pt x="534135" y="578789"/>
                  </a:cubicBezTo>
                  <a:lnTo>
                    <a:pt x="317251" y="362293"/>
                  </a:lnTo>
                  <a:lnTo>
                    <a:pt x="246481" y="291586"/>
                  </a:lnTo>
                  <a:lnTo>
                    <a:pt x="187140" y="232339"/>
                  </a:lnTo>
                  <a:close/>
                  <a:moveTo>
                    <a:pt x="58606" y="160814"/>
                  </a:moveTo>
                  <a:lnTo>
                    <a:pt x="126401" y="228498"/>
                  </a:lnTo>
                  <a:lnTo>
                    <a:pt x="111975" y="242899"/>
                  </a:lnTo>
                  <a:lnTo>
                    <a:pt x="119307" y="250219"/>
                  </a:lnTo>
                  <a:cubicBezTo>
                    <a:pt x="126877" y="257824"/>
                    <a:pt x="126877" y="270087"/>
                    <a:pt x="119307" y="277692"/>
                  </a:cubicBezTo>
                  <a:lnTo>
                    <a:pt x="115641" y="281352"/>
                  </a:lnTo>
                  <a:cubicBezTo>
                    <a:pt x="108024" y="288909"/>
                    <a:pt x="95741" y="288909"/>
                    <a:pt x="88123" y="281352"/>
                  </a:cubicBezTo>
                  <a:lnTo>
                    <a:pt x="5712" y="199029"/>
                  </a:lnTo>
                  <a:cubicBezTo>
                    <a:pt x="-1905" y="191424"/>
                    <a:pt x="-1905" y="179161"/>
                    <a:pt x="5712" y="171604"/>
                  </a:cubicBezTo>
                  <a:lnTo>
                    <a:pt x="9378" y="167944"/>
                  </a:lnTo>
                  <a:cubicBezTo>
                    <a:pt x="16948" y="160339"/>
                    <a:pt x="29231" y="160339"/>
                    <a:pt x="36849" y="167944"/>
                  </a:cubicBezTo>
                  <a:lnTo>
                    <a:pt x="44180" y="175264"/>
                  </a:lnTo>
                  <a:close/>
                  <a:moveTo>
                    <a:pt x="585775" y="66370"/>
                  </a:moveTo>
                  <a:cubicBezTo>
                    <a:pt x="589775" y="67101"/>
                    <a:pt x="593430" y="69680"/>
                    <a:pt x="595263" y="73839"/>
                  </a:cubicBezTo>
                  <a:cubicBezTo>
                    <a:pt x="613072" y="114675"/>
                    <a:pt x="607644" y="163212"/>
                    <a:pt x="578978" y="199341"/>
                  </a:cubicBezTo>
                  <a:cubicBezTo>
                    <a:pt x="574168" y="205379"/>
                    <a:pt x="565121" y="205854"/>
                    <a:pt x="559693" y="200387"/>
                  </a:cubicBezTo>
                  <a:lnTo>
                    <a:pt x="510789" y="151612"/>
                  </a:lnTo>
                  <a:cubicBezTo>
                    <a:pt x="505742" y="146526"/>
                    <a:pt x="505742" y="138349"/>
                    <a:pt x="510789" y="133262"/>
                  </a:cubicBezTo>
                  <a:lnTo>
                    <a:pt x="574216" y="69988"/>
                  </a:lnTo>
                  <a:cubicBezTo>
                    <a:pt x="577430" y="66756"/>
                    <a:pt x="581775" y="65639"/>
                    <a:pt x="585775" y="66370"/>
                  </a:cubicBezTo>
                  <a:close/>
                  <a:moveTo>
                    <a:pt x="158702" y="26758"/>
                  </a:moveTo>
                  <a:cubicBezTo>
                    <a:pt x="163655" y="26758"/>
                    <a:pt x="168654" y="28660"/>
                    <a:pt x="172463" y="32464"/>
                  </a:cubicBezTo>
                  <a:lnTo>
                    <a:pt x="179701" y="39691"/>
                  </a:lnTo>
                  <a:lnTo>
                    <a:pt x="246935" y="106831"/>
                  </a:lnTo>
                  <a:lnTo>
                    <a:pt x="254886" y="114819"/>
                  </a:lnTo>
                  <a:cubicBezTo>
                    <a:pt x="261457" y="121334"/>
                    <a:pt x="262362" y="131414"/>
                    <a:pt x="257600" y="138879"/>
                  </a:cubicBezTo>
                  <a:cubicBezTo>
                    <a:pt x="256839" y="140068"/>
                    <a:pt x="255934" y="141209"/>
                    <a:pt x="254886" y="142255"/>
                  </a:cubicBezTo>
                  <a:lnTo>
                    <a:pt x="252315" y="144823"/>
                  </a:lnTo>
                  <a:lnTo>
                    <a:pt x="246696" y="150434"/>
                  </a:lnTo>
                  <a:lnTo>
                    <a:pt x="175892" y="221140"/>
                  </a:lnTo>
                  <a:lnTo>
                    <a:pt x="172463" y="224611"/>
                  </a:lnTo>
                  <a:cubicBezTo>
                    <a:pt x="171702" y="225324"/>
                    <a:pt x="170940" y="225990"/>
                    <a:pt x="170130" y="226560"/>
                  </a:cubicBezTo>
                  <a:cubicBezTo>
                    <a:pt x="167749" y="228319"/>
                    <a:pt x="165083" y="229413"/>
                    <a:pt x="162274" y="229936"/>
                  </a:cubicBezTo>
                  <a:cubicBezTo>
                    <a:pt x="161083" y="230174"/>
                    <a:pt x="159893" y="230269"/>
                    <a:pt x="158702" y="230269"/>
                  </a:cubicBezTo>
                  <a:cubicBezTo>
                    <a:pt x="153703" y="230269"/>
                    <a:pt x="148751" y="228367"/>
                    <a:pt x="144942" y="224611"/>
                  </a:cubicBezTo>
                  <a:lnTo>
                    <a:pt x="137609" y="217288"/>
                  </a:lnTo>
                  <a:lnTo>
                    <a:pt x="69804" y="149578"/>
                  </a:lnTo>
                  <a:lnTo>
                    <a:pt x="62519" y="142255"/>
                  </a:lnTo>
                  <a:cubicBezTo>
                    <a:pt x="54900" y="134647"/>
                    <a:pt x="54900" y="122380"/>
                    <a:pt x="62519" y="114819"/>
                  </a:cubicBezTo>
                  <a:lnTo>
                    <a:pt x="144942" y="32464"/>
                  </a:lnTo>
                  <a:cubicBezTo>
                    <a:pt x="148751" y="28660"/>
                    <a:pt x="153750" y="26758"/>
                    <a:pt x="158702" y="26758"/>
                  </a:cubicBezTo>
                  <a:close/>
                  <a:moveTo>
                    <a:pt x="254809" y="6542"/>
                  </a:moveTo>
                  <a:cubicBezTo>
                    <a:pt x="277279" y="4029"/>
                    <a:pt x="300492" y="9424"/>
                    <a:pt x="321015" y="29913"/>
                  </a:cubicBezTo>
                  <a:cubicBezTo>
                    <a:pt x="380347" y="89193"/>
                    <a:pt x="337205" y="46124"/>
                    <a:pt x="260017" y="97465"/>
                  </a:cubicBezTo>
                  <a:lnTo>
                    <a:pt x="193067" y="30626"/>
                  </a:lnTo>
                  <a:cubicBezTo>
                    <a:pt x="210614" y="19479"/>
                    <a:pt x="232340" y="9056"/>
                    <a:pt x="254809" y="6542"/>
                  </a:cubicBezTo>
                  <a:close/>
                  <a:moveTo>
                    <a:pt x="503105" y="953"/>
                  </a:moveTo>
                  <a:cubicBezTo>
                    <a:pt x="515252" y="2468"/>
                    <a:pt x="527216" y="5788"/>
                    <a:pt x="538560" y="10911"/>
                  </a:cubicBezTo>
                  <a:cubicBezTo>
                    <a:pt x="546131" y="14334"/>
                    <a:pt x="547940" y="24224"/>
                    <a:pt x="542083" y="30073"/>
                  </a:cubicBezTo>
                  <a:lnTo>
                    <a:pt x="465709" y="106341"/>
                  </a:lnTo>
                  <a:cubicBezTo>
                    <a:pt x="456424" y="115613"/>
                    <a:pt x="456424" y="130639"/>
                    <a:pt x="465709" y="139911"/>
                  </a:cubicBezTo>
                  <a:lnTo>
                    <a:pt x="542131" y="216227"/>
                  </a:lnTo>
                  <a:cubicBezTo>
                    <a:pt x="547940" y="222028"/>
                    <a:pt x="546178" y="231823"/>
                    <a:pt x="538655" y="235246"/>
                  </a:cubicBezTo>
                  <a:cubicBezTo>
                    <a:pt x="508181" y="249035"/>
                    <a:pt x="473184" y="249844"/>
                    <a:pt x="442187" y="237528"/>
                  </a:cubicBezTo>
                  <a:lnTo>
                    <a:pt x="399238" y="280370"/>
                  </a:lnTo>
                  <a:lnTo>
                    <a:pt x="328482" y="209712"/>
                  </a:lnTo>
                  <a:lnTo>
                    <a:pt x="372240" y="166015"/>
                  </a:lnTo>
                  <a:cubicBezTo>
                    <a:pt x="356051" y="122270"/>
                    <a:pt x="365527" y="71060"/>
                    <a:pt x="400571" y="36064"/>
                  </a:cubicBezTo>
                  <a:cubicBezTo>
                    <a:pt x="428569" y="8106"/>
                    <a:pt x="466664" y="-3592"/>
                    <a:pt x="503105" y="95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3743245" y="4656703"/>
              <a:ext cx="1764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6213287" y="3932677"/>
              <a:ext cx="1764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8511749" y="3014586"/>
              <a:ext cx="1764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4604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传输媒体的分类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/>
              <a:t>Supporting text here.</a:t>
            </a:r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790043" y="2438631"/>
            <a:ext cx="1029775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zh-CN" altLang="en-US" spc="100" dirty="0">
              <a:solidFill>
                <a:schemeClr val="accent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834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传输媒体的两个大类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8</a:t>
            </a:fld>
            <a:endParaRPr lang="zh-CN" altLang="en-US"/>
          </a:p>
        </p:txBody>
      </p:sp>
      <p:grpSp>
        <p:nvGrpSpPr>
          <p:cNvPr id="5" name="20426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1987" y="1153162"/>
            <a:ext cx="10858500" cy="5003798"/>
            <a:chOff x="660400" y="1130302"/>
            <a:chExt cx="10858500" cy="5003798"/>
          </a:xfrm>
        </p:grpSpPr>
        <p:grpSp>
          <p:nvGrpSpPr>
            <p:cNvPr id="6" name="iṩľîḓe"/>
            <p:cNvGrpSpPr/>
            <p:nvPr/>
          </p:nvGrpSpPr>
          <p:grpSpPr>
            <a:xfrm rot="16200000">
              <a:off x="519116" y="1271587"/>
              <a:ext cx="5003798" cy="4721227"/>
              <a:chOff x="1115797" y="1846041"/>
              <a:chExt cx="4269068" cy="2581349"/>
            </a:xfrm>
          </p:grpSpPr>
          <p:sp>
            <p:nvSpPr>
              <p:cNvPr id="30" name="ïśḻiďê"/>
              <p:cNvSpPr/>
              <p:nvPr/>
            </p:nvSpPr>
            <p:spPr>
              <a:xfrm rot="10800000">
                <a:off x="1115797" y="1846041"/>
                <a:ext cx="4269068" cy="2581349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en-US" sz="1350"/>
              </a:p>
            </p:txBody>
          </p:sp>
          <p:cxnSp>
            <p:nvCxnSpPr>
              <p:cNvPr id="31" name="直接连接符 30"/>
              <p:cNvCxnSpPr/>
              <p:nvPr/>
            </p:nvCxnSpPr>
            <p:spPr>
              <a:xfrm flipV="1">
                <a:off x="3249292" y="1846041"/>
                <a:ext cx="0" cy="1996848"/>
              </a:xfrm>
              <a:prstGeom prst="line">
                <a:avLst/>
              </a:prstGeom>
              <a:ln w="3175">
                <a:solidFill>
                  <a:schemeClr val="accent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直接连接符 6"/>
            <p:cNvCxnSpPr/>
            <p:nvPr/>
          </p:nvCxnSpPr>
          <p:spPr>
            <a:xfrm>
              <a:off x="5476875" y="3641540"/>
              <a:ext cx="604202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ïšḻîḍe"/>
            <p:cNvSpPr txBox="1"/>
            <p:nvPr/>
          </p:nvSpPr>
          <p:spPr bwMode="auto">
            <a:xfrm>
              <a:off x="700090" y="4032427"/>
              <a:ext cx="2320925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800" b="1" dirty="0"/>
                <a:t>非导引型传输媒体</a:t>
              </a:r>
              <a:endParaRPr lang="en-US" altLang="zh-CN" sz="1800" b="1" dirty="0"/>
            </a:p>
          </p:txBody>
        </p:sp>
        <p:sp>
          <p:nvSpPr>
            <p:cNvPr id="27" name="iṩḷïḍè"/>
            <p:cNvSpPr txBox="1"/>
            <p:nvPr/>
          </p:nvSpPr>
          <p:spPr bwMode="auto">
            <a:xfrm>
              <a:off x="660400" y="2427834"/>
              <a:ext cx="2320925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800" b="1" dirty="0"/>
                <a:t>导引型传输媒体</a:t>
              </a:r>
              <a:endParaRPr lang="en-US" altLang="zh-CN" sz="1800" b="1" dirty="0"/>
            </a:p>
          </p:txBody>
        </p:sp>
        <p:grpSp>
          <p:nvGrpSpPr>
            <p:cNvPr id="11" name="îśḷïḓé"/>
            <p:cNvGrpSpPr/>
            <p:nvPr/>
          </p:nvGrpSpPr>
          <p:grpSpPr>
            <a:xfrm>
              <a:off x="1011554" y="2898518"/>
              <a:ext cx="5513386" cy="3002719"/>
              <a:chOff x="-2069787" y="2198597"/>
              <a:chExt cx="5513386" cy="3002719"/>
            </a:xfrm>
          </p:grpSpPr>
          <p:sp>
            <p:nvSpPr>
              <p:cNvPr id="24" name="ísḻîďé"/>
              <p:cNvSpPr/>
              <p:nvPr/>
            </p:nvSpPr>
            <p:spPr bwMode="auto">
              <a:xfrm>
                <a:off x="-2069787" y="2198597"/>
                <a:ext cx="5513385" cy="8647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  <a:cs typeface="+mn-cs"/>
                  </a:rPr>
                  <a:t>在导引型传输媒体中，电磁波被导引沿着固体媒体传播。</a:t>
                </a:r>
              </a:p>
            </p:txBody>
          </p:sp>
          <p:sp>
            <p:nvSpPr>
              <p:cNvPr id="32" name="ísḻîďé">
                <a:extLst>
                  <a:ext uri="{FF2B5EF4-FFF2-40B4-BE49-F238E27FC236}">
                    <a16:creationId xmlns:a16="http://schemas.microsoft.com/office/drawing/2014/main" id="{BFBD4777-0544-1917-E690-0A55E212A000}"/>
                  </a:ext>
                </a:extLst>
              </p:cNvPr>
              <p:cNvSpPr/>
              <p:nvPr/>
            </p:nvSpPr>
            <p:spPr bwMode="auto">
              <a:xfrm>
                <a:off x="-2069786" y="4336581"/>
                <a:ext cx="5513385" cy="8647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  <a:cs typeface="+mn-cs"/>
                  </a:rPr>
                  <a:t>非导引型传输媒体是指自由空间。</a:t>
                </a:r>
              </a:p>
            </p:txBody>
          </p:sp>
        </p:grpSp>
      </p:grpSp>
      <p:pic>
        <p:nvPicPr>
          <p:cNvPr id="33" name="图片 32">
            <a:extLst>
              <a:ext uri="{FF2B5EF4-FFF2-40B4-BE49-F238E27FC236}">
                <a16:creationId xmlns:a16="http://schemas.microsoft.com/office/drawing/2014/main" id="{0C378425-015E-A44B-ECB9-71E3C94460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" t="5317" r="11264" b="10920"/>
          <a:stretch>
            <a:fillRect/>
          </a:stretch>
        </p:blipFill>
        <p:spPr>
          <a:xfrm>
            <a:off x="7102992" y="1376127"/>
            <a:ext cx="2792963" cy="1861955"/>
          </a:xfrm>
          <a:custGeom>
            <a:avLst/>
            <a:gdLst>
              <a:gd name="connsiteX0" fmla="*/ 0 w 2792963"/>
              <a:gd name="connsiteY0" fmla="*/ 0 h 1861955"/>
              <a:gd name="connsiteX1" fmla="*/ 2792963 w 2792963"/>
              <a:gd name="connsiteY1" fmla="*/ 0 h 1861955"/>
              <a:gd name="connsiteX2" fmla="*/ 2792963 w 2792963"/>
              <a:gd name="connsiteY2" fmla="*/ 1861955 h 1861955"/>
              <a:gd name="connsiteX3" fmla="*/ 0 w 2792963"/>
              <a:gd name="connsiteY3" fmla="*/ 1861955 h 1861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2963" h="1861955">
                <a:moveTo>
                  <a:pt x="0" y="0"/>
                </a:moveTo>
                <a:lnTo>
                  <a:pt x="2792963" y="0"/>
                </a:lnTo>
                <a:lnTo>
                  <a:pt x="2792963" y="1861955"/>
                </a:lnTo>
                <a:lnTo>
                  <a:pt x="0" y="1861955"/>
                </a:lnTo>
                <a:close/>
              </a:path>
            </a:pathLst>
          </a:cu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7282ECA9-6924-50D0-05B8-69F5AE40D87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3" t="2880" b="4034"/>
          <a:stretch>
            <a:fillRect/>
          </a:stretch>
        </p:blipFill>
        <p:spPr>
          <a:xfrm>
            <a:off x="7103649" y="3982936"/>
            <a:ext cx="2792306" cy="1861955"/>
          </a:xfrm>
          <a:custGeom>
            <a:avLst/>
            <a:gdLst>
              <a:gd name="connsiteX0" fmla="*/ 0 w 2792306"/>
              <a:gd name="connsiteY0" fmla="*/ 0 h 1861955"/>
              <a:gd name="connsiteX1" fmla="*/ 2792306 w 2792306"/>
              <a:gd name="connsiteY1" fmla="*/ 0 h 1861955"/>
              <a:gd name="connsiteX2" fmla="*/ 2792306 w 2792306"/>
              <a:gd name="connsiteY2" fmla="*/ 1861955 h 1861955"/>
              <a:gd name="connsiteX3" fmla="*/ 0 w 2792306"/>
              <a:gd name="connsiteY3" fmla="*/ 1861955 h 1861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2306" h="1861955">
                <a:moveTo>
                  <a:pt x="0" y="0"/>
                </a:moveTo>
                <a:lnTo>
                  <a:pt x="2792306" y="0"/>
                </a:lnTo>
                <a:lnTo>
                  <a:pt x="2792306" y="1861955"/>
                </a:lnTo>
                <a:lnTo>
                  <a:pt x="0" y="1861955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导引型传输媒体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9</a:t>
            </a:fld>
            <a:endParaRPr lang="zh-CN" altLang="en-US"/>
          </a:p>
        </p:txBody>
      </p:sp>
      <p:grpSp>
        <p:nvGrpSpPr>
          <p:cNvPr id="5" name="20642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887803" y="1347572"/>
            <a:ext cx="8138670" cy="4765814"/>
            <a:chOff x="1887803" y="1347572"/>
            <a:chExt cx="8138670" cy="4765814"/>
          </a:xfrm>
        </p:grpSpPr>
        <p:sp>
          <p:nvSpPr>
            <p:cNvPr id="6" name="íšļíde"/>
            <p:cNvSpPr/>
            <p:nvPr/>
          </p:nvSpPr>
          <p:spPr>
            <a:xfrm flipV="1">
              <a:off x="2253473" y="4072601"/>
              <a:ext cx="1920305" cy="960152"/>
            </a:xfrm>
            <a:custGeom>
              <a:avLst/>
              <a:gdLst>
                <a:gd name="connsiteX0" fmla="*/ 0 w 7245350"/>
                <a:gd name="connsiteY0" fmla="*/ 3622675 h 7245350"/>
                <a:gd name="connsiteX1" fmla="*/ 3622675 w 7245350"/>
                <a:gd name="connsiteY1" fmla="*/ 0 h 7245350"/>
                <a:gd name="connsiteX2" fmla="*/ 7245350 w 7245350"/>
                <a:gd name="connsiteY2" fmla="*/ 3622675 h 7245350"/>
                <a:gd name="connsiteX3" fmla="*/ 3622675 w 7245350"/>
                <a:gd name="connsiteY3" fmla="*/ 7245350 h 7245350"/>
                <a:gd name="connsiteX4" fmla="*/ 0 w 7245350"/>
                <a:gd name="connsiteY4" fmla="*/ 3622675 h 7245350"/>
                <a:gd name="connsiteX0-1" fmla="*/ 3622675 w 7245350"/>
                <a:gd name="connsiteY0-2" fmla="*/ 7245350 h 7336790"/>
                <a:gd name="connsiteX1-3" fmla="*/ 0 w 7245350"/>
                <a:gd name="connsiteY1-4" fmla="*/ 3622675 h 7336790"/>
                <a:gd name="connsiteX2-5" fmla="*/ 3622675 w 7245350"/>
                <a:gd name="connsiteY2-6" fmla="*/ 0 h 7336790"/>
                <a:gd name="connsiteX3-7" fmla="*/ 7245350 w 7245350"/>
                <a:gd name="connsiteY3-8" fmla="*/ 3622675 h 7336790"/>
                <a:gd name="connsiteX4-9" fmla="*/ 3714115 w 7245350"/>
                <a:gd name="connsiteY4-10" fmla="*/ 7336790 h 7336790"/>
                <a:gd name="connsiteX0-11" fmla="*/ 3622675 w 7245350"/>
                <a:gd name="connsiteY0-12" fmla="*/ 7245350 h 7245350"/>
                <a:gd name="connsiteX1-13" fmla="*/ 0 w 7245350"/>
                <a:gd name="connsiteY1-14" fmla="*/ 3622675 h 7245350"/>
                <a:gd name="connsiteX2-15" fmla="*/ 3622675 w 7245350"/>
                <a:gd name="connsiteY2-16" fmla="*/ 0 h 7245350"/>
                <a:gd name="connsiteX3-17" fmla="*/ 7245350 w 7245350"/>
                <a:gd name="connsiteY3-18" fmla="*/ 3622675 h 7245350"/>
                <a:gd name="connsiteX0-19" fmla="*/ 0 w 7245350"/>
                <a:gd name="connsiteY0-20" fmla="*/ 3622675 h 3622675"/>
                <a:gd name="connsiteX1-21" fmla="*/ 3622675 w 7245350"/>
                <a:gd name="connsiteY1-22" fmla="*/ 0 h 3622675"/>
                <a:gd name="connsiteX2-23" fmla="*/ 7245350 w 7245350"/>
                <a:gd name="connsiteY2-24" fmla="*/ 3622675 h 36226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7245350" h="3622675">
                  <a:moveTo>
                    <a:pt x="0" y="3622675"/>
                  </a:moveTo>
                  <a:cubicBezTo>
                    <a:pt x="0" y="1621927"/>
                    <a:pt x="1621927" y="0"/>
                    <a:pt x="3622675" y="0"/>
                  </a:cubicBezTo>
                  <a:cubicBezTo>
                    <a:pt x="5623423" y="0"/>
                    <a:pt x="7245350" y="1621927"/>
                    <a:pt x="7245350" y="3622675"/>
                  </a:cubicBezTo>
                </a:path>
              </a:pathLst>
            </a:custGeom>
            <a:noFill/>
            <a:ln w="2540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ru-RU"/>
            </a:p>
          </p:txBody>
        </p:sp>
        <p:sp>
          <p:nvSpPr>
            <p:cNvPr id="7" name="ï$ļiḍé"/>
            <p:cNvSpPr/>
            <p:nvPr/>
          </p:nvSpPr>
          <p:spPr>
            <a:xfrm>
              <a:off x="4173777" y="2231647"/>
              <a:ext cx="1920305" cy="960152"/>
            </a:xfrm>
            <a:custGeom>
              <a:avLst/>
              <a:gdLst>
                <a:gd name="connsiteX0" fmla="*/ 0 w 7245350"/>
                <a:gd name="connsiteY0" fmla="*/ 3622675 h 7245350"/>
                <a:gd name="connsiteX1" fmla="*/ 3622675 w 7245350"/>
                <a:gd name="connsiteY1" fmla="*/ 0 h 7245350"/>
                <a:gd name="connsiteX2" fmla="*/ 7245350 w 7245350"/>
                <a:gd name="connsiteY2" fmla="*/ 3622675 h 7245350"/>
                <a:gd name="connsiteX3" fmla="*/ 3622675 w 7245350"/>
                <a:gd name="connsiteY3" fmla="*/ 7245350 h 7245350"/>
                <a:gd name="connsiteX4" fmla="*/ 0 w 7245350"/>
                <a:gd name="connsiteY4" fmla="*/ 3622675 h 7245350"/>
                <a:gd name="connsiteX0-1" fmla="*/ 3622675 w 7245350"/>
                <a:gd name="connsiteY0-2" fmla="*/ 7245350 h 7336790"/>
                <a:gd name="connsiteX1-3" fmla="*/ 0 w 7245350"/>
                <a:gd name="connsiteY1-4" fmla="*/ 3622675 h 7336790"/>
                <a:gd name="connsiteX2-5" fmla="*/ 3622675 w 7245350"/>
                <a:gd name="connsiteY2-6" fmla="*/ 0 h 7336790"/>
                <a:gd name="connsiteX3-7" fmla="*/ 7245350 w 7245350"/>
                <a:gd name="connsiteY3-8" fmla="*/ 3622675 h 7336790"/>
                <a:gd name="connsiteX4-9" fmla="*/ 3714115 w 7245350"/>
                <a:gd name="connsiteY4-10" fmla="*/ 7336790 h 7336790"/>
                <a:gd name="connsiteX0-11" fmla="*/ 3622675 w 7245350"/>
                <a:gd name="connsiteY0-12" fmla="*/ 7245350 h 7245350"/>
                <a:gd name="connsiteX1-13" fmla="*/ 0 w 7245350"/>
                <a:gd name="connsiteY1-14" fmla="*/ 3622675 h 7245350"/>
                <a:gd name="connsiteX2-15" fmla="*/ 3622675 w 7245350"/>
                <a:gd name="connsiteY2-16" fmla="*/ 0 h 7245350"/>
                <a:gd name="connsiteX3-17" fmla="*/ 7245350 w 7245350"/>
                <a:gd name="connsiteY3-18" fmla="*/ 3622675 h 7245350"/>
                <a:gd name="connsiteX0-19" fmla="*/ 0 w 7245350"/>
                <a:gd name="connsiteY0-20" fmla="*/ 3622675 h 3622675"/>
                <a:gd name="connsiteX1-21" fmla="*/ 3622675 w 7245350"/>
                <a:gd name="connsiteY1-22" fmla="*/ 0 h 3622675"/>
                <a:gd name="connsiteX2-23" fmla="*/ 7245350 w 7245350"/>
                <a:gd name="connsiteY2-24" fmla="*/ 3622675 h 36226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7245350" h="3622675">
                  <a:moveTo>
                    <a:pt x="0" y="3622675"/>
                  </a:moveTo>
                  <a:cubicBezTo>
                    <a:pt x="0" y="1621927"/>
                    <a:pt x="1621927" y="0"/>
                    <a:pt x="3622675" y="0"/>
                  </a:cubicBezTo>
                  <a:cubicBezTo>
                    <a:pt x="5623423" y="0"/>
                    <a:pt x="7245350" y="1621927"/>
                    <a:pt x="7245350" y="3622675"/>
                  </a:cubicBezTo>
                </a:path>
              </a:pathLst>
            </a:custGeom>
            <a:noFill/>
            <a:ln w="2540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ru-RU"/>
            </a:p>
          </p:txBody>
        </p:sp>
        <p:sp>
          <p:nvSpPr>
            <p:cNvPr id="8" name="ïś1idé"/>
            <p:cNvSpPr/>
            <p:nvPr/>
          </p:nvSpPr>
          <p:spPr>
            <a:xfrm flipV="1">
              <a:off x="6094082" y="4072601"/>
              <a:ext cx="1920305" cy="960152"/>
            </a:xfrm>
            <a:custGeom>
              <a:avLst/>
              <a:gdLst>
                <a:gd name="connsiteX0" fmla="*/ 0 w 7245350"/>
                <a:gd name="connsiteY0" fmla="*/ 3622675 h 7245350"/>
                <a:gd name="connsiteX1" fmla="*/ 3622675 w 7245350"/>
                <a:gd name="connsiteY1" fmla="*/ 0 h 7245350"/>
                <a:gd name="connsiteX2" fmla="*/ 7245350 w 7245350"/>
                <a:gd name="connsiteY2" fmla="*/ 3622675 h 7245350"/>
                <a:gd name="connsiteX3" fmla="*/ 3622675 w 7245350"/>
                <a:gd name="connsiteY3" fmla="*/ 7245350 h 7245350"/>
                <a:gd name="connsiteX4" fmla="*/ 0 w 7245350"/>
                <a:gd name="connsiteY4" fmla="*/ 3622675 h 7245350"/>
                <a:gd name="connsiteX0-1" fmla="*/ 3622675 w 7245350"/>
                <a:gd name="connsiteY0-2" fmla="*/ 7245350 h 7336790"/>
                <a:gd name="connsiteX1-3" fmla="*/ 0 w 7245350"/>
                <a:gd name="connsiteY1-4" fmla="*/ 3622675 h 7336790"/>
                <a:gd name="connsiteX2-5" fmla="*/ 3622675 w 7245350"/>
                <a:gd name="connsiteY2-6" fmla="*/ 0 h 7336790"/>
                <a:gd name="connsiteX3-7" fmla="*/ 7245350 w 7245350"/>
                <a:gd name="connsiteY3-8" fmla="*/ 3622675 h 7336790"/>
                <a:gd name="connsiteX4-9" fmla="*/ 3714115 w 7245350"/>
                <a:gd name="connsiteY4-10" fmla="*/ 7336790 h 7336790"/>
                <a:gd name="connsiteX0-11" fmla="*/ 3622675 w 7245350"/>
                <a:gd name="connsiteY0-12" fmla="*/ 7245350 h 7245350"/>
                <a:gd name="connsiteX1-13" fmla="*/ 0 w 7245350"/>
                <a:gd name="connsiteY1-14" fmla="*/ 3622675 h 7245350"/>
                <a:gd name="connsiteX2-15" fmla="*/ 3622675 w 7245350"/>
                <a:gd name="connsiteY2-16" fmla="*/ 0 h 7245350"/>
                <a:gd name="connsiteX3-17" fmla="*/ 7245350 w 7245350"/>
                <a:gd name="connsiteY3-18" fmla="*/ 3622675 h 7245350"/>
                <a:gd name="connsiteX0-19" fmla="*/ 0 w 7245350"/>
                <a:gd name="connsiteY0-20" fmla="*/ 3622675 h 3622675"/>
                <a:gd name="connsiteX1-21" fmla="*/ 3622675 w 7245350"/>
                <a:gd name="connsiteY1-22" fmla="*/ 0 h 3622675"/>
                <a:gd name="connsiteX2-23" fmla="*/ 7245350 w 7245350"/>
                <a:gd name="connsiteY2-24" fmla="*/ 3622675 h 36226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7245350" h="3622675">
                  <a:moveTo>
                    <a:pt x="0" y="3622675"/>
                  </a:moveTo>
                  <a:cubicBezTo>
                    <a:pt x="0" y="1621927"/>
                    <a:pt x="1621927" y="0"/>
                    <a:pt x="3622675" y="0"/>
                  </a:cubicBezTo>
                  <a:cubicBezTo>
                    <a:pt x="5623423" y="0"/>
                    <a:pt x="7245350" y="1621927"/>
                    <a:pt x="7245350" y="3622675"/>
                  </a:cubicBezTo>
                </a:path>
              </a:pathLst>
            </a:custGeom>
            <a:noFill/>
            <a:ln w="2540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ru-RU"/>
            </a:p>
          </p:txBody>
        </p:sp>
        <p:sp>
          <p:nvSpPr>
            <p:cNvPr id="9" name="íS1íḓê"/>
            <p:cNvSpPr/>
            <p:nvPr/>
          </p:nvSpPr>
          <p:spPr>
            <a:xfrm>
              <a:off x="8012418" y="2231647"/>
              <a:ext cx="1920305" cy="960152"/>
            </a:xfrm>
            <a:custGeom>
              <a:avLst/>
              <a:gdLst>
                <a:gd name="connsiteX0" fmla="*/ 0 w 7245350"/>
                <a:gd name="connsiteY0" fmla="*/ 3622675 h 7245350"/>
                <a:gd name="connsiteX1" fmla="*/ 3622675 w 7245350"/>
                <a:gd name="connsiteY1" fmla="*/ 0 h 7245350"/>
                <a:gd name="connsiteX2" fmla="*/ 7245350 w 7245350"/>
                <a:gd name="connsiteY2" fmla="*/ 3622675 h 7245350"/>
                <a:gd name="connsiteX3" fmla="*/ 3622675 w 7245350"/>
                <a:gd name="connsiteY3" fmla="*/ 7245350 h 7245350"/>
                <a:gd name="connsiteX4" fmla="*/ 0 w 7245350"/>
                <a:gd name="connsiteY4" fmla="*/ 3622675 h 7245350"/>
                <a:gd name="connsiteX0-1" fmla="*/ 3622675 w 7245350"/>
                <a:gd name="connsiteY0-2" fmla="*/ 7245350 h 7336790"/>
                <a:gd name="connsiteX1-3" fmla="*/ 0 w 7245350"/>
                <a:gd name="connsiteY1-4" fmla="*/ 3622675 h 7336790"/>
                <a:gd name="connsiteX2-5" fmla="*/ 3622675 w 7245350"/>
                <a:gd name="connsiteY2-6" fmla="*/ 0 h 7336790"/>
                <a:gd name="connsiteX3-7" fmla="*/ 7245350 w 7245350"/>
                <a:gd name="connsiteY3-8" fmla="*/ 3622675 h 7336790"/>
                <a:gd name="connsiteX4-9" fmla="*/ 3714115 w 7245350"/>
                <a:gd name="connsiteY4-10" fmla="*/ 7336790 h 7336790"/>
                <a:gd name="connsiteX0-11" fmla="*/ 3622675 w 7245350"/>
                <a:gd name="connsiteY0-12" fmla="*/ 7245350 h 7245350"/>
                <a:gd name="connsiteX1-13" fmla="*/ 0 w 7245350"/>
                <a:gd name="connsiteY1-14" fmla="*/ 3622675 h 7245350"/>
                <a:gd name="connsiteX2-15" fmla="*/ 3622675 w 7245350"/>
                <a:gd name="connsiteY2-16" fmla="*/ 0 h 7245350"/>
                <a:gd name="connsiteX3-17" fmla="*/ 7245350 w 7245350"/>
                <a:gd name="connsiteY3-18" fmla="*/ 3622675 h 7245350"/>
                <a:gd name="connsiteX0-19" fmla="*/ 0 w 7245350"/>
                <a:gd name="connsiteY0-20" fmla="*/ 3622675 h 3622675"/>
                <a:gd name="connsiteX1-21" fmla="*/ 3622675 w 7245350"/>
                <a:gd name="connsiteY1-22" fmla="*/ 0 h 3622675"/>
                <a:gd name="connsiteX2-23" fmla="*/ 7245350 w 7245350"/>
                <a:gd name="connsiteY2-24" fmla="*/ 3622675 h 36226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7245350" h="3622675">
                  <a:moveTo>
                    <a:pt x="0" y="3622675"/>
                  </a:moveTo>
                  <a:cubicBezTo>
                    <a:pt x="0" y="1621927"/>
                    <a:pt x="1621927" y="0"/>
                    <a:pt x="3622675" y="0"/>
                  </a:cubicBezTo>
                  <a:cubicBezTo>
                    <a:pt x="5623423" y="0"/>
                    <a:pt x="7245350" y="1621927"/>
                    <a:pt x="7245350" y="3622675"/>
                  </a:cubicBezTo>
                </a:path>
              </a:pathLst>
            </a:custGeom>
            <a:noFill/>
            <a:ln w="2540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ru-RU"/>
            </a:p>
          </p:txBody>
        </p:sp>
        <p:cxnSp>
          <p:nvCxnSpPr>
            <p:cNvPr id="10" name="直接连接符 9"/>
            <p:cNvCxnSpPr/>
            <p:nvPr/>
          </p:nvCxnSpPr>
          <p:spPr>
            <a:xfrm flipV="1">
              <a:off x="4173777" y="3191799"/>
              <a:ext cx="0" cy="893502"/>
            </a:xfrm>
            <a:prstGeom prst="line">
              <a:avLst/>
            </a:prstGeom>
            <a:ln w="2540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6094082" y="3182372"/>
              <a:ext cx="0" cy="893502"/>
            </a:xfrm>
            <a:prstGeom prst="line">
              <a:avLst/>
            </a:prstGeom>
            <a:ln w="2540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8012418" y="3191799"/>
              <a:ext cx="0" cy="893502"/>
            </a:xfrm>
            <a:prstGeom prst="line">
              <a:avLst/>
            </a:prstGeom>
            <a:ln w="2540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íŝľîḋè"/>
            <p:cNvSpPr/>
            <p:nvPr/>
          </p:nvSpPr>
          <p:spPr>
            <a:xfrm>
              <a:off x="2452441" y="3326661"/>
              <a:ext cx="1520113" cy="152011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ru-RU"/>
            </a:p>
          </p:txBody>
        </p:sp>
        <p:sp>
          <p:nvSpPr>
            <p:cNvPr id="14" name="ïš1íḋe"/>
            <p:cNvSpPr/>
            <p:nvPr/>
          </p:nvSpPr>
          <p:spPr>
            <a:xfrm>
              <a:off x="4372889" y="2431742"/>
              <a:ext cx="1520113" cy="1520114"/>
            </a:xfrm>
            <a:prstGeom prst="ellipse">
              <a:avLst/>
            </a:prstGeom>
            <a:solidFill>
              <a:schemeClr val="accent1"/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ru-RU"/>
            </a:p>
          </p:txBody>
        </p:sp>
        <p:sp>
          <p:nvSpPr>
            <p:cNvPr id="15" name="ïṣ1ídê"/>
            <p:cNvSpPr/>
            <p:nvPr/>
          </p:nvSpPr>
          <p:spPr>
            <a:xfrm>
              <a:off x="6307896" y="3326661"/>
              <a:ext cx="1520113" cy="152011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ru-RU"/>
            </a:p>
          </p:txBody>
        </p:sp>
        <p:sp>
          <p:nvSpPr>
            <p:cNvPr id="16" name="íšľîḍe"/>
            <p:cNvSpPr/>
            <p:nvPr/>
          </p:nvSpPr>
          <p:spPr>
            <a:xfrm>
              <a:off x="8228344" y="2431742"/>
              <a:ext cx="1520113" cy="1520114"/>
            </a:xfrm>
            <a:prstGeom prst="ellipse">
              <a:avLst/>
            </a:prstGeom>
            <a:solidFill>
              <a:schemeClr val="accent1"/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ru-RU"/>
            </a:p>
          </p:txBody>
        </p:sp>
        <p:sp>
          <p:nvSpPr>
            <p:cNvPr id="17" name="îṩ1ïḋé"/>
            <p:cNvSpPr/>
            <p:nvPr/>
          </p:nvSpPr>
          <p:spPr bwMode="auto">
            <a:xfrm>
              <a:off x="8730220" y="2943423"/>
              <a:ext cx="516360" cy="496752"/>
            </a:xfrm>
            <a:custGeom>
              <a:avLst/>
              <a:gdLst>
                <a:gd name="connsiteX0" fmla="*/ 195114 w 608814"/>
                <a:gd name="connsiteY0" fmla="*/ 351627 h 585693"/>
                <a:gd name="connsiteX1" fmla="*/ 258290 w 608814"/>
                <a:gd name="connsiteY1" fmla="*/ 351627 h 585693"/>
                <a:gd name="connsiteX2" fmla="*/ 282731 w 608814"/>
                <a:gd name="connsiteY2" fmla="*/ 376018 h 585693"/>
                <a:gd name="connsiteX3" fmla="*/ 282731 w 608814"/>
                <a:gd name="connsiteY3" fmla="*/ 561210 h 585693"/>
                <a:gd name="connsiteX4" fmla="*/ 258290 w 608814"/>
                <a:gd name="connsiteY4" fmla="*/ 585693 h 585693"/>
                <a:gd name="connsiteX5" fmla="*/ 195114 w 608814"/>
                <a:gd name="connsiteY5" fmla="*/ 585693 h 585693"/>
                <a:gd name="connsiteX6" fmla="*/ 170673 w 608814"/>
                <a:gd name="connsiteY6" fmla="*/ 561210 h 585693"/>
                <a:gd name="connsiteX7" fmla="*/ 170673 w 608814"/>
                <a:gd name="connsiteY7" fmla="*/ 376018 h 585693"/>
                <a:gd name="connsiteX8" fmla="*/ 195114 w 608814"/>
                <a:gd name="connsiteY8" fmla="*/ 351627 h 585693"/>
                <a:gd name="connsiteX9" fmla="*/ 358100 w 608814"/>
                <a:gd name="connsiteY9" fmla="*/ 249872 h 585693"/>
                <a:gd name="connsiteX10" fmla="*/ 421316 w 608814"/>
                <a:gd name="connsiteY10" fmla="*/ 249872 h 585693"/>
                <a:gd name="connsiteX11" fmla="*/ 445737 w 608814"/>
                <a:gd name="connsiteY11" fmla="*/ 274267 h 585693"/>
                <a:gd name="connsiteX12" fmla="*/ 445737 w 608814"/>
                <a:gd name="connsiteY12" fmla="*/ 561206 h 585693"/>
                <a:gd name="connsiteX13" fmla="*/ 421316 w 608814"/>
                <a:gd name="connsiteY13" fmla="*/ 585693 h 585693"/>
                <a:gd name="connsiteX14" fmla="*/ 358100 w 608814"/>
                <a:gd name="connsiteY14" fmla="*/ 585693 h 585693"/>
                <a:gd name="connsiteX15" fmla="*/ 333679 w 608814"/>
                <a:gd name="connsiteY15" fmla="*/ 561206 h 585693"/>
                <a:gd name="connsiteX16" fmla="*/ 333679 w 608814"/>
                <a:gd name="connsiteY16" fmla="*/ 274267 h 585693"/>
                <a:gd name="connsiteX17" fmla="*/ 358100 w 608814"/>
                <a:gd name="connsiteY17" fmla="*/ 249872 h 585693"/>
                <a:gd name="connsiteX18" fmla="*/ 140260 w 608814"/>
                <a:gd name="connsiteY18" fmla="*/ 224680 h 585693"/>
                <a:gd name="connsiteX19" fmla="*/ 191844 w 608814"/>
                <a:gd name="connsiteY19" fmla="*/ 276122 h 585693"/>
                <a:gd name="connsiteX20" fmla="*/ 140260 w 608814"/>
                <a:gd name="connsiteY20" fmla="*/ 327564 h 585693"/>
                <a:gd name="connsiteX21" fmla="*/ 88676 w 608814"/>
                <a:gd name="connsiteY21" fmla="*/ 276122 h 585693"/>
                <a:gd name="connsiteX22" fmla="*/ 140260 w 608814"/>
                <a:gd name="connsiteY22" fmla="*/ 224680 h 585693"/>
                <a:gd name="connsiteX23" fmla="*/ 521177 w 608814"/>
                <a:gd name="connsiteY23" fmla="*/ 148117 h 585693"/>
                <a:gd name="connsiteX24" fmla="*/ 584301 w 608814"/>
                <a:gd name="connsiteY24" fmla="*/ 148117 h 585693"/>
                <a:gd name="connsiteX25" fmla="*/ 608814 w 608814"/>
                <a:gd name="connsiteY25" fmla="*/ 172601 h 585693"/>
                <a:gd name="connsiteX26" fmla="*/ 608814 w 608814"/>
                <a:gd name="connsiteY26" fmla="*/ 561209 h 585693"/>
                <a:gd name="connsiteX27" fmla="*/ 584301 w 608814"/>
                <a:gd name="connsiteY27" fmla="*/ 585693 h 585693"/>
                <a:gd name="connsiteX28" fmla="*/ 521177 w 608814"/>
                <a:gd name="connsiteY28" fmla="*/ 585693 h 585693"/>
                <a:gd name="connsiteX29" fmla="*/ 496756 w 608814"/>
                <a:gd name="connsiteY29" fmla="*/ 561209 h 585693"/>
                <a:gd name="connsiteX30" fmla="*/ 496756 w 608814"/>
                <a:gd name="connsiteY30" fmla="*/ 172601 h 585693"/>
                <a:gd name="connsiteX31" fmla="*/ 521177 w 608814"/>
                <a:gd name="connsiteY31" fmla="*/ 148117 h 585693"/>
                <a:gd name="connsiteX32" fmla="*/ 116229 w 608814"/>
                <a:gd name="connsiteY32" fmla="*/ 131322 h 585693"/>
                <a:gd name="connsiteX33" fmla="*/ 164246 w 608814"/>
                <a:gd name="connsiteY33" fmla="*/ 131322 h 585693"/>
                <a:gd name="connsiteX34" fmla="*/ 184061 w 608814"/>
                <a:gd name="connsiteY34" fmla="*/ 151113 h 585693"/>
                <a:gd name="connsiteX35" fmla="*/ 184061 w 608814"/>
                <a:gd name="connsiteY35" fmla="*/ 171457 h 585693"/>
                <a:gd name="connsiteX36" fmla="*/ 208669 w 608814"/>
                <a:gd name="connsiteY36" fmla="*/ 186094 h 585693"/>
                <a:gd name="connsiteX37" fmla="*/ 226641 w 608814"/>
                <a:gd name="connsiteY37" fmla="*/ 175692 h 585693"/>
                <a:gd name="connsiteX38" fmla="*/ 253737 w 608814"/>
                <a:gd name="connsiteY38" fmla="*/ 182964 h 585693"/>
                <a:gd name="connsiteX39" fmla="*/ 277792 w 608814"/>
                <a:gd name="connsiteY39" fmla="*/ 224572 h 585693"/>
                <a:gd name="connsiteX40" fmla="*/ 279727 w 608814"/>
                <a:gd name="connsiteY40" fmla="*/ 239577 h 585693"/>
                <a:gd name="connsiteX41" fmla="*/ 270511 w 608814"/>
                <a:gd name="connsiteY41" fmla="*/ 251544 h 585693"/>
                <a:gd name="connsiteX42" fmla="*/ 252355 w 608814"/>
                <a:gd name="connsiteY42" fmla="*/ 262038 h 585693"/>
                <a:gd name="connsiteX43" fmla="*/ 253829 w 608814"/>
                <a:gd name="connsiteY43" fmla="*/ 276122 h 585693"/>
                <a:gd name="connsiteX44" fmla="*/ 252355 w 608814"/>
                <a:gd name="connsiteY44" fmla="*/ 290206 h 585693"/>
                <a:gd name="connsiteX45" fmla="*/ 270511 w 608814"/>
                <a:gd name="connsiteY45" fmla="*/ 300700 h 585693"/>
                <a:gd name="connsiteX46" fmla="*/ 278714 w 608814"/>
                <a:gd name="connsiteY46" fmla="*/ 325094 h 585693"/>
                <a:gd name="connsiteX47" fmla="*/ 258253 w 608814"/>
                <a:gd name="connsiteY47" fmla="*/ 321136 h 585693"/>
                <a:gd name="connsiteX48" fmla="*/ 195858 w 608814"/>
                <a:gd name="connsiteY48" fmla="*/ 321136 h 585693"/>
                <a:gd name="connsiteX49" fmla="*/ 212171 w 608814"/>
                <a:gd name="connsiteY49" fmla="*/ 276122 h 585693"/>
                <a:gd name="connsiteX50" fmla="*/ 140191 w 608814"/>
                <a:gd name="connsiteY50" fmla="*/ 204320 h 585693"/>
                <a:gd name="connsiteX51" fmla="*/ 68304 w 608814"/>
                <a:gd name="connsiteY51" fmla="*/ 276122 h 585693"/>
                <a:gd name="connsiteX52" fmla="*/ 140191 w 608814"/>
                <a:gd name="connsiteY52" fmla="*/ 348016 h 585693"/>
                <a:gd name="connsiteX53" fmla="*/ 148486 w 608814"/>
                <a:gd name="connsiteY53" fmla="*/ 347095 h 585693"/>
                <a:gd name="connsiteX54" fmla="*/ 140099 w 608814"/>
                <a:gd name="connsiteY54" fmla="*/ 376000 h 585693"/>
                <a:gd name="connsiteX55" fmla="*/ 140099 w 608814"/>
                <a:gd name="connsiteY55" fmla="*/ 420922 h 585693"/>
                <a:gd name="connsiteX56" fmla="*/ 116229 w 608814"/>
                <a:gd name="connsiteY56" fmla="*/ 420922 h 585693"/>
                <a:gd name="connsiteX57" fmla="*/ 96413 w 608814"/>
                <a:gd name="connsiteY57" fmla="*/ 401131 h 585693"/>
                <a:gd name="connsiteX58" fmla="*/ 96413 w 608814"/>
                <a:gd name="connsiteY58" fmla="*/ 380787 h 585693"/>
                <a:gd name="connsiteX59" fmla="*/ 71806 w 608814"/>
                <a:gd name="connsiteY59" fmla="*/ 366150 h 585693"/>
                <a:gd name="connsiteX60" fmla="*/ 53742 w 608814"/>
                <a:gd name="connsiteY60" fmla="*/ 376552 h 585693"/>
                <a:gd name="connsiteX61" fmla="*/ 38719 w 608814"/>
                <a:gd name="connsiteY61" fmla="*/ 378577 h 585693"/>
                <a:gd name="connsiteX62" fmla="*/ 26738 w 608814"/>
                <a:gd name="connsiteY62" fmla="*/ 369372 h 585693"/>
                <a:gd name="connsiteX63" fmla="*/ 2683 w 608814"/>
                <a:gd name="connsiteY63" fmla="*/ 327764 h 585693"/>
                <a:gd name="connsiteX64" fmla="*/ 9872 w 608814"/>
                <a:gd name="connsiteY64" fmla="*/ 300700 h 585693"/>
                <a:gd name="connsiteX65" fmla="*/ 28120 w 608814"/>
                <a:gd name="connsiteY65" fmla="*/ 290206 h 585693"/>
                <a:gd name="connsiteX66" fmla="*/ 26645 w 608814"/>
                <a:gd name="connsiteY66" fmla="*/ 276122 h 585693"/>
                <a:gd name="connsiteX67" fmla="*/ 28120 w 608814"/>
                <a:gd name="connsiteY67" fmla="*/ 262038 h 585693"/>
                <a:gd name="connsiteX68" fmla="*/ 9872 w 608814"/>
                <a:gd name="connsiteY68" fmla="*/ 251544 h 585693"/>
                <a:gd name="connsiteX69" fmla="*/ 2683 w 608814"/>
                <a:gd name="connsiteY69" fmla="*/ 224572 h 585693"/>
                <a:gd name="connsiteX70" fmla="*/ 26738 w 608814"/>
                <a:gd name="connsiteY70" fmla="*/ 182964 h 585693"/>
                <a:gd name="connsiteX71" fmla="*/ 38719 w 608814"/>
                <a:gd name="connsiteY71" fmla="*/ 173759 h 585693"/>
                <a:gd name="connsiteX72" fmla="*/ 53742 w 608814"/>
                <a:gd name="connsiteY72" fmla="*/ 175692 h 585693"/>
                <a:gd name="connsiteX73" fmla="*/ 71806 w 608814"/>
                <a:gd name="connsiteY73" fmla="*/ 186094 h 585693"/>
                <a:gd name="connsiteX74" fmla="*/ 96413 w 608814"/>
                <a:gd name="connsiteY74" fmla="*/ 171457 h 585693"/>
                <a:gd name="connsiteX75" fmla="*/ 96413 w 608814"/>
                <a:gd name="connsiteY75" fmla="*/ 151113 h 585693"/>
                <a:gd name="connsiteX76" fmla="*/ 116229 w 608814"/>
                <a:gd name="connsiteY76" fmla="*/ 131322 h 585693"/>
                <a:gd name="connsiteX77" fmla="*/ 445756 w 608814"/>
                <a:gd name="connsiteY77" fmla="*/ 83476 h 585693"/>
                <a:gd name="connsiteX78" fmla="*/ 414140 w 608814"/>
                <a:gd name="connsiteY78" fmla="*/ 115044 h 585693"/>
                <a:gd name="connsiteX79" fmla="*/ 445756 w 608814"/>
                <a:gd name="connsiteY79" fmla="*/ 146520 h 585693"/>
                <a:gd name="connsiteX80" fmla="*/ 477371 w 608814"/>
                <a:gd name="connsiteY80" fmla="*/ 115044 h 585693"/>
                <a:gd name="connsiteX81" fmla="*/ 445756 w 608814"/>
                <a:gd name="connsiteY81" fmla="*/ 83476 h 585693"/>
                <a:gd name="connsiteX82" fmla="*/ 426676 w 608814"/>
                <a:gd name="connsiteY82" fmla="*/ 0 h 585693"/>
                <a:gd name="connsiteX83" fmla="*/ 464835 w 608814"/>
                <a:gd name="connsiteY83" fmla="*/ 0 h 585693"/>
                <a:gd name="connsiteX84" fmla="*/ 480597 w 608814"/>
                <a:gd name="connsiteY84" fmla="*/ 15738 h 585693"/>
                <a:gd name="connsiteX85" fmla="*/ 480597 w 608814"/>
                <a:gd name="connsiteY85" fmla="*/ 31936 h 585693"/>
                <a:gd name="connsiteX86" fmla="*/ 500138 w 608814"/>
                <a:gd name="connsiteY86" fmla="*/ 43533 h 585693"/>
                <a:gd name="connsiteX87" fmla="*/ 514425 w 608814"/>
                <a:gd name="connsiteY87" fmla="*/ 35249 h 585693"/>
                <a:gd name="connsiteX88" fmla="*/ 535901 w 608814"/>
                <a:gd name="connsiteY88" fmla="*/ 40956 h 585693"/>
                <a:gd name="connsiteX89" fmla="*/ 554981 w 608814"/>
                <a:gd name="connsiteY89" fmla="*/ 73996 h 585693"/>
                <a:gd name="connsiteX90" fmla="*/ 556640 w 608814"/>
                <a:gd name="connsiteY90" fmla="*/ 85961 h 585693"/>
                <a:gd name="connsiteX91" fmla="*/ 549266 w 608814"/>
                <a:gd name="connsiteY91" fmla="*/ 95440 h 585693"/>
                <a:gd name="connsiteX92" fmla="*/ 534887 w 608814"/>
                <a:gd name="connsiteY92" fmla="*/ 103815 h 585693"/>
                <a:gd name="connsiteX93" fmla="*/ 535993 w 608814"/>
                <a:gd name="connsiteY93" fmla="*/ 115044 h 585693"/>
                <a:gd name="connsiteX94" fmla="*/ 535717 w 608814"/>
                <a:gd name="connsiteY94" fmla="*/ 117621 h 585693"/>
                <a:gd name="connsiteX95" fmla="*/ 521153 w 608814"/>
                <a:gd name="connsiteY95" fmla="*/ 117621 h 585693"/>
                <a:gd name="connsiteX96" fmla="*/ 466126 w 608814"/>
                <a:gd name="connsiteY96" fmla="*/ 172565 h 585693"/>
                <a:gd name="connsiteX97" fmla="*/ 466126 w 608814"/>
                <a:gd name="connsiteY97" fmla="*/ 229719 h 585693"/>
                <a:gd name="connsiteX98" fmla="*/ 466126 w 608814"/>
                <a:gd name="connsiteY98" fmla="*/ 242604 h 585693"/>
                <a:gd name="connsiteX99" fmla="*/ 453590 w 608814"/>
                <a:gd name="connsiteY99" fmla="*/ 229995 h 585693"/>
                <a:gd name="connsiteX100" fmla="*/ 421330 w 608814"/>
                <a:gd name="connsiteY100" fmla="*/ 219319 h 585693"/>
                <a:gd name="connsiteX101" fmla="*/ 411928 w 608814"/>
                <a:gd name="connsiteY101" fmla="*/ 219319 h 585693"/>
                <a:gd name="connsiteX102" fmla="*/ 410914 w 608814"/>
                <a:gd name="connsiteY102" fmla="*/ 214257 h 585693"/>
                <a:gd name="connsiteX103" fmla="*/ 410914 w 608814"/>
                <a:gd name="connsiteY103" fmla="*/ 198059 h 585693"/>
                <a:gd name="connsiteX104" fmla="*/ 391373 w 608814"/>
                <a:gd name="connsiteY104" fmla="*/ 186463 h 585693"/>
                <a:gd name="connsiteX105" fmla="*/ 377086 w 608814"/>
                <a:gd name="connsiteY105" fmla="*/ 194746 h 585693"/>
                <a:gd name="connsiteX106" fmla="*/ 365104 w 608814"/>
                <a:gd name="connsiteY106" fmla="*/ 196310 h 585693"/>
                <a:gd name="connsiteX107" fmla="*/ 355610 w 608814"/>
                <a:gd name="connsiteY107" fmla="*/ 189040 h 585693"/>
                <a:gd name="connsiteX108" fmla="*/ 336530 w 608814"/>
                <a:gd name="connsiteY108" fmla="*/ 155999 h 585693"/>
                <a:gd name="connsiteX109" fmla="*/ 342245 w 608814"/>
                <a:gd name="connsiteY109" fmla="*/ 134463 h 585693"/>
                <a:gd name="connsiteX110" fmla="*/ 356716 w 608814"/>
                <a:gd name="connsiteY110" fmla="*/ 126180 h 585693"/>
                <a:gd name="connsiteX111" fmla="*/ 355518 w 608814"/>
                <a:gd name="connsiteY111" fmla="*/ 115044 h 585693"/>
                <a:gd name="connsiteX112" fmla="*/ 356716 w 608814"/>
                <a:gd name="connsiteY112" fmla="*/ 103815 h 585693"/>
                <a:gd name="connsiteX113" fmla="*/ 342245 w 608814"/>
                <a:gd name="connsiteY113" fmla="*/ 95440 h 585693"/>
                <a:gd name="connsiteX114" fmla="*/ 336530 w 608814"/>
                <a:gd name="connsiteY114" fmla="*/ 73996 h 585693"/>
                <a:gd name="connsiteX115" fmla="*/ 355610 w 608814"/>
                <a:gd name="connsiteY115" fmla="*/ 40956 h 585693"/>
                <a:gd name="connsiteX116" fmla="*/ 365104 w 608814"/>
                <a:gd name="connsiteY116" fmla="*/ 33685 h 585693"/>
                <a:gd name="connsiteX117" fmla="*/ 377086 w 608814"/>
                <a:gd name="connsiteY117" fmla="*/ 35249 h 585693"/>
                <a:gd name="connsiteX118" fmla="*/ 391373 w 608814"/>
                <a:gd name="connsiteY118" fmla="*/ 43533 h 585693"/>
                <a:gd name="connsiteX119" fmla="*/ 410914 w 608814"/>
                <a:gd name="connsiteY119" fmla="*/ 31936 h 585693"/>
                <a:gd name="connsiteX120" fmla="*/ 410914 w 608814"/>
                <a:gd name="connsiteY120" fmla="*/ 15738 h 585693"/>
                <a:gd name="connsiteX121" fmla="*/ 426676 w 608814"/>
                <a:gd name="connsiteY121" fmla="*/ 0 h 58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608814" h="585693">
                  <a:moveTo>
                    <a:pt x="195114" y="351627"/>
                  </a:moveTo>
                  <a:lnTo>
                    <a:pt x="258290" y="351627"/>
                  </a:lnTo>
                  <a:cubicBezTo>
                    <a:pt x="271848" y="351627"/>
                    <a:pt x="282731" y="362580"/>
                    <a:pt x="282731" y="376018"/>
                  </a:cubicBezTo>
                  <a:lnTo>
                    <a:pt x="282731" y="561210"/>
                  </a:lnTo>
                  <a:cubicBezTo>
                    <a:pt x="282731" y="574740"/>
                    <a:pt x="271848" y="585693"/>
                    <a:pt x="258290" y="585693"/>
                  </a:cubicBezTo>
                  <a:lnTo>
                    <a:pt x="195114" y="585693"/>
                  </a:lnTo>
                  <a:cubicBezTo>
                    <a:pt x="181556" y="585693"/>
                    <a:pt x="170673" y="574740"/>
                    <a:pt x="170673" y="561210"/>
                  </a:cubicBezTo>
                  <a:lnTo>
                    <a:pt x="170673" y="376018"/>
                  </a:lnTo>
                  <a:cubicBezTo>
                    <a:pt x="170673" y="362580"/>
                    <a:pt x="181556" y="351627"/>
                    <a:pt x="195114" y="351627"/>
                  </a:cubicBezTo>
                  <a:close/>
                  <a:moveTo>
                    <a:pt x="358100" y="249872"/>
                  </a:moveTo>
                  <a:lnTo>
                    <a:pt x="421316" y="249872"/>
                  </a:lnTo>
                  <a:cubicBezTo>
                    <a:pt x="434771" y="249872"/>
                    <a:pt x="445737" y="260735"/>
                    <a:pt x="445737" y="274267"/>
                  </a:cubicBezTo>
                  <a:lnTo>
                    <a:pt x="445737" y="561206"/>
                  </a:lnTo>
                  <a:cubicBezTo>
                    <a:pt x="445737" y="574738"/>
                    <a:pt x="434771" y="585693"/>
                    <a:pt x="421316" y="585693"/>
                  </a:cubicBezTo>
                  <a:lnTo>
                    <a:pt x="358100" y="585693"/>
                  </a:lnTo>
                  <a:cubicBezTo>
                    <a:pt x="344645" y="585693"/>
                    <a:pt x="333679" y="574738"/>
                    <a:pt x="333679" y="561206"/>
                  </a:cubicBezTo>
                  <a:lnTo>
                    <a:pt x="333679" y="274267"/>
                  </a:lnTo>
                  <a:cubicBezTo>
                    <a:pt x="333679" y="260735"/>
                    <a:pt x="344645" y="249872"/>
                    <a:pt x="358100" y="249872"/>
                  </a:cubicBezTo>
                  <a:close/>
                  <a:moveTo>
                    <a:pt x="140260" y="224680"/>
                  </a:moveTo>
                  <a:cubicBezTo>
                    <a:pt x="168749" y="224680"/>
                    <a:pt x="191844" y="247711"/>
                    <a:pt x="191844" y="276122"/>
                  </a:cubicBezTo>
                  <a:cubicBezTo>
                    <a:pt x="191844" y="304533"/>
                    <a:pt x="168749" y="327564"/>
                    <a:pt x="140260" y="327564"/>
                  </a:cubicBezTo>
                  <a:cubicBezTo>
                    <a:pt x="111771" y="327564"/>
                    <a:pt x="88676" y="304533"/>
                    <a:pt x="88676" y="276122"/>
                  </a:cubicBezTo>
                  <a:cubicBezTo>
                    <a:pt x="88676" y="247711"/>
                    <a:pt x="111771" y="224680"/>
                    <a:pt x="140260" y="224680"/>
                  </a:cubicBezTo>
                  <a:close/>
                  <a:moveTo>
                    <a:pt x="521177" y="148117"/>
                  </a:moveTo>
                  <a:lnTo>
                    <a:pt x="584301" y="148117"/>
                  </a:lnTo>
                  <a:cubicBezTo>
                    <a:pt x="597848" y="148117"/>
                    <a:pt x="608814" y="159070"/>
                    <a:pt x="608814" y="172601"/>
                  </a:cubicBezTo>
                  <a:lnTo>
                    <a:pt x="608814" y="561209"/>
                  </a:lnTo>
                  <a:cubicBezTo>
                    <a:pt x="608814" y="574740"/>
                    <a:pt x="597848" y="585693"/>
                    <a:pt x="584301" y="585693"/>
                  </a:cubicBezTo>
                  <a:lnTo>
                    <a:pt x="521177" y="585693"/>
                  </a:lnTo>
                  <a:cubicBezTo>
                    <a:pt x="507722" y="585693"/>
                    <a:pt x="496756" y="574740"/>
                    <a:pt x="496756" y="561209"/>
                  </a:cubicBezTo>
                  <a:lnTo>
                    <a:pt x="496756" y="172601"/>
                  </a:lnTo>
                  <a:cubicBezTo>
                    <a:pt x="496756" y="159070"/>
                    <a:pt x="507722" y="148117"/>
                    <a:pt x="521177" y="148117"/>
                  </a:cubicBezTo>
                  <a:close/>
                  <a:moveTo>
                    <a:pt x="116229" y="131322"/>
                  </a:moveTo>
                  <a:lnTo>
                    <a:pt x="164246" y="131322"/>
                  </a:lnTo>
                  <a:cubicBezTo>
                    <a:pt x="175214" y="131322"/>
                    <a:pt x="184061" y="140159"/>
                    <a:pt x="184061" y="151113"/>
                  </a:cubicBezTo>
                  <a:lnTo>
                    <a:pt x="184061" y="171457"/>
                  </a:lnTo>
                  <a:cubicBezTo>
                    <a:pt x="193001" y="175231"/>
                    <a:pt x="201019" y="180386"/>
                    <a:pt x="208669" y="186094"/>
                  </a:cubicBezTo>
                  <a:lnTo>
                    <a:pt x="226641" y="175692"/>
                  </a:lnTo>
                  <a:cubicBezTo>
                    <a:pt x="236134" y="170261"/>
                    <a:pt x="248300" y="173482"/>
                    <a:pt x="253737" y="182964"/>
                  </a:cubicBezTo>
                  <a:lnTo>
                    <a:pt x="277792" y="224572"/>
                  </a:lnTo>
                  <a:cubicBezTo>
                    <a:pt x="280465" y="229083"/>
                    <a:pt x="281110" y="234514"/>
                    <a:pt x="279727" y="239577"/>
                  </a:cubicBezTo>
                  <a:cubicBezTo>
                    <a:pt x="278437" y="244640"/>
                    <a:pt x="275119" y="248966"/>
                    <a:pt x="270511" y="251544"/>
                  </a:cubicBezTo>
                  <a:lnTo>
                    <a:pt x="252355" y="262038"/>
                  </a:lnTo>
                  <a:cubicBezTo>
                    <a:pt x="253000" y="266733"/>
                    <a:pt x="253829" y="271335"/>
                    <a:pt x="253829" y="276122"/>
                  </a:cubicBezTo>
                  <a:cubicBezTo>
                    <a:pt x="253829" y="281001"/>
                    <a:pt x="253000" y="285604"/>
                    <a:pt x="252355" y="290206"/>
                  </a:cubicBezTo>
                  <a:lnTo>
                    <a:pt x="270511" y="300700"/>
                  </a:lnTo>
                  <a:cubicBezTo>
                    <a:pt x="279174" y="305671"/>
                    <a:pt x="282308" y="316165"/>
                    <a:pt x="278714" y="325094"/>
                  </a:cubicBezTo>
                  <a:cubicBezTo>
                    <a:pt x="272354" y="322609"/>
                    <a:pt x="265442" y="321136"/>
                    <a:pt x="258253" y="321136"/>
                  </a:cubicBezTo>
                  <a:lnTo>
                    <a:pt x="195858" y="321136"/>
                  </a:lnTo>
                  <a:cubicBezTo>
                    <a:pt x="205904" y="308709"/>
                    <a:pt x="212171" y="293244"/>
                    <a:pt x="212171" y="276122"/>
                  </a:cubicBezTo>
                  <a:cubicBezTo>
                    <a:pt x="212171" y="236539"/>
                    <a:pt x="179914" y="204320"/>
                    <a:pt x="140191" y="204320"/>
                  </a:cubicBezTo>
                  <a:cubicBezTo>
                    <a:pt x="100561" y="204320"/>
                    <a:pt x="68304" y="236539"/>
                    <a:pt x="68304" y="276122"/>
                  </a:cubicBezTo>
                  <a:cubicBezTo>
                    <a:pt x="68304" y="315797"/>
                    <a:pt x="100561" y="348016"/>
                    <a:pt x="140191" y="348016"/>
                  </a:cubicBezTo>
                  <a:cubicBezTo>
                    <a:pt x="143048" y="348016"/>
                    <a:pt x="145721" y="347463"/>
                    <a:pt x="148486" y="347095"/>
                  </a:cubicBezTo>
                  <a:cubicBezTo>
                    <a:pt x="143233" y="355564"/>
                    <a:pt x="140099" y="365414"/>
                    <a:pt x="140099" y="376000"/>
                  </a:cubicBezTo>
                  <a:lnTo>
                    <a:pt x="140099" y="420922"/>
                  </a:lnTo>
                  <a:lnTo>
                    <a:pt x="116229" y="420922"/>
                  </a:lnTo>
                  <a:cubicBezTo>
                    <a:pt x="105261" y="420922"/>
                    <a:pt x="96413" y="412085"/>
                    <a:pt x="96413" y="401131"/>
                  </a:cubicBezTo>
                  <a:lnTo>
                    <a:pt x="96413" y="380787"/>
                  </a:lnTo>
                  <a:cubicBezTo>
                    <a:pt x="87474" y="377013"/>
                    <a:pt x="79455" y="371950"/>
                    <a:pt x="71806" y="366150"/>
                  </a:cubicBezTo>
                  <a:lnTo>
                    <a:pt x="53742" y="376552"/>
                  </a:lnTo>
                  <a:cubicBezTo>
                    <a:pt x="49226" y="379222"/>
                    <a:pt x="43788" y="379866"/>
                    <a:pt x="38719" y="378577"/>
                  </a:cubicBezTo>
                  <a:cubicBezTo>
                    <a:pt x="33650" y="377197"/>
                    <a:pt x="29318" y="373883"/>
                    <a:pt x="26738" y="369372"/>
                  </a:cubicBezTo>
                  <a:lnTo>
                    <a:pt x="2683" y="327764"/>
                  </a:lnTo>
                  <a:cubicBezTo>
                    <a:pt x="-2847" y="318282"/>
                    <a:pt x="471" y="306131"/>
                    <a:pt x="9872" y="300700"/>
                  </a:cubicBezTo>
                  <a:lnTo>
                    <a:pt x="28120" y="290206"/>
                  </a:lnTo>
                  <a:cubicBezTo>
                    <a:pt x="27475" y="285604"/>
                    <a:pt x="26645" y="281001"/>
                    <a:pt x="26645" y="276122"/>
                  </a:cubicBezTo>
                  <a:cubicBezTo>
                    <a:pt x="26645" y="271335"/>
                    <a:pt x="27475" y="266733"/>
                    <a:pt x="28120" y="262038"/>
                  </a:cubicBezTo>
                  <a:lnTo>
                    <a:pt x="9872" y="251544"/>
                  </a:lnTo>
                  <a:cubicBezTo>
                    <a:pt x="471" y="246113"/>
                    <a:pt x="-2847" y="233962"/>
                    <a:pt x="2683" y="224572"/>
                  </a:cubicBezTo>
                  <a:lnTo>
                    <a:pt x="26738" y="182964"/>
                  </a:lnTo>
                  <a:cubicBezTo>
                    <a:pt x="29318" y="178361"/>
                    <a:pt x="33650" y="175139"/>
                    <a:pt x="38719" y="173759"/>
                  </a:cubicBezTo>
                  <a:cubicBezTo>
                    <a:pt x="43788" y="172378"/>
                    <a:pt x="49226" y="173114"/>
                    <a:pt x="53742" y="175692"/>
                  </a:cubicBezTo>
                  <a:lnTo>
                    <a:pt x="71806" y="186094"/>
                  </a:lnTo>
                  <a:cubicBezTo>
                    <a:pt x="79455" y="180386"/>
                    <a:pt x="87474" y="175231"/>
                    <a:pt x="96413" y="171457"/>
                  </a:cubicBezTo>
                  <a:lnTo>
                    <a:pt x="96413" y="151113"/>
                  </a:lnTo>
                  <a:cubicBezTo>
                    <a:pt x="96413" y="140159"/>
                    <a:pt x="105261" y="131322"/>
                    <a:pt x="116229" y="131322"/>
                  </a:cubicBezTo>
                  <a:close/>
                  <a:moveTo>
                    <a:pt x="445756" y="83476"/>
                  </a:moveTo>
                  <a:cubicBezTo>
                    <a:pt x="428335" y="83476"/>
                    <a:pt x="414140" y="97557"/>
                    <a:pt x="414140" y="115044"/>
                  </a:cubicBezTo>
                  <a:cubicBezTo>
                    <a:pt x="414140" y="132438"/>
                    <a:pt x="428335" y="146520"/>
                    <a:pt x="445756" y="146520"/>
                  </a:cubicBezTo>
                  <a:cubicBezTo>
                    <a:pt x="463176" y="146520"/>
                    <a:pt x="477371" y="132438"/>
                    <a:pt x="477371" y="115044"/>
                  </a:cubicBezTo>
                  <a:cubicBezTo>
                    <a:pt x="477371" y="97557"/>
                    <a:pt x="463176" y="83476"/>
                    <a:pt x="445756" y="83476"/>
                  </a:cubicBezTo>
                  <a:close/>
                  <a:moveTo>
                    <a:pt x="426676" y="0"/>
                  </a:moveTo>
                  <a:lnTo>
                    <a:pt x="464835" y="0"/>
                  </a:lnTo>
                  <a:cubicBezTo>
                    <a:pt x="473500" y="0"/>
                    <a:pt x="480597" y="7087"/>
                    <a:pt x="480597" y="15738"/>
                  </a:cubicBezTo>
                  <a:lnTo>
                    <a:pt x="480597" y="31936"/>
                  </a:lnTo>
                  <a:cubicBezTo>
                    <a:pt x="487694" y="34881"/>
                    <a:pt x="494054" y="38931"/>
                    <a:pt x="500138" y="43533"/>
                  </a:cubicBezTo>
                  <a:lnTo>
                    <a:pt x="514425" y="35249"/>
                  </a:lnTo>
                  <a:cubicBezTo>
                    <a:pt x="521983" y="30924"/>
                    <a:pt x="531569" y="33501"/>
                    <a:pt x="535901" y="40956"/>
                  </a:cubicBezTo>
                  <a:lnTo>
                    <a:pt x="554981" y="73996"/>
                  </a:lnTo>
                  <a:cubicBezTo>
                    <a:pt x="557101" y="77585"/>
                    <a:pt x="557654" y="81911"/>
                    <a:pt x="556640" y="85961"/>
                  </a:cubicBezTo>
                  <a:cubicBezTo>
                    <a:pt x="555534" y="89918"/>
                    <a:pt x="552861" y="93415"/>
                    <a:pt x="549266" y="95440"/>
                  </a:cubicBezTo>
                  <a:lnTo>
                    <a:pt x="534887" y="103815"/>
                  </a:lnTo>
                  <a:cubicBezTo>
                    <a:pt x="535348" y="107497"/>
                    <a:pt x="535993" y="111178"/>
                    <a:pt x="535993" y="115044"/>
                  </a:cubicBezTo>
                  <a:cubicBezTo>
                    <a:pt x="535993" y="115872"/>
                    <a:pt x="535809" y="116700"/>
                    <a:pt x="535717" y="117621"/>
                  </a:cubicBezTo>
                  <a:lnTo>
                    <a:pt x="521153" y="117621"/>
                  </a:lnTo>
                  <a:cubicBezTo>
                    <a:pt x="490828" y="117621"/>
                    <a:pt x="466126" y="142286"/>
                    <a:pt x="466126" y="172565"/>
                  </a:cubicBezTo>
                  <a:lnTo>
                    <a:pt x="466126" y="229719"/>
                  </a:lnTo>
                  <a:lnTo>
                    <a:pt x="466126" y="242604"/>
                  </a:lnTo>
                  <a:cubicBezTo>
                    <a:pt x="462715" y="237726"/>
                    <a:pt x="458383" y="233493"/>
                    <a:pt x="453590" y="229995"/>
                  </a:cubicBezTo>
                  <a:cubicBezTo>
                    <a:pt x="444465" y="223369"/>
                    <a:pt x="433404" y="219319"/>
                    <a:pt x="421330" y="219319"/>
                  </a:cubicBezTo>
                  <a:lnTo>
                    <a:pt x="411928" y="219319"/>
                  </a:lnTo>
                  <a:cubicBezTo>
                    <a:pt x="411375" y="217755"/>
                    <a:pt x="410914" y="216098"/>
                    <a:pt x="410914" y="214257"/>
                  </a:cubicBezTo>
                  <a:lnTo>
                    <a:pt x="410914" y="198059"/>
                  </a:lnTo>
                  <a:cubicBezTo>
                    <a:pt x="403817" y="195114"/>
                    <a:pt x="397457" y="191064"/>
                    <a:pt x="391373" y="186463"/>
                  </a:cubicBezTo>
                  <a:lnTo>
                    <a:pt x="377086" y="194746"/>
                  </a:lnTo>
                  <a:cubicBezTo>
                    <a:pt x="373492" y="196863"/>
                    <a:pt x="369160" y="197415"/>
                    <a:pt x="365104" y="196310"/>
                  </a:cubicBezTo>
                  <a:cubicBezTo>
                    <a:pt x="361140" y="195206"/>
                    <a:pt x="357638" y="192629"/>
                    <a:pt x="355610" y="189040"/>
                  </a:cubicBezTo>
                  <a:lnTo>
                    <a:pt x="336530" y="155999"/>
                  </a:lnTo>
                  <a:cubicBezTo>
                    <a:pt x="332198" y="148452"/>
                    <a:pt x="334687" y="138881"/>
                    <a:pt x="342245" y="134463"/>
                  </a:cubicBezTo>
                  <a:lnTo>
                    <a:pt x="356716" y="126180"/>
                  </a:lnTo>
                  <a:cubicBezTo>
                    <a:pt x="356163" y="122498"/>
                    <a:pt x="355518" y="118817"/>
                    <a:pt x="355518" y="115044"/>
                  </a:cubicBezTo>
                  <a:cubicBezTo>
                    <a:pt x="355518" y="111178"/>
                    <a:pt x="356163" y="107497"/>
                    <a:pt x="356716" y="103815"/>
                  </a:cubicBezTo>
                  <a:lnTo>
                    <a:pt x="342245" y="95440"/>
                  </a:lnTo>
                  <a:cubicBezTo>
                    <a:pt x="334687" y="91115"/>
                    <a:pt x="332198" y="81543"/>
                    <a:pt x="336530" y="73996"/>
                  </a:cubicBezTo>
                  <a:lnTo>
                    <a:pt x="355610" y="40956"/>
                  </a:lnTo>
                  <a:cubicBezTo>
                    <a:pt x="357638" y="37366"/>
                    <a:pt x="361140" y="34789"/>
                    <a:pt x="365104" y="33685"/>
                  </a:cubicBezTo>
                  <a:cubicBezTo>
                    <a:pt x="369160" y="32580"/>
                    <a:pt x="373492" y="33133"/>
                    <a:pt x="377086" y="35249"/>
                  </a:cubicBezTo>
                  <a:lnTo>
                    <a:pt x="391373" y="43533"/>
                  </a:lnTo>
                  <a:cubicBezTo>
                    <a:pt x="397457" y="38931"/>
                    <a:pt x="403817" y="34881"/>
                    <a:pt x="410914" y="31936"/>
                  </a:cubicBezTo>
                  <a:lnTo>
                    <a:pt x="410914" y="15738"/>
                  </a:lnTo>
                  <a:cubicBezTo>
                    <a:pt x="410914" y="7087"/>
                    <a:pt x="418011" y="0"/>
                    <a:pt x="4266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íS1ïďè"/>
            <p:cNvSpPr/>
            <p:nvPr/>
          </p:nvSpPr>
          <p:spPr bwMode="auto">
            <a:xfrm>
              <a:off x="4877985" y="2937316"/>
              <a:ext cx="509920" cy="508966"/>
            </a:xfrm>
            <a:custGeom>
              <a:avLst/>
              <a:gdLst>
                <a:gd name="connsiteX0" fmla="*/ 290910 w 605702"/>
                <a:gd name="connsiteY0" fmla="*/ 156336 h 604568"/>
                <a:gd name="connsiteX1" fmla="*/ 335849 w 605702"/>
                <a:gd name="connsiteY1" fmla="*/ 164992 h 604568"/>
                <a:gd name="connsiteX2" fmla="*/ 288310 w 605702"/>
                <a:gd name="connsiteY2" fmla="*/ 212456 h 604568"/>
                <a:gd name="connsiteX3" fmla="*/ 203632 w 605702"/>
                <a:gd name="connsiteY3" fmla="*/ 244717 h 604568"/>
                <a:gd name="connsiteX4" fmla="*/ 203632 w 605702"/>
                <a:gd name="connsiteY4" fmla="*/ 401388 h 604568"/>
                <a:gd name="connsiteX5" fmla="*/ 360547 w 605702"/>
                <a:gd name="connsiteY5" fmla="*/ 401388 h 604568"/>
                <a:gd name="connsiteX6" fmla="*/ 392859 w 605702"/>
                <a:gd name="connsiteY6" fmla="*/ 316749 h 604568"/>
                <a:gd name="connsiteX7" fmla="*/ 440397 w 605702"/>
                <a:gd name="connsiteY7" fmla="*/ 269284 h 604568"/>
                <a:gd name="connsiteX8" fmla="*/ 400287 w 605702"/>
                <a:gd name="connsiteY8" fmla="*/ 441065 h 604568"/>
                <a:gd name="connsiteX9" fmla="*/ 163892 w 605702"/>
                <a:gd name="connsiteY9" fmla="*/ 441065 h 604568"/>
                <a:gd name="connsiteX10" fmla="*/ 163892 w 605702"/>
                <a:gd name="connsiteY10" fmla="*/ 205040 h 604568"/>
                <a:gd name="connsiteX11" fmla="*/ 290910 w 605702"/>
                <a:gd name="connsiteY11" fmla="*/ 156336 h 604568"/>
                <a:gd name="connsiteX12" fmla="*/ 246542 w 605702"/>
                <a:gd name="connsiteY12" fmla="*/ 43775 h 604568"/>
                <a:gd name="connsiteX13" fmla="*/ 422196 w 605702"/>
                <a:gd name="connsiteY13" fmla="*/ 78723 h 604568"/>
                <a:gd name="connsiteX14" fmla="*/ 376794 w 605702"/>
                <a:gd name="connsiteY14" fmla="*/ 124054 h 604568"/>
                <a:gd name="connsiteX15" fmla="*/ 126109 w 605702"/>
                <a:gd name="connsiteY15" fmla="*/ 167345 h 604568"/>
                <a:gd name="connsiteX16" fmla="*/ 126109 w 605702"/>
                <a:gd name="connsiteY16" fmla="*/ 478820 h 604568"/>
                <a:gd name="connsiteX17" fmla="*/ 438073 w 605702"/>
                <a:gd name="connsiteY17" fmla="*/ 478820 h 604568"/>
                <a:gd name="connsiteX18" fmla="*/ 481432 w 605702"/>
                <a:gd name="connsiteY18" fmla="*/ 228527 h 604568"/>
                <a:gd name="connsiteX19" fmla="*/ 526741 w 605702"/>
                <a:gd name="connsiteY19" fmla="*/ 183011 h 604568"/>
                <a:gd name="connsiteX20" fmla="*/ 481432 w 605702"/>
                <a:gd name="connsiteY20" fmla="*/ 522111 h 604568"/>
                <a:gd name="connsiteX21" fmla="*/ 82657 w 605702"/>
                <a:gd name="connsiteY21" fmla="*/ 522111 h 604568"/>
                <a:gd name="connsiteX22" fmla="*/ 82657 w 605702"/>
                <a:gd name="connsiteY22" fmla="*/ 123961 h 604568"/>
                <a:gd name="connsiteX23" fmla="*/ 246542 w 605702"/>
                <a:gd name="connsiteY23" fmla="*/ 43775 h 604568"/>
                <a:gd name="connsiteX24" fmla="*/ 536061 w 605702"/>
                <a:gd name="connsiteY24" fmla="*/ 0 h 604568"/>
                <a:gd name="connsiteX25" fmla="*/ 544232 w 605702"/>
                <a:gd name="connsiteY25" fmla="*/ 61368 h 604568"/>
                <a:gd name="connsiteX26" fmla="*/ 605702 w 605702"/>
                <a:gd name="connsiteY26" fmla="*/ 69526 h 604568"/>
                <a:gd name="connsiteX27" fmla="*/ 524361 w 605702"/>
                <a:gd name="connsiteY27" fmla="*/ 150732 h 604568"/>
                <a:gd name="connsiteX28" fmla="*/ 498361 w 605702"/>
                <a:gd name="connsiteY28" fmla="*/ 147302 h 604568"/>
                <a:gd name="connsiteX29" fmla="*/ 337721 w 605702"/>
                <a:gd name="connsiteY29" fmla="*/ 307767 h 604568"/>
                <a:gd name="connsiteX30" fmla="*/ 339764 w 605702"/>
                <a:gd name="connsiteY30" fmla="*/ 323063 h 604568"/>
                <a:gd name="connsiteX31" fmla="*/ 282101 w 605702"/>
                <a:gd name="connsiteY31" fmla="*/ 380630 h 604568"/>
                <a:gd name="connsiteX32" fmla="*/ 224437 w 605702"/>
                <a:gd name="connsiteY32" fmla="*/ 323063 h 604568"/>
                <a:gd name="connsiteX33" fmla="*/ 282101 w 605702"/>
                <a:gd name="connsiteY33" fmla="*/ 265495 h 604568"/>
                <a:gd name="connsiteX34" fmla="*/ 297422 w 605702"/>
                <a:gd name="connsiteY34" fmla="*/ 267535 h 604568"/>
                <a:gd name="connsiteX35" fmla="*/ 458155 w 605702"/>
                <a:gd name="connsiteY35" fmla="*/ 107162 h 604568"/>
                <a:gd name="connsiteX36" fmla="*/ 454719 w 605702"/>
                <a:gd name="connsiteY36" fmla="*/ 81206 h 60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05702" h="604568">
                  <a:moveTo>
                    <a:pt x="290910" y="156336"/>
                  </a:moveTo>
                  <a:cubicBezTo>
                    <a:pt x="306137" y="157147"/>
                    <a:pt x="321272" y="160032"/>
                    <a:pt x="335849" y="164992"/>
                  </a:cubicBezTo>
                  <a:lnTo>
                    <a:pt x="288310" y="212456"/>
                  </a:lnTo>
                  <a:cubicBezTo>
                    <a:pt x="257856" y="210695"/>
                    <a:pt x="226844" y="221449"/>
                    <a:pt x="203632" y="244717"/>
                  </a:cubicBezTo>
                  <a:cubicBezTo>
                    <a:pt x="160271" y="287918"/>
                    <a:pt x="160271" y="358187"/>
                    <a:pt x="203632" y="401388"/>
                  </a:cubicBezTo>
                  <a:cubicBezTo>
                    <a:pt x="246900" y="444680"/>
                    <a:pt x="317279" y="444680"/>
                    <a:pt x="360547" y="401388"/>
                  </a:cubicBezTo>
                  <a:cubicBezTo>
                    <a:pt x="383852" y="378211"/>
                    <a:pt x="394623" y="347156"/>
                    <a:pt x="392859" y="316749"/>
                  </a:cubicBezTo>
                  <a:lnTo>
                    <a:pt x="440397" y="269284"/>
                  </a:lnTo>
                  <a:cubicBezTo>
                    <a:pt x="460267" y="327595"/>
                    <a:pt x="446897" y="394620"/>
                    <a:pt x="400287" y="441065"/>
                  </a:cubicBezTo>
                  <a:cubicBezTo>
                    <a:pt x="335106" y="506236"/>
                    <a:pt x="229073" y="506236"/>
                    <a:pt x="163892" y="441065"/>
                  </a:cubicBezTo>
                  <a:cubicBezTo>
                    <a:pt x="98619" y="375987"/>
                    <a:pt x="98619" y="270118"/>
                    <a:pt x="163892" y="205040"/>
                  </a:cubicBezTo>
                  <a:cubicBezTo>
                    <a:pt x="198711" y="170137"/>
                    <a:pt x="245228" y="153902"/>
                    <a:pt x="290910" y="156336"/>
                  </a:cubicBezTo>
                  <a:close/>
                  <a:moveTo>
                    <a:pt x="246542" y="43775"/>
                  </a:moveTo>
                  <a:cubicBezTo>
                    <a:pt x="306463" y="36243"/>
                    <a:pt x="368345" y="47900"/>
                    <a:pt x="422196" y="78723"/>
                  </a:cubicBezTo>
                  <a:lnTo>
                    <a:pt x="376794" y="124054"/>
                  </a:lnTo>
                  <a:cubicBezTo>
                    <a:pt x="294811" y="85305"/>
                    <a:pt x="193980" y="99581"/>
                    <a:pt x="126109" y="167345"/>
                  </a:cubicBezTo>
                  <a:cubicBezTo>
                    <a:pt x="39948" y="253371"/>
                    <a:pt x="39948" y="392793"/>
                    <a:pt x="126109" y="478820"/>
                  </a:cubicBezTo>
                  <a:cubicBezTo>
                    <a:pt x="212271" y="564846"/>
                    <a:pt x="351912" y="564846"/>
                    <a:pt x="438073" y="478820"/>
                  </a:cubicBezTo>
                  <a:cubicBezTo>
                    <a:pt x="505944" y="411055"/>
                    <a:pt x="520428" y="310382"/>
                    <a:pt x="481432" y="228527"/>
                  </a:cubicBezTo>
                  <a:lnTo>
                    <a:pt x="526741" y="183011"/>
                  </a:lnTo>
                  <a:cubicBezTo>
                    <a:pt x="588484" y="290544"/>
                    <a:pt x="573350" y="430244"/>
                    <a:pt x="481432" y="522111"/>
                  </a:cubicBezTo>
                  <a:cubicBezTo>
                    <a:pt x="371316" y="632054"/>
                    <a:pt x="192866" y="632054"/>
                    <a:pt x="82657" y="522111"/>
                  </a:cubicBezTo>
                  <a:cubicBezTo>
                    <a:pt x="-27552" y="412168"/>
                    <a:pt x="-27552" y="233997"/>
                    <a:pt x="82657" y="123961"/>
                  </a:cubicBezTo>
                  <a:cubicBezTo>
                    <a:pt x="128662" y="78028"/>
                    <a:pt x="186622" y="51307"/>
                    <a:pt x="246542" y="43775"/>
                  </a:cubicBezTo>
                  <a:close/>
                  <a:moveTo>
                    <a:pt x="536061" y="0"/>
                  </a:moveTo>
                  <a:lnTo>
                    <a:pt x="544232" y="61368"/>
                  </a:lnTo>
                  <a:lnTo>
                    <a:pt x="605702" y="69526"/>
                  </a:lnTo>
                  <a:lnTo>
                    <a:pt x="524361" y="150732"/>
                  </a:lnTo>
                  <a:lnTo>
                    <a:pt x="498361" y="147302"/>
                  </a:lnTo>
                  <a:lnTo>
                    <a:pt x="337721" y="307767"/>
                  </a:lnTo>
                  <a:cubicBezTo>
                    <a:pt x="339021" y="312588"/>
                    <a:pt x="339764" y="317779"/>
                    <a:pt x="339764" y="323063"/>
                  </a:cubicBezTo>
                  <a:cubicBezTo>
                    <a:pt x="339764" y="354859"/>
                    <a:pt x="313950" y="380630"/>
                    <a:pt x="282101" y="380630"/>
                  </a:cubicBezTo>
                  <a:cubicBezTo>
                    <a:pt x="250251" y="380630"/>
                    <a:pt x="224437" y="354859"/>
                    <a:pt x="224437" y="323063"/>
                  </a:cubicBezTo>
                  <a:cubicBezTo>
                    <a:pt x="224437" y="291266"/>
                    <a:pt x="250251" y="265495"/>
                    <a:pt x="282101" y="265495"/>
                  </a:cubicBezTo>
                  <a:cubicBezTo>
                    <a:pt x="287393" y="265495"/>
                    <a:pt x="292500" y="266237"/>
                    <a:pt x="297422" y="267535"/>
                  </a:cubicBezTo>
                  <a:lnTo>
                    <a:pt x="458155" y="107162"/>
                  </a:lnTo>
                  <a:lnTo>
                    <a:pt x="454719" y="812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>
              <a:normAutofit/>
            </a:bodyPr>
            <a:lstStyle/>
            <a:p>
              <a:endParaRPr lang="zh-CN" altLang="en-US"/>
            </a:p>
          </p:txBody>
        </p:sp>
        <p:sp>
          <p:nvSpPr>
            <p:cNvPr id="19" name="îs1iḋé"/>
            <p:cNvSpPr/>
            <p:nvPr/>
          </p:nvSpPr>
          <p:spPr bwMode="auto">
            <a:xfrm>
              <a:off x="6789191" y="3800008"/>
              <a:ext cx="557522" cy="573420"/>
            </a:xfrm>
            <a:custGeom>
              <a:avLst/>
              <a:gdLst>
                <a:gd name="T0" fmla="*/ 6023 w 6383"/>
                <a:gd name="T1" fmla="*/ 2985 h 6575"/>
                <a:gd name="T2" fmla="*/ 5921 w 6383"/>
                <a:gd name="T3" fmla="*/ 1957 h 6575"/>
                <a:gd name="T4" fmla="*/ 5304 w 6383"/>
                <a:gd name="T5" fmla="*/ 1379 h 6575"/>
                <a:gd name="T6" fmla="*/ 4619 w 6383"/>
                <a:gd name="T7" fmla="*/ 608 h 6575"/>
                <a:gd name="T8" fmla="*/ 3777 w 6383"/>
                <a:gd name="T9" fmla="*/ 501 h 6575"/>
                <a:gd name="T10" fmla="*/ 2768 w 6383"/>
                <a:gd name="T11" fmla="*/ 280 h 6575"/>
                <a:gd name="T12" fmla="*/ 2028 w 6383"/>
                <a:gd name="T13" fmla="*/ 688 h 6575"/>
                <a:gd name="T14" fmla="*/ 1083 w 6383"/>
                <a:gd name="T15" fmla="*/ 1103 h 6575"/>
                <a:gd name="T16" fmla="*/ 723 w 6383"/>
                <a:gd name="T17" fmla="*/ 1868 h 6575"/>
                <a:gd name="T18" fmla="*/ 201 w 6383"/>
                <a:gd name="T19" fmla="*/ 2759 h 6575"/>
                <a:gd name="T20" fmla="*/ 360 w 6383"/>
                <a:gd name="T21" fmla="*/ 3591 h 6575"/>
                <a:gd name="T22" fmla="*/ 461 w 6383"/>
                <a:gd name="T23" fmla="*/ 4619 h 6575"/>
                <a:gd name="T24" fmla="*/ 1079 w 6383"/>
                <a:gd name="T25" fmla="*/ 5197 h 6575"/>
                <a:gd name="T26" fmla="*/ 1764 w 6383"/>
                <a:gd name="T27" fmla="*/ 5968 h 6575"/>
                <a:gd name="T28" fmla="*/ 2604 w 6383"/>
                <a:gd name="T29" fmla="*/ 6073 h 6575"/>
                <a:gd name="T30" fmla="*/ 3613 w 6383"/>
                <a:gd name="T31" fmla="*/ 6295 h 6575"/>
                <a:gd name="T32" fmla="*/ 4353 w 6383"/>
                <a:gd name="T33" fmla="*/ 5888 h 6575"/>
                <a:gd name="T34" fmla="*/ 5299 w 6383"/>
                <a:gd name="T35" fmla="*/ 5473 h 6575"/>
                <a:gd name="T36" fmla="*/ 5659 w 6383"/>
                <a:gd name="T37" fmla="*/ 4708 h 6575"/>
                <a:gd name="T38" fmla="*/ 6180 w 6383"/>
                <a:gd name="T39" fmla="*/ 3817 h 6575"/>
                <a:gd name="T40" fmla="*/ 3877 w 6383"/>
                <a:gd name="T41" fmla="*/ 4231 h 6575"/>
                <a:gd name="T42" fmla="*/ 3381 w 6383"/>
                <a:gd name="T43" fmla="*/ 4613 h 6575"/>
                <a:gd name="T44" fmla="*/ 3287 w 6383"/>
                <a:gd name="T45" fmla="*/ 4924 h 6575"/>
                <a:gd name="T46" fmla="*/ 2960 w 6383"/>
                <a:gd name="T47" fmla="*/ 4820 h 6575"/>
                <a:gd name="T48" fmla="*/ 2844 w 6383"/>
                <a:gd name="T49" fmla="*/ 4529 h 6575"/>
                <a:gd name="T50" fmla="*/ 2356 w 6383"/>
                <a:gd name="T51" fmla="*/ 4233 h 6575"/>
                <a:gd name="T52" fmla="*/ 2560 w 6383"/>
                <a:gd name="T53" fmla="*/ 3940 h 6575"/>
                <a:gd name="T54" fmla="*/ 3307 w 6383"/>
                <a:gd name="T55" fmla="*/ 4036 h 6575"/>
                <a:gd name="T56" fmla="*/ 3193 w 6383"/>
                <a:gd name="T57" fmla="*/ 3535 h 6575"/>
                <a:gd name="T58" fmla="*/ 2365 w 6383"/>
                <a:gd name="T59" fmla="*/ 2705 h 6575"/>
                <a:gd name="T60" fmla="*/ 2991 w 6383"/>
                <a:gd name="T61" fmla="*/ 1897 h 6575"/>
                <a:gd name="T62" fmla="*/ 3105 w 6383"/>
                <a:gd name="T63" fmla="*/ 1651 h 6575"/>
                <a:gd name="T64" fmla="*/ 3401 w 6383"/>
                <a:gd name="T65" fmla="*/ 1856 h 6575"/>
                <a:gd name="T66" fmla="*/ 3865 w 6383"/>
                <a:gd name="T67" fmla="*/ 2119 h 6575"/>
                <a:gd name="T68" fmla="*/ 3847 w 6383"/>
                <a:gd name="T69" fmla="*/ 2508 h 6575"/>
                <a:gd name="T70" fmla="*/ 3208 w 6383"/>
                <a:gd name="T71" fmla="*/ 2464 h 6575"/>
                <a:gd name="T72" fmla="*/ 3025 w 6383"/>
                <a:gd name="T73" fmla="*/ 2832 h 6575"/>
                <a:gd name="T74" fmla="*/ 3647 w 6383"/>
                <a:gd name="T75" fmla="*/ 3137 h 6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83" h="6575">
                  <a:moveTo>
                    <a:pt x="6023" y="3591"/>
                  </a:moveTo>
                  <a:cubicBezTo>
                    <a:pt x="5895" y="3409"/>
                    <a:pt x="5895" y="3167"/>
                    <a:pt x="6023" y="2985"/>
                  </a:cubicBezTo>
                  <a:lnTo>
                    <a:pt x="6181" y="2759"/>
                  </a:lnTo>
                  <a:cubicBezTo>
                    <a:pt x="6383" y="2472"/>
                    <a:pt x="6253" y="2072"/>
                    <a:pt x="5921" y="1957"/>
                  </a:cubicBezTo>
                  <a:lnTo>
                    <a:pt x="5660" y="1868"/>
                  </a:lnTo>
                  <a:cubicBezTo>
                    <a:pt x="5451" y="1796"/>
                    <a:pt x="5308" y="1600"/>
                    <a:pt x="5304" y="1379"/>
                  </a:cubicBezTo>
                  <a:lnTo>
                    <a:pt x="5300" y="1103"/>
                  </a:lnTo>
                  <a:cubicBezTo>
                    <a:pt x="5295" y="752"/>
                    <a:pt x="4953" y="505"/>
                    <a:pt x="4619" y="608"/>
                  </a:cubicBezTo>
                  <a:lnTo>
                    <a:pt x="4353" y="688"/>
                  </a:lnTo>
                  <a:cubicBezTo>
                    <a:pt x="4141" y="753"/>
                    <a:pt x="3911" y="679"/>
                    <a:pt x="3777" y="501"/>
                  </a:cubicBezTo>
                  <a:lnTo>
                    <a:pt x="3611" y="280"/>
                  </a:lnTo>
                  <a:cubicBezTo>
                    <a:pt x="3400" y="0"/>
                    <a:pt x="2979" y="0"/>
                    <a:pt x="2768" y="280"/>
                  </a:cubicBezTo>
                  <a:lnTo>
                    <a:pt x="2604" y="501"/>
                  </a:lnTo>
                  <a:cubicBezTo>
                    <a:pt x="2471" y="679"/>
                    <a:pt x="2240" y="753"/>
                    <a:pt x="2028" y="688"/>
                  </a:cubicBezTo>
                  <a:lnTo>
                    <a:pt x="1764" y="608"/>
                  </a:lnTo>
                  <a:cubicBezTo>
                    <a:pt x="1429" y="505"/>
                    <a:pt x="1088" y="752"/>
                    <a:pt x="1083" y="1103"/>
                  </a:cubicBezTo>
                  <a:lnTo>
                    <a:pt x="1079" y="1379"/>
                  </a:lnTo>
                  <a:cubicBezTo>
                    <a:pt x="1075" y="1600"/>
                    <a:pt x="933" y="1796"/>
                    <a:pt x="723" y="1868"/>
                  </a:cubicBezTo>
                  <a:lnTo>
                    <a:pt x="461" y="1957"/>
                  </a:lnTo>
                  <a:cubicBezTo>
                    <a:pt x="129" y="2071"/>
                    <a:pt x="0" y="2471"/>
                    <a:pt x="201" y="2759"/>
                  </a:cubicBezTo>
                  <a:lnTo>
                    <a:pt x="360" y="2985"/>
                  </a:lnTo>
                  <a:cubicBezTo>
                    <a:pt x="488" y="3167"/>
                    <a:pt x="488" y="3409"/>
                    <a:pt x="360" y="3591"/>
                  </a:cubicBezTo>
                  <a:lnTo>
                    <a:pt x="201" y="3817"/>
                  </a:lnTo>
                  <a:cubicBezTo>
                    <a:pt x="0" y="4104"/>
                    <a:pt x="129" y="4504"/>
                    <a:pt x="461" y="4619"/>
                  </a:cubicBezTo>
                  <a:lnTo>
                    <a:pt x="723" y="4708"/>
                  </a:lnTo>
                  <a:cubicBezTo>
                    <a:pt x="932" y="4780"/>
                    <a:pt x="1075" y="4976"/>
                    <a:pt x="1079" y="5197"/>
                  </a:cubicBezTo>
                  <a:lnTo>
                    <a:pt x="1083" y="5473"/>
                  </a:lnTo>
                  <a:cubicBezTo>
                    <a:pt x="1088" y="5824"/>
                    <a:pt x="1429" y="6071"/>
                    <a:pt x="1764" y="5968"/>
                  </a:cubicBezTo>
                  <a:lnTo>
                    <a:pt x="2028" y="5887"/>
                  </a:lnTo>
                  <a:cubicBezTo>
                    <a:pt x="2240" y="5821"/>
                    <a:pt x="2471" y="5896"/>
                    <a:pt x="2604" y="6073"/>
                  </a:cubicBezTo>
                  <a:lnTo>
                    <a:pt x="2771" y="6295"/>
                  </a:lnTo>
                  <a:cubicBezTo>
                    <a:pt x="2981" y="6575"/>
                    <a:pt x="3403" y="6575"/>
                    <a:pt x="3613" y="6295"/>
                  </a:cubicBezTo>
                  <a:lnTo>
                    <a:pt x="3777" y="6075"/>
                  </a:lnTo>
                  <a:cubicBezTo>
                    <a:pt x="3911" y="5897"/>
                    <a:pt x="4141" y="5823"/>
                    <a:pt x="4353" y="5888"/>
                  </a:cubicBezTo>
                  <a:lnTo>
                    <a:pt x="4617" y="5968"/>
                  </a:lnTo>
                  <a:cubicBezTo>
                    <a:pt x="4952" y="6071"/>
                    <a:pt x="5293" y="5824"/>
                    <a:pt x="5299" y="5473"/>
                  </a:cubicBezTo>
                  <a:lnTo>
                    <a:pt x="5303" y="5197"/>
                  </a:lnTo>
                  <a:cubicBezTo>
                    <a:pt x="5307" y="4976"/>
                    <a:pt x="5448" y="4780"/>
                    <a:pt x="5659" y="4708"/>
                  </a:cubicBezTo>
                  <a:lnTo>
                    <a:pt x="5920" y="4619"/>
                  </a:lnTo>
                  <a:cubicBezTo>
                    <a:pt x="6252" y="4505"/>
                    <a:pt x="6381" y="4105"/>
                    <a:pt x="6180" y="3817"/>
                  </a:cubicBezTo>
                  <a:lnTo>
                    <a:pt x="6023" y="3591"/>
                  </a:lnTo>
                  <a:close/>
                  <a:moveTo>
                    <a:pt x="3877" y="4231"/>
                  </a:moveTo>
                  <a:cubicBezTo>
                    <a:pt x="3773" y="4357"/>
                    <a:pt x="3637" y="4443"/>
                    <a:pt x="3479" y="4487"/>
                  </a:cubicBezTo>
                  <a:cubicBezTo>
                    <a:pt x="3409" y="4505"/>
                    <a:pt x="3379" y="4541"/>
                    <a:pt x="3381" y="4613"/>
                  </a:cubicBezTo>
                  <a:cubicBezTo>
                    <a:pt x="3384" y="4684"/>
                    <a:pt x="3381" y="4755"/>
                    <a:pt x="3381" y="4825"/>
                  </a:cubicBezTo>
                  <a:cubicBezTo>
                    <a:pt x="3381" y="4888"/>
                    <a:pt x="3349" y="4923"/>
                    <a:pt x="3287" y="4924"/>
                  </a:cubicBezTo>
                  <a:cubicBezTo>
                    <a:pt x="3211" y="4925"/>
                    <a:pt x="3135" y="4925"/>
                    <a:pt x="3059" y="4924"/>
                  </a:cubicBezTo>
                  <a:cubicBezTo>
                    <a:pt x="2992" y="4923"/>
                    <a:pt x="2961" y="4885"/>
                    <a:pt x="2960" y="4820"/>
                  </a:cubicBezTo>
                  <a:cubicBezTo>
                    <a:pt x="2960" y="4768"/>
                    <a:pt x="2959" y="4717"/>
                    <a:pt x="2959" y="4665"/>
                  </a:cubicBezTo>
                  <a:cubicBezTo>
                    <a:pt x="2957" y="4552"/>
                    <a:pt x="2953" y="4547"/>
                    <a:pt x="2844" y="4529"/>
                  </a:cubicBezTo>
                  <a:cubicBezTo>
                    <a:pt x="2704" y="4507"/>
                    <a:pt x="2567" y="4475"/>
                    <a:pt x="2439" y="4413"/>
                  </a:cubicBezTo>
                  <a:cubicBezTo>
                    <a:pt x="2337" y="4364"/>
                    <a:pt x="2328" y="4339"/>
                    <a:pt x="2356" y="4233"/>
                  </a:cubicBezTo>
                  <a:cubicBezTo>
                    <a:pt x="2377" y="4155"/>
                    <a:pt x="2399" y="4076"/>
                    <a:pt x="2424" y="3999"/>
                  </a:cubicBezTo>
                  <a:cubicBezTo>
                    <a:pt x="2452" y="3908"/>
                    <a:pt x="2477" y="3897"/>
                    <a:pt x="2560" y="3940"/>
                  </a:cubicBezTo>
                  <a:cubicBezTo>
                    <a:pt x="2701" y="4013"/>
                    <a:pt x="2852" y="4055"/>
                    <a:pt x="3011" y="4075"/>
                  </a:cubicBezTo>
                  <a:cubicBezTo>
                    <a:pt x="3112" y="4088"/>
                    <a:pt x="3212" y="4077"/>
                    <a:pt x="3307" y="4036"/>
                  </a:cubicBezTo>
                  <a:cubicBezTo>
                    <a:pt x="3483" y="3959"/>
                    <a:pt x="3511" y="3755"/>
                    <a:pt x="3361" y="3633"/>
                  </a:cubicBezTo>
                  <a:cubicBezTo>
                    <a:pt x="3311" y="3592"/>
                    <a:pt x="3253" y="3561"/>
                    <a:pt x="3193" y="3535"/>
                  </a:cubicBezTo>
                  <a:cubicBezTo>
                    <a:pt x="3039" y="3467"/>
                    <a:pt x="2879" y="3415"/>
                    <a:pt x="2733" y="3328"/>
                  </a:cubicBezTo>
                  <a:cubicBezTo>
                    <a:pt x="2497" y="3187"/>
                    <a:pt x="2347" y="2992"/>
                    <a:pt x="2365" y="2705"/>
                  </a:cubicBezTo>
                  <a:cubicBezTo>
                    <a:pt x="2385" y="2380"/>
                    <a:pt x="2569" y="2177"/>
                    <a:pt x="2867" y="2069"/>
                  </a:cubicBezTo>
                  <a:cubicBezTo>
                    <a:pt x="2989" y="2024"/>
                    <a:pt x="2991" y="2027"/>
                    <a:pt x="2991" y="1897"/>
                  </a:cubicBezTo>
                  <a:lnTo>
                    <a:pt x="2991" y="1767"/>
                  </a:lnTo>
                  <a:cubicBezTo>
                    <a:pt x="2993" y="1669"/>
                    <a:pt x="3009" y="1653"/>
                    <a:pt x="3105" y="1651"/>
                  </a:cubicBezTo>
                  <a:cubicBezTo>
                    <a:pt x="3135" y="1649"/>
                    <a:pt x="3165" y="1651"/>
                    <a:pt x="3195" y="1651"/>
                  </a:cubicBezTo>
                  <a:cubicBezTo>
                    <a:pt x="3400" y="1651"/>
                    <a:pt x="3400" y="1651"/>
                    <a:pt x="3401" y="1856"/>
                  </a:cubicBezTo>
                  <a:cubicBezTo>
                    <a:pt x="3401" y="2001"/>
                    <a:pt x="3401" y="2001"/>
                    <a:pt x="3547" y="2024"/>
                  </a:cubicBezTo>
                  <a:cubicBezTo>
                    <a:pt x="3657" y="2041"/>
                    <a:pt x="3764" y="2075"/>
                    <a:pt x="3865" y="2119"/>
                  </a:cubicBezTo>
                  <a:cubicBezTo>
                    <a:pt x="3921" y="2144"/>
                    <a:pt x="3943" y="2183"/>
                    <a:pt x="3925" y="2243"/>
                  </a:cubicBezTo>
                  <a:cubicBezTo>
                    <a:pt x="3900" y="2332"/>
                    <a:pt x="3876" y="2420"/>
                    <a:pt x="3847" y="2508"/>
                  </a:cubicBezTo>
                  <a:cubicBezTo>
                    <a:pt x="3820" y="2591"/>
                    <a:pt x="3793" y="2603"/>
                    <a:pt x="3713" y="2564"/>
                  </a:cubicBezTo>
                  <a:cubicBezTo>
                    <a:pt x="3553" y="2487"/>
                    <a:pt x="3385" y="2455"/>
                    <a:pt x="3208" y="2464"/>
                  </a:cubicBezTo>
                  <a:cubicBezTo>
                    <a:pt x="3161" y="2467"/>
                    <a:pt x="3116" y="2473"/>
                    <a:pt x="3073" y="2492"/>
                  </a:cubicBezTo>
                  <a:cubicBezTo>
                    <a:pt x="2920" y="2559"/>
                    <a:pt x="2896" y="2728"/>
                    <a:pt x="3025" y="2832"/>
                  </a:cubicBezTo>
                  <a:cubicBezTo>
                    <a:pt x="3091" y="2885"/>
                    <a:pt x="3167" y="2923"/>
                    <a:pt x="3245" y="2956"/>
                  </a:cubicBezTo>
                  <a:cubicBezTo>
                    <a:pt x="3381" y="3012"/>
                    <a:pt x="3517" y="3065"/>
                    <a:pt x="3647" y="3137"/>
                  </a:cubicBezTo>
                  <a:cubicBezTo>
                    <a:pt x="4056" y="3365"/>
                    <a:pt x="4167" y="3880"/>
                    <a:pt x="3877" y="423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" name="íṡ1ïḋè"/>
            <p:cNvSpPr/>
            <p:nvPr/>
          </p:nvSpPr>
          <p:spPr bwMode="auto">
            <a:xfrm>
              <a:off x="2962662" y="3832330"/>
              <a:ext cx="499670" cy="480542"/>
            </a:xfrm>
            <a:custGeom>
              <a:avLst/>
              <a:gdLst>
                <a:gd name="connsiteX0" fmla="*/ 61288 w 609549"/>
                <a:gd name="connsiteY0" fmla="*/ 383285 h 586216"/>
                <a:gd name="connsiteX1" fmla="*/ 71162 w 609549"/>
                <a:gd name="connsiteY1" fmla="*/ 387101 h 586216"/>
                <a:gd name="connsiteX2" fmla="*/ 120018 w 609549"/>
                <a:gd name="connsiteY2" fmla="*/ 435892 h 586216"/>
                <a:gd name="connsiteX3" fmla="*/ 120018 w 609549"/>
                <a:gd name="connsiteY3" fmla="*/ 454200 h 586216"/>
                <a:gd name="connsiteX4" fmla="*/ 56639 w 609549"/>
                <a:gd name="connsiteY4" fmla="*/ 517543 h 586216"/>
                <a:gd name="connsiteX5" fmla="*/ 35592 w 609549"/>
                <a:gd name="connsiteY5" fmla="*/ 513644 h 586216"/>
                <a:gd name="connsiteX6" fmla="*/ 51877 w 609549"/>
                <a:gd name="connsiteY6" fmla="*/ 388099 h 586216"/>
                <a:gd name="connsiteX7" fmla="*/ 61288 w 609549"/>
                <a:gd name="connsiteY7" fmla="*/ 383285 h 586216"/>
                <a:gd name="connsiteX8" fmla="*/ 235245 w 609549"/>
                <a:gd name="connsiteY8" fmla="*/ 302810 h 586216"/>
                <a:gd name="connsiteX9" fmla="*/ 306042 w 609549"/>
                <a:gd name="connsiteY9" fmla="*/ 373466 h 586216"/>
                <a:gd name="connsiteX10" fmla="*/ 258717 w 609549"/>
                <a:gd name="connsiteY10" fmla="*/ 420680 h 586216"/>
                <a:gd name="connsiteX11" fmla="*/ 230246 w 609549"/>
                <a:gd name="connsiteY11" fmla="*/ 550152 h 586216"/>
                <a:gd name="connsiteX12" fmla="*/ 92223 w 609549"/>
                <a:gd name="connsiteY12" fmla="*/ 575305 h 586216"/>
                <a:gd name="connsiteX13" fmla="*/ 88748 w 609549"/>
                <a:gd name="connsiteY13" fmla="*/ 556143 h 586216"/>
                <a:gd name="connsiteX14" fmla="*/ 165115 w 609549"/>
                <a:gd name="connsiteY14" fmla="*/ 479877 h 586216"/>
                <a:gd name="connsiteX15" fmla="*/ 165115 w 609549"/>
                <a:gd name="connsiteY15" fmla="*/ 446308 h 586216"/>
                <a:gd name="connsiteX16" fmla="*/ 88700 w 609549"/>
                <a:gd name="connsiteY16" fmla="*/ 369995 h 586216"/>
                <a:gd name="connsiteX17" fmla="*/ 92128 w 609549"/>
                <a:gd name="connsiteY17" fmla="*/ 350976 h 586216"/>
                <a:gd name="connsiteX18" fmla="*/ 189111 w 609549"/>
                <a:gd name="connsiteY18" fmla="*/ 348884 h 586216"/>
                <a:gd name="connsiteX19" fmla="*/ 257958 w 609549"/>
                <a:gd name="connsiteY19" fmla="*/ 161679 h 586216"/>
                <a:gd name="connsiteX20" fmla="*/ 317251 w 609549"/>
                <a:gd name="connsiteY20" fmla="*/ 220879 h 586216"/>
                <a:gd name="connsiteX21" fmla="*/ 388070 w 609549"/>
                <a:gd name="connsiteY21" fmla="*/ 291586 h 586216"/>
                <a:gd name="connsiteX22" fmla="*/ 604906 w 609549"/>
                <a:gd name="connsiteY22" fmla="*/ 508130 h 586216"/>
                <a:gd name="connsiteX23" fmla="*/ 604906 w 609549"/>
                <a:gd name="connsiteY23" fmla="*/ 530526 h 586216"/>
                <a:gd name="connsiteX24" fmla="*/ 556567 w 609549"/>
                <a:gd name="connsiteY24" fmla="*/ 578789 h 586216"/>
                <a:gd name="connsiteX25" fmla="*/ 545327 w 609549"/>
                <a:gd name="connsiteY25" fmla="*/ 583449 h 586216"/>
                <a:gd name="connsiteX26" fmla="*/ 534135 w 609549"/>
                <a:gd name="connsiteY26" fmla="*/ 578789 h 586216"/>
                <a:gd name="connsiteX27" fmla="*/ 317251 w 609549"/>
                <a:gd name="connsiteY27" fmla="*/ 362293 h 586216"/>
                <a:gd name="connsiteX28" fmla="*/ 246481 w 609549"/>
                <a:gd name="connsiteY28" fmla="*/ 291586 h 586216"/>
                <a:gd name="connsiteX29" fmla="*/ 187140 w 609549"/>
                <a:gd name="connsiteY29" fmla="*/ 232339 h 586216"/>
                <a:gd name="connsiteX30" fmla="*/ 58606 w 609549"/>
                <a:gd name="connsiteY30" fmla="*/ 160814 h 586216"/>
                <a:gd name="connsiteX31" fmla="*/ 126401 w 609549"/>
                <a:gd name="connsiteY31" fmla="*/ 228498 h 586216"/>
                <a:gd name="connsiteX32" fmla="*/ 111975 w 609549"/>
                <a:gd name="connsiteY32" fmla="*/ 242899 h 586216"/>
                <a:gd name="connsiteX33" fmla="*/ 119307 w 609549"/>
                <a:gd name="connsiteY33" fmla="*/ 250219 h 586216"/>
                <a:gd name="connsiteX34" fmla="*/ 119307 w 609549"/>
                <a:gd name="connsiteY34" fmla="*/ 277692 h 586216"/>
                <a:gd name="connsiteX35" fmla="*/ 115641 w 609549"/>
                <a:gd name="connsiteY35" fmla="*/ 281352 h 586216"/>
                <a:gd name="connsiteX36" fmla="*/ 88123 w 609549"/>
                <a:gd name="connsiteY36" fmla="*/ 281352 h 586216"/>
                <a:gd name="connsiteX37" fmla="*/ 5712 w 609549"/>
                <a:gd name="connsiteY37" fmla="*/ 199029 h 586216"/>
                <a:gd name="connsiteX38" fmla="*/ 5712 w 609549"/>
                <a:gd name="connsiteY38" fmla="*/ 171604 h 586216"/>
                <a:gd name="connsiteX39" fmla="*/ 9378 w 609549"/>
                <a:gd name="connsiteY39" fmla="*/ 167944 h 586216"/>
                <a:gd name="connsiteX40" fmla="*/ 36849 w 609549"/>
                <a:gd name="connsiteY40" fmla="*/ 167944 h 586216"/>
                <a:gd name="connsiteX41" fmla="*/ 44180 w 609549"/>
                <a:gd name="connsiteY41" fmla="*/ 175264 h 586216"/>
                <a:gd name="connsiteX42" fmla="*/ 585775 w 609549"/>
                <a:gd name="connsiteY42" fmla="*/ 66370 h 586216"/>
                <a:gd name="connsiteX43" fmla="*/ 595263 w 609549"/>
                <a:gd name="connsiteY43" fmla="*/ 73839 h 586216"/>
                <a:gd name="connsiteX44" fmla="*/ 578978 w 609549"/>
                <a:gd name="connsiteY44" fmla="*/ 199341 h 586216"/>
                <a:gd name="connsiteX45" fmla="*/ 559693 w 609549"/>
                <a:gd name="connsiteY45" fmla="*/ 200387 h 586216"/>
                <a:gd name="connsiteX46" fmla="*/ 510789 w 609549"/>
                <a:gd name="connsiteY46" fmla="*/ 151612 h 586216"/>
                <a:gd name="connsiteX47" fmla="*/ 510789 w 609549"/>
                <a:gd name="connsiteY47" fmla="*/ 133262 h 586216"/>
                <a:gd name="connsiteX48" fmla="*/ 574216 w 609549"/>
                <a:gd name="connsiteY48" fmla="*/ 69988 h 586216"/>
                <a:gd name="connsiteX49" fmla="*/ 585775 w 609549"/>
                <a:gd name="connsiteY49" fmla="*/ 66370 h 586216"/>
                <a:gd name="connsiteX50" fmla="*/ 158702 w 609549"/>
                <a:gd name="connsiteY50" fmla="*/ 26758 h 586216"/>
                <a:gd name="connsiteX51" fmla="*/ 172463 w 609549"/>
                <a:gd name="connsiteY51" fmla="*/ 32464 h 586216"/>
                <a:gd name="connsiteX52" fmla="*/ 179701 w 609549"/>
                <a:gd name="connsiteY52" fmla="*/ 39691 h 586216"/>
                <a:gd name="connsiteX53" fmla="*/ 246935 w 609549"/>
                <a:gd name="connsiteY53" fmla="*/ 106831 h 586216"/>
                <a:gd name="connsiteX54" fmla="*/ 254886 w 609549"/>
                <a:gd name="connsiteY54" fmla="*/ 114819 h 586216"/>
                <a:gd name="connsiteX55" fmla="*/ 257600 w 609549"/>
                <a:gd name="connsiteY55" fmla="*/ 138879 h 586216"/>
                <a:gd name="connsiteX56" fmla="*/ 254886 w 609549"/>
                <a:gd name="connsiteY56" fmla="*/ 142255 h 586216"/>
                <a:gd name="connsiteX57" fmla="*/ 252315 w 609549"/>
                <a:gd name="connsiteY57" fmla="*/ 144823 h 586216"/>
                <a:gd name="connsiteX58" fmla="*/ 246696 w 609549"/>
                <a:gd name="connsiteY58" fmla="*/ 150434 h 586216"/>
                <a:gd name="connsiteX59" fmla="*/ 175892 w 609549"/>
                <a:gd name="connsiteY59" fmla="*/ 221140 h 586216"/>
                <a:gd name="connsiteX60" fmla="*/ 172463 w 609549"/>
                <a:gd name="connsiteY60" fmla="*/ 224611 h 586216"/>
                <a:gd name="connsiteX61" fmla="*/ 170130 w 609549"/>
                <a:gd name="connsiteY61" fmla="*/ 226560 h 586216"/>
                <a:gd name="connsiteX62" fmla="*/ 162274 w 609549"/>
                <a:gd name="connsiteY62" fmla="*/ 229936 h 586216"/>
                <a:gd name="connsiteX63" fmla="*/ 158702 w 609549"/>
                <a:gd name="connsiteY63" fmla="*/ 230269 h 586216"/>
                <a:gd name="connsiteX64" fmla="*/ 144942 w 609549"/>
                <a:gd name="connsiteY64" fmla="*/ 224611 h 586216"/>
                <a:gd name="connsiteX65" fmla="*/ 137609 w 609549"/>
                <a:gd name="connsiteY65" fmla="*/ 217288 h 586216"/>
                <a:gd name="connsiteX66" fmla="*/ 69804 w 609549"/>
                <a:gd name="connsiteY66" fmla="*/ 149578 h 586216"/>
                <a:gd name="connsiteX67" fmla="*/ 62519 w 609549"/>
                <a:gd name="connsiteY67" fmla="*/ 142255 h 586216"/>
                <a:gd name="connsiteX68" fmla="*/ 62519 w 609549"/>
                <a:gd name="connsiteY68" fmla="*/ 114819 h 586216"/>
                <a:gd name="connsiteX69" fmla="*/ 144942 w 609549"/>
                <a:gd name="connsiteY69" fmla="*/ 32464 h 586216"/>
                <a:gd name="connsiteX70" fmla="*/ 158702 w 609549"/>
                <a:gd name="connsiteY70" fmla="*/ 26758 h 586216"/>
                <a:gd name="connsiteX71" fmla="*/ 254809 w 609549"/>
                <a:gd name="connsiteY71" fmla="*/ 6542 h 586216"/>
                <a:gd name="connsiteX72" fmla="*/ 321015 w 609549"/>
                <a:gd name="connsiteY72" fmla="*/ 29913 h 586216"/>
                <a:gd name="connsiteX73" fmla="*/ 260017 w 609549"/>
                <a:gd name="connsiteY73" fmla="*/ 97465 h 586216"/>
                <a:gd name="connsiteX74" fmla="*/ 193067 w 609549"/>
                <a:gd name="connsiteY74" fmla="*/ 30626 h 586216"/>
                <a:gd name="connsiteX75" fmla="*/ 254809 w 609549"/>
                <a:gd name="connsiteY75" fmla="*/ 6542 h 586216"/>
                <a:gd name="connsiteX76" fmla="*/ 503105 w 609549"/>
                <a:gd name="connsiteY76" fmla="*/ 953 h 586216"/>
                <a:gd name="connsiteX77" fmla="*/ 538560 w 609549"/>
                <a:gd name="connsiteY77" fmla="*/ 10911 h 586216"/>
                <a:gd name="connsiteX78" fmla="*/ 542083 w 609549"/>
                <a:gd name="connsiteY78" fmla="*/ 30073 h 586216"/>
                <a:gd name="connsiteX79" fmla="*/ 465709 w 609549"/>
                <a:gd name="connsiteY79" fmla="*/ 106341 h 586216"/>
                <a:gd name="connsiteX80" fmla="*/ 465709 w 609549"/>
                <a:gd name="connsiteY80" fmla="*/ 139911 h 586216"/>
                <a:gd name="connsiteX81" fmla="*/ 542131 w 609549"/>
                <a:gd name="connsiteY81" fmla="*/ 216227 h 586216"/>
                <a:gd name="connsiteX82" fmla="*/ 538655 w 609549"/>
                <a:gd name="connsiteY82" fmla="*/ 235246 h 586216"/>
                <a:gd name="connsiteX83" fmla="*/ 442187 w 609549"/>
                <a:gd name="connsiteY83" fmla="*/ 237528 h 586216"/>
                <a:gd name="connsiteX84" fmla="*/ 399238 w 609549"/>
                <a:gd name="connsiteY84" fmla="*/ 280370 h 586216"/>
                <a:gd name="connsiteX85" fmla="*/ 328482 w 609549"/>
                <a:gd name="connsiteY85" fmla="*/ 209712 h 586216"/>
                <a:gd name="connsiteX86" fmla="*/ 372240 w 609549"/>
                <a:gd name="connsiteY86" fmla="*/ 166015 h 586216"/>
                <a:gd name="connsiteX87" fmla="*/ 400571 w 609549"/>
                <a:gd name="connsiteY87" fmla="*/ 36064 h 586216"/>
                <a:gd name="connsiteX88" fmla="*/ 503105 w 609549"/>
                <a:gd name="connsiteY88" fmla="*/ 953 h 586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09549" h="586216">
                  <a:moveTo>
                    <a:pt x="61288" y="383285"/>
                  </a:moveTo>
                  <a:cubicBezTo>
                    <a:pt x="64829" y="383106"/>
                    <a:pt x="68448" y="384367"/>
                    <a:pt x="71162" y="387101"/>
                  </a:cubicBezTo>
                  <a:lnTo>
                    <a:pt x="120018" y="435892"/>
                  </a:lnTo>
                  <a:cubicBezTo>
                    <a:pt x="125113" y="440933"/>
                    <a:pt x="125113" y="449160"/>
                    <a:pt x="120018" y="454200"/>
                  </a:cubicBezTo>
                  <a:lnTo>
                    <a:pt x="56639" y="517543"/>
                  </a:lnTo>
                  <a:cubicBezTo>
                    <a:pt x="50211" y="523963"/>
                    <a:pt x="39211" y="522013"/>
                    <a:pt x="35592" y="513644"/>
                  </a:cubicBezTo>
                  <a:cubicBezTo>
                    <a:pt x="17783" y="472794"/>
                    <a:pt x="23211" y="424288"/>
                    <a:pt x="51877" y="388099"/>
                  </a:cubicBezTo>
                  <a:cubicBezTo>
                    <a:pt x="54282" y="385079"/>
                    <a:pt x="57746" y="383463"/>
                    <a:pt x="61288" y="383285"/>
                  </a:cubicBezTo>
                  <a:close/>
                  <a:moveTo>
                    <a:pt x="235245" y="302810"/>
                  </a:moveTo>
                  <a:lnTo>
                    <a:pt x="306042" y="373466"/>
                  </a:lnTo>
                  <a:lnTo>
                    <a:pt x="258717" y="420680"/>
                  </a:lnTo>
                  <a:cubicBezTo>
                    <a:pt x="274667" y="464329"/>
                    <a:pt x="265192" y="515300"/>
                    <a:pt x="230246" y="550152"/>
                  </a:cubicBezTo>
                  <a:cubicBezTo>
                    <a:pt x="192919" y="587430"/>
                    <a:pt x="137644" y="595798"/>
                    <a:pt x="92223" y="575305"/>
                  </a:cubicBezTo>
                  <a:cubicBezTo>
                    <a:pt x="84701" y="571882"/>
                    <a:pt x="82892" y="561992"/>
                    <a:pt x="88748" y="556143"/>
                  </a:cubicBezTo>
                  <a:lnTo>
                    <a:pt x="165115" y="479877"/>
                  </a:lnTo>
                  <a:cubicBezTo>
                    <a:pt x="174399" y="470605"/>
                    <a:pt x="174399" y="455580"/>
                    <a:pt x="165115" y="446308"/>
                  </a:cubicBezTo>
                  <a:lnTo>
                    <a:pt x="88700" y="369995"/>
                  </a:lnTo>
                  <a:cubicBezTo>
                    <a:pt x="82844" y="364194"/>
                    <a:pt x="84653" y="354399"/>
                    <a:pt x="92128" y="350976"/>
                  </a:cubicBezTo>
                  <a:cubicBezTo>
                    <a:pt x="122789" y="337092"/>
                    <a:pt x="157973" y="336379"/>
                    <a:pt x="189111" y="348884"/>
                  </a:cubicBezTo>
                  <a:close/>
                  <a:moveTo>
                    <a:pt x="257958" y="161679"/>
                  </a:moveTo>
                  <a:lnTo>
                    <a:pt x="317251" y="220879"/>
                  </a:lnTo>
                  <a:lnTo>
                    <a:pt x="388070" y="291586"/>
                  </a:lnTo>
                  <a:lnTo>
                    <a:pt x="604906" y="508130"/>
                  </a:lnTo>
                  <a:cubicBezTo>
                    <a:pt x="611097" y="514311"/>
                    <a:pt x="611097" y="524344"/>
                    <a:pt x="604906" y="530526"/>
                  </a:cubicBezTo>
                  <a:lnTo>
                    <a:pt x="556567" y="578789"/>
                  </a:lnTo>
                  <a:cubicBezTo>
                    <a:pt x="553471" y="581880"/>
                    <a:pt x="549423" y="583449"/>
                    <a:pt x="545327" y="583449"/>
                  </a:cubicBezTo>
                  <a:cubicBezTo>
                    <a:pt x="541279" y="583449"/>
                    <a:pt x="537231" y="581880"/>
                    <a:pt x="534135" y="578789"/>
                  </a:cubicBezTo>
                  <a:lnTo>
                    <a:pt x="317251" y="362293"/>
                  </a:lnTo>
                  <a:lnTo>
                    <a:pt x="246481" y="291586"/>
                  </a:lnTo>
                  <a:lnTo>
                    <a:pt x="187140" y="232339"/>
                  </a:lnTo>
                  <a:close/>
                  <a:moveTo>
                    <a:pt x="58606" y="160814"/>
                  </a:moveTo>
                  <a:lnTo>
                    <a:pt x="126401" y="228498"/>
                  </a:lnTo>
                  <a:lnTo>
                    <a:pt x="111975" y="242899"/>
                  </a:lnTo>
                  <a:lnTo>
                    <a:pt x="119307" y="250219"/>
                  </a:lnTo>
                  <a:cubicBezTo>
                    <a:pt x="126877" y="257824"/>
                    <a:pt x="126877" y="270087"/>
                    <a:pt x="119307" y="277692"/>
                  </a:cubicBezTo>
                  <a:lnTo>
                    <a:pt x="115641" y="281352"/>
                  </a:lnTo>
                  <a:cubicBezTo>
                    <a:pt x="108024" y="288909"/>
                    <a:pt x="95741" y="288909"/>
                    <a:pt x="88123" y="281352"/>
                  </a:cubicBezTo>
                  <a:lnTo>
                    <a:pt x="5712" y="199029"/>
                  </a:lnTo>
                  <a:cubicBezTo>
                    <a:pt x="-1905" y="191424"/>
                    <a:pt x="-1905" y="179161"/>
                    <a:pt x="5712" y="171604"/>
                  </a:cubicBezTo>
                  <a:lnTo>
                    <a:pt x="9378" y="167944"/>
                  </a:lnTo>
                  <a:cubicBezTo>
                    <a:pt x="16948" y="160339"/>
                    <a:pt x="29231" y="160339"/>
                    <a:pt x="36849" y="167944"/>
                  </a:cubicBezTo>
                  <a:lnTo>
                    <a:pt x="44180" y="175264"/>
                  </a:lnTo>
                  <a:close/>
                  <a:moveTo>
                    <a:pt x="585775" y="66370"/>
                  </a:moveTo>
                  <a:cubicBezTo>
                    <a:pt x="589775" y="67101"/>
                    <a:pt x="593430" y="69680"/>
                    <a:pt x="595263" y="73839"/>
                  </a:cubicBezTo>
                  <a:cubicBezTo>
                    <a:pt x="613072" y="114675"/>
                    <a:pt x="607644" y="163212"/>
                    <a:pt x="578978" y="199341"/>
                  </a:cubicBezTo>
                  <a:cubicBezTo>
                    <a:pt x="574168" y="205379"/>
                    <a:pt x="565121" y="205854"/>
                    <a:pt x="559693" y="200387"/>
                  </a:cubicBezTo>
                  <a:lnTo>
                    <a:pt x="510789" y="151612"/>
                  </a:lnTo>
                  <a:cubicBezTo>
                    <a:pt x="505742" y="146526"/>
                    <a:pt x="505742" y="138349"/>
                    <a:pt x="510789" y="133262"/>
                  </a:cubicBezTo>
                  <a:lnTo>
                    <a:pt x="574216" y="69988"/>
                  </a:lnTo>
                  <a:cubicBezTo>
                    <a:pt x="577430" y="66756"/>
                    <a:pt x="581775" y="65639"/>
                    <a:pt x="585775" y="66370"/>
                  </a:cubicBezTo>
                  <a:close/>
                  <a:moveTo>
                    <a:pt x="158702" y="26758"/>
                  </a:moveTo>
                  <a:cubicBezTo>
                    <a:pt x="163655" y="26758"/>
                    <a:pt x="168654" y="28660"/>
                    <a:pt x="172463" y="32464"/>
                  </a:cubicBezTo>
                  <a:lnTo>
                    <a:pt x="179701" y="39691"/>
                  </a:lnTo>
                  <a:lnTo>
                    <a:pt x="246935" y="106831"/>
                  </a:lnTo>
                  <a:lnTo>
                    <a:pt x="254886" y="114819"/>
                  </a:lnTo>
                  <a:cubicBezTo>
                    <a:pt x="261457" y="121334"/>
                    <a:pt x="262362" y="131414"/>
                    <a:pt x="257600" y="138879"/>
                  </a:cubicBezTo>
                  <a:cubicBezTo>
                    <a:pt x="256839" y="140068"/>
                    <a:pt x="255934" y="141209"/>
                    <a:pt x="254886" y="142255"/>
                  </a:cubicBezTo>
                  <a:lnTo>
                    <a:pt x="252315" y="144823"/>
                  </a:lnTo>
                  <a:lnTo>
                    <a:pt x="246696" y="150434"/>
                  </a:lnTo>
                  <a:lnTo>
                    <a:pt x="175892" y="221140"/>
                  </a:lnTo>
                  <a:lnTo>
                    <a:pt x="172463" y="224611"/>
                  </a:lnTo>
                  <a:cubicBezTo>
                    <a:pt x="171702" y="225324"/>
                    <a:pt x="170940" y="225990"/>
                    <a:pt x="170130" y="226560"/>
                  </a:cubicBezTo>
                  <a:cubicBezTo>
                    <a:pt x="167749" y="228319"/>
                    <a:pt x="165083" y="229413"/>
                    <a:pt x="162274" y="229936"/>
                  </a:cubicBezTo>
                  <a:cubicBezTo>
                    <a:pt x="161083" y="230174"/>
                    <a:pt x="159893" y="230269"/>
                    <a:pt x="158702" y="230269"/>
                  </a:cubicBezTo>
                  <a:cubicBezTo>
                    <a:pt x="153703" y="230269"/>
                    <a:pt x="148751" y="228367"/>
                    <a:pt x="144942" y="224611"/>
                  </a:cubicBezTo>
                  <a:lnTo>
                    <a:pt x="137609" y="217288"/>
                  </a:lnTo>
                  <a:lnTo>
                    <a:pt x="69804" y="149578"/>
                  </a:lnTo>
                  <a:lnTo>
                    <a:pt x="62519" y="142255"/>
                  </a:lnTo>
                  <a:cubicBezTo>
                    <a:pt x="54900" y="134647"/>
                    <a:pt x="54900" y="122380"/>
                    <a:pt x="62519" y="114819"/>
                  </a:cubicBezTo>
                  <a:lnTo>
                    <a:pt x="144942" y="32464"/>
                  </a:lnTo>
                  <a:cubicBezTo>
                    <a:pt x="148751" y="28660"/>
                    <a:pt x="153750" y="26758"/>
                    <a:pt x="158702" y="26758"/>
                  </a:cubicBezTo>
                  <a:close/>
                  <a:moveTo>
                    <a:pt x="254809" y="6542"/>
                  </a:moveTo>
                  <a:cubicBezTo>
                    <a:pt x="277279" y="4029"/>
                    <a:pt x="300492" y="9424"/>
                    <a:pt x="321015" y="29913"/>
                  </a:cubicBezTo>
                  <a:cubicBezTo>
                    <a:pt x="380347" y="89193"/>
                    <a:pt x="337205" y="46124"/>
                    <a:pt x="260017" y="97465"/>
                  </a:cubicBezTo>
                  <a:lnTo>
                    <a:pt x="193067" y="30626"/>
                  </a:lnTo>
                  <a:cubicBezTo>
                    <a:pt x="210614" y="19479"/>
                    <a:pt x="232340" y="9056"/>
                    <a:pt x="254809" y="6542"/>
                  </a:cubicBezTo>
                  <a:close/>
                  <a:moveTo>
                    <a:pt x="503105" y="953"/>
                  </a:moveTo>
                  <a:cubicBezTo>
                    <a:pt x="515252" y="2468"/>
                    <a:pt x="527216" y="5788"/>
                    <a:pt x="538560" y="10911"/>
                  </a:cubicBezTo>
                  <a:cubicBezTo>
                    <a:pt x="546131" y="14334"/>
                    <a:pt x="547940" y="24224"/>
                    <a:pt x="542083" y="30073"/>
                  </a:cubicBezTo>
                  <a:lnTo>
                    <a:pt x="465709" y="106341"/>
                  </a:lnTo>
                  <a:cubicBezTo>
                    <a:pt x="456424" y="115613"/>
                    <a:pt x="456424" y="130639"/>
                    <a:pt x="465709" y="139911"/>
                  </a:cubicBezTo>
                  <a:lnTo>
                    <a:pt x="542131" y="216227"/>
                  </a:lnTo>
                  <a:cubicBezTo>
                    <a:pt x="547940" y="222028"/>
                    <a:pt x="546178" y="231823"/>
                    <a:pt x="538655" y="235246"/>
                  </a:cubicBezTo>
                  <a:cubicBezTo>
                    <a:pt x="508181" y="249035"/>
                    <a:pt x="473184" y="249844"/>
                    <a:pt x="442187" y="237528"/>
                  </a:cubicBezTo>
                  <a:lnTo>
                    <a:pt x="399238" y="280370"/>
                  </a:lnTo>
                  <a:lnTo>
                    <a:pt x="328482" y="209712"/>
                  </a:lnTo>
                  <a:lnTo>
                    <a:pt x="372240" y="166015"/>
                  </a:lnTo>
                  <a:cubicBezTo>
                    <a:pt x="356051" y="122270"/>
                    <a:pt x="365527" y="71060"/>
                    <a:pt x="400571" y="36064"/>
                  </a:cubicBezTo>
                  <a:cubicBezTo>
                    <a:pt x="428569" y="8106"/>
                    <a:pt x="466664" y="-3592"/>
                    <a:pt x="503105" y="953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1" name="işľîḓe"/>
            <p:cNvGrpSpPr/>
            <p:nvPr/>
          </p:nvGrpSpPr>
          <p:grpSpPr>
            <a:xfrm>
              <a:off x="2165526" y="1347572"/>
              <a:ext cx="2107807" cy="1111889"/>
              <a:chOff x="673100" y="1237334"/>
              <a:chExt cx="3228944" cy="1111889"/>
            </a:xfrm>
          </p:grpSpPr>
          <p:sp>
            <p:nvSpPr>
              <p:cNvPr id="31" name="îSḻiďê"/>
              <p:cNvSpPr/>
              <p:nvPr/>
            </p:nvSpPr>
            <p:spPr bwMode="auto">
              <a:xfrm>
                <a:off x="673100" y="1624932"/>
                <a:ext cx="3228944" cy="724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altLang="zh-CN" sz="1100" dirty="0"/>
              </a:p>
            </p:txBody>
          </p:sp>
          <p:sp>
            <p:nvSpPr>
              <p:cNvPr id="32" name="íṧlíḋê"/>
              <p:cNvSpPr txBox="1"/>
              <p:nvPr/>
            </p:nvSpPr>
            <p:spPr bwMode="auto">
              <a:xfrm>
                <a:off x="673100" y="1237334"/>
                <a:ext cx="3228944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/>
                  <a:t>同轴电缆</a:t>
                </a:r>
                <a:endParaRPr lang="en-US" altLang="zh-CN" sz="2000" b="1" dirty="0"/>
              </a:p>
            </p:txBody>
          </p:sp>
        </p:grpSp>
        <p:grpSp>
          <p:nvGrpSpPr>
            <p:cNvPr id="22" name="ïşlïḍé"/>
            <p:cNvGrpSpPr/>
            <p:nvPr/>
          </p:nvGrpSpPr>
          <p:grpSpPr>
            <a:xfrm>
              <a:off x="1887803" y="1932821"/>
              <a:ext cx="7803818" cy="4180565"/>
              <a:chOff x="1890705" y="1939171"/>
              <a:chExt cx="7803818" cy="4180565"/>
            </a:xfrm>
          </p:grpSpPr>
          <p:sp>
            <p:nvSpPr>
              <p:cNvPr id="29" name="ísļîďè"/>
              <p:cNvSpPr/>
              <p:nvPr/>
            </p:nvSpPr>
            <p:spPr bwMode="auto">
              <a:xfrm>
                <a:off x="4081943" y="5093396"/>
                <a:ext cx="2344908" cy="8424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  <a:cs typeface="+mn-cs"/>
                  </a:rPr>
                  <a:t>双绞线分屏蔽双绞线和无屏蔽双绞线。由两根相互绝缘的导线组成。</a:t>
                </a:r>
              </a:p>
            </p:txBody>
          </p:sp>
          <p:sp>
            <p:nvSpPr>
              <p:cNvPr id="30" name="iSļîḓe"/>
              <p:cNvSpPr txBox="1"/>
              <p:nvPr/>
            </p:nvSpPr>
            <p:spPr bwMode="auto">
              <a:xfrm>
                <a:off x="4066113" y="4594283"/>
                <a:ext cx="2107807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/>
                  <a:t>双绞线</a:t>
                </a:r>
                <a:endParaRPr lang="en-US" altLang="zh-CN" sz="2000" b="1" dirty="0"/>
              </a:p>
            </p:txBody>
          </p:sp>
          <p:sp>
            <p:nvSpPr>
              <p:cNvPr id="33" name="ísļîďè">
                <a:extLst>
                  <a:ext uri="{FF2B5EF4-FFF2-40B4-BE49-F238E27FC236}">
                    <a16:creationId xmlns:a16="http://schemas.microsoft.com/office/drawing/2014/main" id="{DD86736B-7D2A-0862-0A8A-3C0AD167B2FB}"/>
                  </a:ext>
                </a:extLst>
              </p:cNvPr>
              <p:cNvSpPr/>
              <p:nvPr/>
            </p:nvSpPr>
            <p:spPr bwMode="auto">
              <a:xfrm>
                <a:off x="5883698" y="2050866"/>
                <a:ext cx="2344908" cy="8424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  <a:cs typeface="+mn-cs"/>
                  </a:rPr>
                  <a:t>光导纤维以光纤维载体，利用光的全反向原理传播光信号。</a:t>
                </a:r>
              </a:p>
            </p:txBody>
          </p:sp>
          <p:sp>
            <p:nvSpPr>
              <p:cNvPr id="34" name="ísļîďè">
                <a:extLst>
                  <a:ext uri="{FF2B5EF4-FFF2-40B4-BE49-F238E27FC236}">
                    <a16:creationId xmlns:a16="http://schemas.microsoft.com/office/drawing/2014/main" id="{58104E9E-3EDA-1AA0-8423-C019E7BC8A6F}"/>
                  </a:ext>
                </a:extLst>
              </p:cNvPr>
              <p:cNvSpPr/>
              <p:nvPr/>
            </p:nvSpPr>
            <p:spPr bwMode="auto">
              <a:xfrm>
                <a:off x="7349615" y="5277253"/>
                <a:ext cx="2344908" cy="8424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  <a:cs typeface="+mn-cs"/>
                  </a:rPr>
                  <a:t>在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  <a:cs typeface="+mn-cs"/>
                  </a:rPr>
                  <a:t>20</a:t>
                </a: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  <a:cs typeface="+mn-cs"/>
                  </a:rPr>
                  <a:t>世纪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  <a:cs typeface="+mn-cs"/>
                  </a:rPr>
                  <a:t>20</a:t>
                </a: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  <a:cs typeface="+mn-cs"/>
                  </a:rPr>
                  <a:t>年代初期出现。应用电力线传输信号的实例最早是电力线电话。</a:t>
                </a:r>
              </a:p>
            </p:txBody>
          </p:sp>
          <p:sp>
            <p:nvSpPr>
              <p:cNvPr id="35" name="ísļîďè">
                <a:extLst>
                  <a:ext uri="{FF2B5EF4-FFF2-40B4-BE49-F238E27FC236}">
                    <a16:creationId xmlns:a16="http://schemas.microsoft.com/office/drawing/2014/main" id="{995BB75C-5F16-E342-073E-60DC565A8669}"/>
                  </a:ext>
                </a:extLst>
              </p:cNvPr>
              <p:cNvSpPr/>
              <p:nvPr/>
            </p:nvSpPr>
            <p:spPr bwMode="auto">
              <a:xfrm>
                <a:off x="1890705" y="1939171"/>
                <a:ext cx="2344908" cy="8424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  <a:cs typeface="+mn-cs"/>
                  </a:rPr>
                  <a:t>同轴电缆分基带同轴电缆和宽带同轴电缆，其结构是在一个包有绝缘的实心导线外，再套上一层外面也有一层绝缘的空心圆形导线。</a:t>
                </a:r>
              </a:p>
            </p:txBody>
          </p:sp>
        </p:grpSp>
        <p:sp>
          <p:nvSpPr>
            <p:cNvPr id="28" name="iŝlîḋè"/>
            <p:cNvSpPr txBox="1"/>
            <p:nvPr/>
          </p:nvSpPr>
          <p:spPr bwMode="auto">
            <a:xfrm>
              <a:off x="7918666" y="4817639"/>
              <a:ext cx="2107807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/>
                <a:t>电力线</a:t>
              </a:r>
              <a:endParaRPr lang="en-US" altLang="zh-CN" sz="2000" b="1" dirty="0"/>
            </a:p>
          </p:txBody>
        </p:sp>
        <p:sp>
          <p:nvSpPr>
            <p:cNvPr id="26" name="isḻíḓe"/>
            <p:cNvSpPr txBox="1"/>
            <p:nvPr/>
          </p:nvSpPr>
          <p:spPr bwMode="auto">
            <a:xfrm>
              <a:off x="5999347" y="1347572"/>
              <a:ext cx="2107807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/>
                <a:t>光纤</a:t>
              </a:r>
              <a:endParaRPr lang="en-US" altLang="zh-CN" sz="2000" b="1" dirty="0"/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8a146b94-de80-4819-a61d-7e151d05998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49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49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08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0643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0643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0426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0642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0642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49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497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FF7F5B"/>
      </a:accent1>
      <a:accent2>
        <a:srgbClr val="FE9B57"/>
      </a:accent2>
      <a:accent3>
        <a:srgbClr val="FFCE4C"/>
      </a:accent3>
      <a:accent4>
        <a:srgbClr val="72564C"/>
      </a:accent4>
      <a:accent5>
        <a:srgbClr val="F43873"/>
      </a:accent5>
      <a:accent6>
        <a:srgbClr val="768394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F7F5B"/>
    </a:accent1>
    <a:accent2>
      <a:srgbClr val="FE9B57"/>
    </a:accent2>
    <a:accent3>
      <a:srgbClr val="FFCE4C"/>
    </a:accent3>
    <a:accent4>
      <a:srgbClr val="72564C"/>
    </a:accent4>
    <a:accent5>
      <a:srgbClr val="F43873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F7F5B"/>
    </a:accent1>
    <a:accent2>
      <a:srgbClr val="FE9B57"/>
    </a:accent2>
    <a:accent3>
      <a:srgbClr val="FFCE4C"/>
    </a:accent3>
    <a:accent4>
      <a:srgbClr val="72564C"/>
    </a:accent4>
    <a:accent5>
      <a:srgbClr val="F43873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F7F5B"/>
    </a:accent1>
    <a:accent2>
      <a:srgbClr val="FE9B57"/>
    </a:accent2>
    <a:accent3>
      <a:srgbClr val="FFCE4C"/>
    </a:accent3>
    <a:accent4>
      <a:srgbClr val="72564C"/>
    </a:accent4>
    <a:accent5>
      <a:srgbClr val="F43873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F7F5B"/>
    </a:accent1>
    <a:accent2>
      <a:srgbClr val="FE9B57"/>
    </a:accent2>
    <a:accent3>
      <a:srgbClr val="FFCE4C"/>
    </a:accent3>
    <a:accent4>
      <a:srgbClr val="72564C"/>
    </a:accent4>
    <a:accent5>
      <a:srgbClr val="F43873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F7F5B"/>
    </a:accent1>
    <a:accent2>
      <a:srgbClr val="FE9B57"/>
    </a:accent2>
    <a:accent3>
      <a:srgbClr val="FFCE4C"/>
    </a:accent3>
    <a:accent4>
      <a:srgbClr val="72564C"/>
    </a:accent4>
    <a:accent5>
      <a:srgbClr val="F43873"/>
    </a:accent5>
    <a:accent6>
      <a:srgbClr val="768394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139</TotalTime>
  <Words>944</Words>
  <Application>Microsoft Office PowerPoint</Application>
  <PresentationFormat>宽屏</PresentationFormat>
  <Paragraphs>145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Helvetica Neue</vt:lpstr>
      <vt:lpstr>庞门正道标题体</vt:lpstr>
      <vt:lpstr>站酷小薇LOGO体</vt:lpstr>
      <vt:lpstr>Arial</vt:lpstr>
      <vt:lpstr>Calibri</vt:lpstr>
      <vt:lpstr>Impact</vt:lpstr>
      <vt:lpstr>主题5</vt:lpstr>
      <vt:lpstr>计算机网络</vt:lpstr>
      <vt:lpstr>PowerPoint 演示文稿</vt:lpstr>
      <vt:lpstr>什么是传输媒体</vt:lpstr>
      <vt:lpstr>定义</vt:lpstr>
      <vt:lpstr>传输媒体的基本特性</vt:lpstr>
      <vt:lpstr>传输媒体的基本特性</vt:lpstr>
      <vt:lpstr>传输媒体的分类</vt:lpstr>
      <vt:lpstr>传输媒体的两个大类</vt:lpstr>
      <vt:lpstr>导引型传输媒体</vt:lpstr>
      <vt:lpstr>非导引型传输媒体</vt:lpstr>
      <vt:lpstr>常见传输媒体的优缺点</vt:lpstr>
      <vt:lpstr>双绞线的优缺点</vt:lpstr>
      <vt:lpstr>同轴电缆的优缺点</vt:lpstr>
      <vt:lpstr>光导纤维的优缺点</vt:lpstr>
      <vt:lpstr>微波通信的优缺点</vt:lpstr>
      <vt:lpstr>谢谢观看！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冯 小强</cp:lastModifiedBy>
  <cp:revision>19</cp:revision>
  <cp:lastPrinted>2018-05-21T16:00:00Z</cp:lastPrinted>
  <dcterms:created xsi:type="dcterms:W3CDTF">2018-05-21T16:00:00Z</dcterms:created>
  <dcterms:modified xsi:type="dcterms:W3CDTF">2022-10-28T09:04:07Z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2052-11.1.0.9584</vt:lpwstr>
  </property>
</Properties>
</file>