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08C7-74C7-45A2-AF90-F57565B44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2EE48-347C-4436-B3AA-AD37540BB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AB80-8043-42B7-B002-595F550D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DDFF-D7FE-4D0F-B167-45F05DC9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8DFDA-2489-4FC9-AC68-D9CF19AC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7DA2-6F09-451F-8B93-ED1E6FC8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A75E-6C45-4497-BBB9-032F5069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DAE9-20D5-4639-9810-3C5D7988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56C4-67D3-49B1-8402-0BCA0795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468F-806C-4693-9319-94840147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11B2D-7A12-4656-B53D-E7019D873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0D1A-5677-40F2-946B-349EB0307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9840-2B38-415E-9DF7-8BC10FFF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8A59-A711-40FE-89A1-80E423B1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77F8-8152-4E9C-A495-AC5192DD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C140-B453-4E20-B921-1FAA1077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4821-E28E-4EB2-B64E-37883CEA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44E2-05D1-4375-BD65-AC9F655C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D68F-0726-491E-BA82-D5D4E507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DA58-24CF-4EBD-8659-8CE87D16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DED5-450A-4ECE-8054-5AFDFCA6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58E4-27FC-4893-B3C2-1613BF1E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FC90-19F6-4D55-A65F-BE2C6B07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B910-09B2-46D8-8BDE-53F54838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80C0-BEB0-4357-8187-52C41BCB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AAF1-E04A-4D91-BB05-70A38941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3D13-D7B5-499F-9FBF-B92812C78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C173-9EEE-4ACF-9223-BA4AAA9B7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7744E-2FFD-4335-91C4-548BAEFD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F11D-AE42-4F70-9492-B228FA72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A0C61-B5F6-4980-9E69-99BE81BA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C4D6-C756-4E93-B658-220F2C1F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EB9C0-C5F2-4551-8E32-5568915C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69F8F-C016-4229-864F-F226AF16F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67723-DE4E-4EE5-AFB8-E005E7780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2C83-40A2-4F0F-8F30-9EE678619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468A8-865F-40EB-9A50-D1F7CC9E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944F7-22EF-4CFB-9256-1CD77C34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EB1AE-CBB7-4006-A95C-5100F4E2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FF5A-D835-4B13-9B1E-2553FC4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60E76-3079-4B98-8824-AA7BE5A9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D6BBD-A454-4C66-BEC9-344361C5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C8E70-E652-4DD8-A368-98161FF9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EB6C2-8F59-44DF-8FC6-EAFAD6C8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3E340-00D0-4440-8B9F-B944A989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F3B9A-F2C8-4209-A76C-3A9EDBE6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D1B1-5529-4370-B3E3-F6C8C4B9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2E8-B96F-46C7-A614-8AA7FCC8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E4D26-B282-4141-B3C7-4AFECC860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C619-C13A-4441-9FE3-24F85C8A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F01A-1FFC-46B2-BC65-B9EDCEAA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318AF-452A-4A08-9EA6-F0282B6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0C75-1478-479B-8D75-1F9F1A71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2277C-EC57-4BBC-8383-FB49CB7EE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0F29-8BE8-4ECC-8615-27EE5B96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6EB8-3D59-4043-8071-B08A23A5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EABF6-1523-4248-B473-FE91640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4FBC-648E-4BF6-8299-0F48F45F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718BD-61BA-42B4-AA2F-94D4478A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6CBF9-FEFF-4B78-9465-7896DDDC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700B-07F9-4EA6-931D-7BD0C9D81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9A52-0638-4FAA-BCAB-1F8550787C8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E2D5-9CF9-4A6C-9666-BD2B811C8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214E-D873-4272-BBC7-54C7DD156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CBB1-A01E-40AA-84B1-4916C08B50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318285135,&quot;Placement&quot;:&quot;Header&quot;}">
            <a:extLst>
              <a:ext uri="{FF2B5EF4-FFF2-40B4-BE49-F238E27FC236}">
                <a16:creationId xmlns:a16="http://schemas.microsoft.com/office/drawing/2014/main" id="{EACCC7A4-C22E-46B2-B865-08F33910234C}"/>
              </a:ext>
            </a:extLst>
          </p:cNvPr>
          <p:cNvSpPr txBox="1"/>
          <p:nvPr userDrawn="1"/>
        </p:nvSpPr>
        <p:spPr>
          <a:xfrm>
            <a:off x="10522089" y="0"/>
            <a:ext cx="1669911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For SNAPNET Employees Only</a:t>
            </a:r>
          </a:p>
        </p:txBody>
      </p:sp>
    </p:spTree>
    <p:extLst>
      <p:ext uri="{BB962C8B-B14F-4D97-AF65-F5344CB8AC3E}">
        <p14:creationId xmlns:p14="http://schemas.microsoft.com/office/powerpoint/2010/main" val="13853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ChangeArrowheads="1"/>
          </p:cNvSpPr>
          <p:nvPr/>
        </p:nvSpPr>
        <p:spPr bwMode="gray">
          <a:xfrm>
            <a:off x="1571356" y="396406"/>
            <a:ext cx="9975602" cy="84989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lIns="52665" tIns="26334" rIns="52665" bIns="26334" anchor="ctr"/>
          <a:lstStyle/>
          <a:p>
            <a:pPr marL="0" marR="0" lvl="0" indent="0" algn="l" defTabSz="9198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6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71680" y="1511723"/>
            <a:ext cx="2351127" cy="27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Tobe is a web application developer with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experience in designing, implementing,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testing, and upgrading business support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applications. He is an efficient front-end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back-end developer using tools such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Laravel, Eloquent ORM, JavaScript etc.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has excellent communication skills,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logical reasoning and good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analytical skills.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Helped Businesses digitize their HR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processes. Ranging from the Public Sector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 Oil and Gas industry. Processes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but were not limited to Employee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Management, Schemed and Scheme less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Payroll computation, Performance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management, Time and Attendance</a:t>
            </a:r>
          </a:p>
          <a:p>
            <a:pPr lvl="0" algn="just" defTabSz="753315" eaLnBrk="0" hangingPunct="0">
              <a:spcAft>
                <a:spcPts val="248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Solutions, Employee Leave management.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6636478" y="1571625"/>
            <a:ext cx="5112675" cy="132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lvl="1" indent="-171450" algn="just" defTabSz="910975">
              <a:spcBef>
                <a:spcPts val="200"/>
              </a:spcBef>
              <a:buSzPct val="6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of a team that designed, implemented and deployed an end to end HR Application for a client in the Oil and Gas Industry.</a:t>
            </a:r>
          </a:p>
          <a:p>
            <a:pPr marL="171450" lvl="1" indent="-171450" algn="just" defTabSz="910975">
              <a:spcBef>
                <a:spcPts val="200"/>
              </a:spcBef>
              <a:buSzPct val="6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of a team that designed, implemented and deployed an end to end HR Application for a client in the Public Sector.</a:t>
            </a:r>
          </a:p>
          <a:p>
            <a:pPr marL="171450" lvl="1" indent="-171450" algn="just" defTabSz="910975">
              <a:spcBef>
                <a:spcPts val="200"/>
              </a:spcBef>
              <a:buSzPct val="6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of a team that designed, implemented and deployed a Time and Attendance Application for a client in the Hospitality Industry.</a:t>
            </a:r>
          </a:p>
          <a:p>
            <a:pPr marL="171450" lvl="1" indent="-171450" algn="just" defTabSz="910975">
              <a:spcBef>
                <a:spcPts val="200"/>
              </a:spcBef>
              <a:buSzPct val="6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Lead a team that developed a Contract Management Application..</a:t>
            </a:r>
          </a:p>
          <a:p>
            <a:pPr marL="0" marR="0" lvl="1" algn="just" defTabSz="910975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65000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0913" marR="0" lvl="0" indent="-150913" algn="l" defTabSz="6570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Arial" panose="020B0604020202020204" pitchFamily="34" charset="0"/>
              <a:buChar char="•"/>
              <a:tabLst>
                <a:tab pos="2131637" algn="l"/>
                <a:tab pos="3080079" algn="r"/>
              </a:tabLst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gray">
          <a:xfrm>
            <a:off x="660203" y="1359081"/>
            <a:ext cx="2008102" cy="1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98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40000"/>
              </a:spcAft>
              <a:buClr>
                <a:srgbClr val="53565A"/>
              </a:buClr>
              <a:buSzPct val="75000"/>
              <a:buFontTx/>
              <a:buNone/>
              <a:tabLst/>
              <a:defRPr/>
            </a:pPr>
            <a:r>
              <a:rPr kumimoji="0" lang="en-US" sz="881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 Unicode MS" pitchFamily="34" charset="-128"/>
              </a:rPr>
              <a:t>Background</a:t>
            </a: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gray">
          <a:xfrm>
            <a:off x="6636478" y="1341188"/>
            <a:ext cx="2007055" cy="1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98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40000"/>
              </a:spcAft>
              <a:buClr>
                <a:srgbClr val="53565A"/>
              </a:buClr>
              <a:buSzPct val="75000"/>
              <a:buFontTx/>
              <a:buNone/>
              <a:tabLst/>
              <a:defRPr/>
            </a:pPr>
            <a:r>
              <a:rPr kumimoji="0" lang="en-US" sz="881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 Unicode MS" pitchFamily="34" charset="-128"/>
              </a:rPr>
              <a:t>Professional experience</a:t>
            </a:r>
          </a:p>
        </p:txBody>
      </p:sp>
      <p:sp>
        <p:nvSpPr>
          <p:cNvPr id="2057" name="Rectangle 12"/>
          <p:cNvSpPr>
            <a:spLocks noChangeArrowheads="1"/>
          </p:cNvSpPr>
          <p:nvPr/>
        </p:nvSpPr>
        <p:spPr bwMode="gray">
          <a:xfrm>
            <a:off x="3204484" y="1341188"/>
            <a:ext cx="2473351" cy="1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98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40000"/>
              </a:spcAft>
              <a:buClr>
                <a:srgbClr val="53565A"/>
              </a:buClr>
              <a:buSzPct val="75000"/>
              <a:buFontTx/>
              <a:buNone/>
              <a:tabLst/>
              <a:defRPr/>
            </a:pPr>
            <a:r>
              <a:rPr kumimoji="0" lang="en-US" sz="881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 Unicode MS" pitchFamily="34" charset="-128"/>
              </a:rPr>
              <a:t>Skills</a:t>
            </a:r>
          </a:p>
        </p:txBody>
      </p:sp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3204484" y="1534463"/>
            <a:ext cx="3302858" cy="100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defTabSz="657082"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tabLst>
                <a:tab pos="2131584" algn="l"/>
                <a:tab pos="3080002" algn="r"/>
              </a:tabLst>
              <a:defRPr/>
            </a:pPr>
            <a:r>
              <a:rPr lang="en-GB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❖ Software Development: Database Design and Management, Data structures and Algorithms, Digitization of manual processes into efficient software, Application frontend and backend development, Deployment of software solutions to cloud platforms.</a:t>
            </a:r>
          </a:p>
          <a:p>
            <a:pPr marL="0" lvl="1" defTabSz="657082"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tabLst>
                <a:tab pos="2131584" algn="l"/>
                <a:tab pos="3080002" algn="r"/>
              </a:tabLst>
              <a:defRPr/>
            </a:pPr>
            <a:r>
              <a:rPr lang="en-GB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❖ Technologies: </a:t>
            </a:r>
            <a:r>
              <a:rPr lang="en-GB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en-GB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PHP, C#, MSSQL, MYSQL, GIT, Windows Server, Microsoft Azure, Oracle Cloud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9" name="Rectangle 5"/>
          <p:cNvSpPr>
            <a:spLocks noChangeArrowheads="1"/>
          </p:cNvSpPr>
          <p:nvPr/>
        </p:nvSpPr>
        <p:spPr bwMode="auto">
          <a:xfrm>
            <a:off x="3257024" y="3640590"/>
            <a:ext cx="3197778" cy="6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1450" lvl="0" indent="-171450" defTabSz="657097"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  <a:tabLst>
                <a:tab pos="2131637" algn="l"/>
                <a:tab pos="3080079" algn="r"/>
              </a:tabLst>
              <a:defRPr/>
            </a:pPr>
            <a:r>
              <a:rPr lang="en-GB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❖ Developing </a:t>
            </a:r>
            <a:r>
              <a:rPr lang="en-GB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EnterpriseDatawarehouse</a:t>
            </a:r>
            <a:endParaRPr lang="en-GB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0" indent="-171450" defTabSz="657097"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  <a:tabLst>
                <a:tab pos="2131637" algn="l"/>
                <a:tab pos="3080079" algn="r"/>
              </a:tabLst>
              <a:defRPr/>
            </a:pPr>
            <a:r>
              <a:rPr lang="en-GB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❖ Cloud Computing on Oracle Cloud Infrastructure</a:t>
            </a:r>
          </a:p>
          <a:p>
            <a:pPr marL="171450" lvl="0" indent="-171450" defTabSz="657097"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  <a:tabLst>
                <a:tab pos="2131637" algn="l"/>
                <a:tab pos="3080079" algn="r"/>
              </a:tabLst>
              <a:defRPr/>
            </a:pPr>
            <a:r>
              <a:rPr lang="en-GB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❖ Agile/SCRUM Software Development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6570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>
                <a:tab pos="2131637" algn="l"/>
                <a:tab pos="3080079" algn="r"/>
              </a:tabLst>
              <a:defRPr/>
            </a:pPr>
            <a:endParaRPr kumimoji="0" lang="en-US" sz="81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61" name="TextBox 15"/>
          <p:cNvSpPr txBox="1">
            <a:spLocks noChangeArrowheads="1"/>
          </p:cNvSpPr>
          <p:nvPr/>
        </p:nvSpPr>
        <p:spPr bwMode="auto">
          <a:xfrm>
            <a:off x="672582" y="5019713"/>
            <a:ext cx="1984628" cy="1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  <a:defRPr sz="1100" b="1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98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40000"/>
              </a:spcAft>
              <a:buClr>
                <a:srgbClr val="53565A"/>
              </a:buClr>
              <a:buSzPct val="75000"/>
              <a:buFont typeface="Arial Unicode MS" pitchFamily="34" charset="-128"/>
              <a:buNone/>
              <a:tabLst/>
              <a:defRPr/>
            </a:pPr>
            <a:r>
              <a:rPr kumimoji="0" lang="en-ZA" sz="881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Sectors Experience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gray">
          <a:xfrm>
            <a:off x="3248171" y="3420775"/>
            <a:ext cx="2385976" cy="1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98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40000"/>
              </a:spcAft>
              <a:buClr>
                <a:srgbClr val="53565A"/>
              </a:buClr>
              <a:buSzPct val="75000"/>
              <a:buFontTx/>
              <a:buNone/>
              <a:tabLst/>
              <a:defRPr/>
            </a:pPr>
            <a:r>
              <a:rPr kumimoji="0" lang="en-US" sz="881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 Unicode MS" pitchFamily="34" charset="-128"/>
              </a:rPr>
              <a:t>Trainings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686" y="5185260"/>
            <a:ext cx="2051340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3182" marR="0" lvl="2" indent="-113182" algn="l" defTabSz="91989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SzPct val="120000"/>
              <a:buFont typeface="Wingdings" panose="05000000000000000000" pitchFamily="2" charset="2"/>
              <a:buChar char="§"/>
              <a:tabLst>
                <a:tab pos="2131584" algn="l"/>
                <a:tab pos="3080002" algn="r"/>
              </a:tabLst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Government</a:t>
            </a:r>
          </a:p>
          <a:p>
            <a:pPr marL="113182" marR="0" lvl="2" indent="-113182" algn="l" defTabSz="91989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SzPct val="120000"/>
              <a:buFont typeface="Wingdings" panose="05000000000000000000" pitchFamily="2" charset="2"/>
              <a:buChar char="§"/>
              <a:tabLst>
                <a:tab pos="2131584" algn="l"/>
                <a:tab pos="3080002" algn="r"/>
              </a:tabLs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Oil &amp; Gas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3182" marR="0" lvl="2" indent="-113182" algn="l" defTabSz="91989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SzPct val="120000"/>
              <a:buFont typeface="Wingdings" panose="05000000000000000000" pitchFamily="2" charset="2"/>
              <a:buChar char="§"/>
              <a:tabLst>
                <a:tab pos="2131584" algn="l"/>
                <a:tab pos="3080002" algn="r"/>
              </a:tabLst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Financial Services</a:t>
            </a:r>
          </a:p>
          <a:p>
            <a:pPr marL="113182" marR="0" lvl="2" indent="-113182" algn="l" defTabSz="91989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SzPct val="120000"/>
              <a:buFont typeface="Wingdings" panose="05000000000000000000" pitchFamily="2" charset="2"/>
              <a:buChar char="§"/>
              <a:tabLst>
                <a:tab pos="2131584" algn="l"/>
                <a:tab pos="3080002" algn="r"/>
              </a:tabLst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Hospitality Industry</a:t>
            </a:r>
          </a:p>
          <a:p>
            <a:pPr marL="113182" marR="0" lvl="2" indent="-113182" algn="l" defTabSz="91989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4"/>
              </a:spcAft>
              <a:buClr>
                <a:prstClr val="black">
                  <a:lumMod val="75000"/>
                  <a:lumOff val="25000"/>
                </a:prstClr>
              </a:buClr>
              <a:buSzPct val="120000"/>
              <a:buFont typeface="Wingdings" panose="05000000000000000000" pitchFamily="2" charset="2"/>
              <a:buChar char="§"/>
              <a:tabLst>
                <a:tab pos="2131584" algn="l"/>
                <a:tab pos="3080002" algn="r"/>
              </a:tabLst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Sector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9148" y="462169"/>
            <a:ext cx="3863606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9899">
              <a:defRPr/>
            </a:pPr>
            <a:r>
              <a:rPr lang="en-US" sz="9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TOBECHUKWU OBIAKOR</a:t>
            </a:r>
          </a:p>
          <a:p>
            <a:pPr lvl="0" defTabSz="919899"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– </a:t>
            </a:r>
            <a:r>
              <a:rPr lang="en-US" sz="9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Member Application Development</a:t>
            </a:r>
          </a:p>
          <a:p>
            <a:pPr marL="0" marR="0" lvl="0" indent="0" algn="l" defTabSz="9198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88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7425" y="62306"/>
            <a:ext cx="11201728" cy="334100"/>
          </a:xfrm>
        </p:spPr>
        <p:txBody>
          <a:bodyPr/>
          <a:lstStyle/>
          <a:p>
            <a:r>
              <a:rPr lang="en-GB" sz="17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team</a:t>
            </a:r>
            <a:endParaRPr lang="en-GB" sz="1765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9965" y="4518831"/>
            <a:ext cx="26570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57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Tx/>
              <a:buNone/>
              <a:tabLst>
                <a:tab pos="2131584" algn="l"/>
                <a:tab pos="3080002" algn="r"/>
              </a:tabLst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holds a B.Sc degree in Computer Science from the University of Ghana, Legon, Lagos, Nigeria.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gray">
          <a:xfrm>
            <a:off x="671680" y="4394788"/>
            <a:ext cx="2008102" cy="1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98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40000"/>
              </a:spcAft>
              <a:buClr>
                <a:srgbClr val="53565A"/>
              </a:buClr>
              <a:buSzPct val="75000"/>
              <a:buFontTx/>
              <a:buNone/>
              <a:tabLst/>
              <a:defRPr/>
            </a:pPr>
            <a:r>
              <a:rPr kumimoji="0" lang="en-US" sz="881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 Unicode MS" pitchFamily="34" charset="-128"/>
              </a:rPr>
              <a:t>Education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734" y="6219652"/>
            <a:ext cx="56602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ZA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confirm that I will be available for the entire duration of the contract Signature:  </a:t>
            </a:r>
            <a:r>
              <a:rPr lang="en-ZA" sz="1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_____________        </a:t>
            </a:r>
            <a:endParaRPr lang="en-ZA" sz="1000" dirty="0">
              <a:solidFill>
                <a:srgbClr val="31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1EA972-075B-4560-85F0-3864A9CE1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31" y="694879"/>
            <a:ext cx="848505" cy="2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4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329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Open Sans</vt:lpstr>
      <vt:lpstr>Wingdings</vt:lpstr>
      <vt:lpstr>Office Theme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team</dc:title>
  <dc:creator>Emeka Isiguzo</dc:creator>
  <cp:lastModifiedBy>Tobechukwu Obiakor</cp:lastModifiedBy>
  <cp:revision>4</cp:revision>
  <dcterms:created xsi:type="dcterms:W3CDTF">2020-05-21T10:36:41Z</dcterms:created>
  <dcterms:modified xsi:type="dcterms:W3CDTF">2020-05-21T11:30:37Z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d4333e2-18ec-46f9-b7a7-ea989b33375d_Enabled">
    <vt:lpwstr>True</vt:lpwstr>
  </property>
  <property fmtid="{D5CDD505-2E9C-101B-9397-08002B2CF9AE}" pid="3" name="MSIP_Label_ed4333e2-18ec-46f9-b7a7-ea989b33375d_SiteId">
    <vt:lpwstr>ba130eca-3030-48e1-9089-c979293aeb70</vt:lpwstr>
  </property>
  <property fmtid="{D5CDD505-2E9C-101B-9397-08002B2CF9AE}" pid="4" name="MSIP_Label_ed4333e2-18ec-46f9-b7a7-ea989b33375d_Owner">
    <vt:lpwstr>SNAPNETUSER@DESKTOP-EVNHC5H</vt:lpwstr>
  </property>
  <property fmtid="{D5CDD505-2E9C-101B-9397-08002B2CF9AE}" pid="5" name="MSIP_Label_ed4333e2-18ec-46f9-b7a7-ea989b33375d_SetDate">
    <vt:lpwstr>2020-05-21T10:37:50.6222423Z</vt:lpwstr>
  </property>
  <property fmtid="{D5CDD505-2E9C-101B-9397-08002B2CF9AE}" pid="6" name="MSIP_Label_ed4333e2-18ec-46f9-b7a7-ea989b33375d_Name">
    <vt:lpwstr>General</vt:lpwstr>
  </property>
  <property fmtid="{D5CDD505-2E9C-101B-9397-08002B2CF9AE}" pid="7" name="MSIP_Label_ed4333e2-18ec-46f9-b7a7-ea989b33375d_Application">
    <vt:lpwstr>Microsoft Azure Information Protection</vt:lpwstr>
  </property>
  <property fmtid="{D5CDD505-2E9C-101B-9397-08002B2CF9AE}" pid="8" name="MSIP_Label_ed4333e2-18ec-46f9-b7a7-ea989b33375d_ActionId">
    <vt:lpwstr>7b9e22a3-5b3e-48aa-bb97-00cfc555596b</vt:lpwstr>
  </property>
  <property fmtid="{D5CDD505-2E9C-101B-9397-08002B2CF9AE}" pid="9" name="MSIP_Label_ed4333e2-18ec-46f9-b7a7-ea989b33375d_Extended_MSFT_Method">
    <vt:lpwstr>Manual</vt:lpwstr>
  </property>
  <property fmtid="{D5CDD505-2E9C-101B-9397-08002B2CF9AE}" pid="10" name="Sensitivity">
    <vt:lpwstr>General</vt:lpwstr>
  </property>
</Properties>
</file>