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91" r:id="rId5"/>
    <p:sldId id="372" r:id="rId6"/>
    <p:sldId id="373" r:id="rId7"/>
    <p:sldId id="377" r:id="rId8"/>
    <p:sldId id="376" r:id="rId9"/>
    <p:sldId id="378" r:id="rId10"/>
    <p:sldId id="382" r:id="rId11"/>
    <p:sldId id="389" r:id="rId12"/>
    <p:sldId id="391" r:id="rId13"/>
    <p:sldId id="379" r:id="rId14"/>
    <p:sldId id="383" r:id="rId15"/>
    <p:sldId id="388" r:id="rId16"/>
    <p:sldId id="390" r:id="rId17"/>
    <p:sldId id="380" r:id="rId18"/>
    <p:sldId id="384" r:id="rId19"/>
    <p:sldId id="385" r:id="rId20"/>
    <p:sldId id="386" r:id="rId21"/>
    <p:sldId id="387" r:id="rId22"/>
    <p:sldId id="381" r:id="rId23"/>
    <p:sldId id="374" r:id="rId24"/>
    <p:sldId id="3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ti Auvinen" initials="AA" lastIdx="1" clrIdx="0">
    <p:extLst>
      <p:ext uri="{19B8F6BF-5375-455C-9EA6-DF929625EA0E}">
        <p15:presenceInfo xmlns:p15="http://schemas.microsoft.com/office/powerpoint/2012/main" userId="S::antauv@uef.fi::07a7fb21-2f28-4470-80df-ece9e447ea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CECECE"/>
    <a:srgbClr val="525252"/>
    <a:srgbClr val="333333"/>
    <a:srgbClr val="5A5A5A"/>
    <a:srgbClr val="818181"/>
    <a:srgbClr val="1C1C1C"/>
    <a:srgbClr val="656565"/>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CA26-6B4B-480B-AAD2-68D47E4137E3}" v="915" dt="2020-05-19T05:45:08.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5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Heikkilä" userId="ee711756-d543-425a-8bf4-9cc09d03271a" providerId="ADAL" clId="{3BF2886E-A289-42AF-A018-79537CFEF647}"/>
    <pc:docChg chg="modSld">
      <pc:chgData name="Tony Heikkilä" userId="ee711756-d543-425a-8bf4-9cc09d03271a" providerId="ADAL" clId="{3BF2886E-A289-42AF-A018-79537CFEF647}" dt="2020-05-13T05:07:54.062" v="0" actId="20577"/>
      <pc:docMkLst>
        <pc:docMk/>
      </pc:docMkLst>
      <pc:sldChg chg="modSp mod">
        <pc:chgData name="Tony Heikkilä" userId="ee711756-d543-425a-8bf4-9cc09d03271a" providerId="ADAL" clId="{3BF2886E-A289-42AF-A018-79537CFEF647}" dt="2020-05-13T05:07:54.062" v="0" actId="20577"/>
        <pc:sldMkLst>
          <pc:docMk/>
          <pc:sldMk cId="25843737" sldId="372"/>
        </pc:sldMkLst>
        <pc:spChg chg="mod">
          <ac:chgData name="Tony Heikkilä" userId="ee711756-d543-425a-8bf4-9cc09d03271a" providerId="ADAL" clId="{3BF2886E-A289-42AF-A018-79537CFEF647}" dt="2020-05-13T05:07:54.062" v="0" actId="20577"/>
          <ac:spMkLst>
            <pc:docMk/>
            <pc:sldMk cId="25843737" sldId="372"/>
            <ac:spMk id="5" creationId="{7BD7E7BD-B250-014F-9D9E-81E13F6757B7}"/>
          </ac:spMkLst>
        </pc:spChg>
      </pc:sldChg>
    </pc:docChg>
  </pc:docChgLst>
  <pc:docChgLst>
    <pc:chgData name="Antti Auvinen" userId="07a7fb21-2f28-4470-80df-ece9e447eafb" providerId="ADAL" clId="{EBA0CA26-6B4B-480B-AAD2-68D47E4137E3}"/>
    <pc:docChg chg="undo custSel addSld delSld modSld sldOrd">
      <pc:chgData name="Antti Auvinen" userId="07a7fb21-2f28-4470-80df-ece9e447eafb" providerId="ADAL" clId="{EBA0CA26-6B4B-480B-AAD2-68D47E4137E3}" dt="2020-05-19T07:47:49.072" v="3541" actId="1076"/>
      <pc:docMkLst>
        <pc:docMk/>
      </pc:docMkLst>
      <pc:sldChg chg="delSp modSp mod">
        <pc:chgData name="Antti Auvinen" userId="07a7fb21-2f28-4470-80df-ece9e447eafb" providerId="ADAL" clId="{EBA0CA26-6B4B-480B-AAD2-68D47E4137E3}" dt="2020-05-14T06:33:47.465" v="957" actId="790"/>
        <pc:sldMkLst>
          <pc:docMk/>
          <pc:sldMk cId="1588198173" sldId="376"/>
        </pc:sldMkLst>
        <pc:spChg chg="mod">
          <ac:chgData name="Antti Auvinen" userId="07a7fb21-2f28-4470-80df-ece9e447eafb" providerId="ADAL" clId="{EBA0CA26-6B4B-480B-AAD2-68D47E4137E3}" dt="2020-05-14T06:33:47.465" v="957" actId="790"/>
          <ac:spMkLst>
            <pc:docMk/>
            <pc:sldMk cId="1588198173" sldId="376"/>
            <ac:spMk id="5" creationId="{6939B0F2-5422-4B5A-99C2-846540CD3A47}"/>
          </ac:spMkLst>
        </pc:spChg>
        <pc:spChg chg="del">
          <ac:chgData name="Antti Auvinen" userId="07a7fb21-2f28-4470-80df-ece9e447eafb" providerId="ADAL" clId="{EBA0CA26-6B4B-480B-AAD2-68D47E4137E3}" dt="2020-05-14T06:02:44.293" v="912" actId="478"/>
          <ac:spMkLst>
            <pc:docMk/>
            <pc:sldMk cId="1588198173" sldId="376"/>
            <ac:spMk id="21" creationId="{14BF9ECE-6968-46E1-8717-4148F23E5996}"/>
          </ac:spMkLst>
        </pc:spChg>
      </pc:sldChg>
      <pc:sldChg chg="addSp">
        <pc:chgData name="Antti Auvinen" userId="07a7fb21-2f28-4470-80df-ece9e447eafb" providerId="ADAL" clId="{EBA0CA26-6B4B-480B-AAD2-68D47E4137E3}" dt="2020-05-14T06:02:37.448" v="911"/>
        <pc:sldMkLst>
          <pc:docMk/>
          <pc:sldMk cId="3738780936" sldId="377"/>
        </pc:sldMkLst>
        <pc:spChg chg="add">
          <ac:chgData name="Antti Auvinen" userId="07a7fb21-2f28-4470-80df-ece9e447eafb" providerId="ADAL" clId="{EBA0CA26-6B4B-480B-AAD2-68D47E4137E3}" dt="2020-05-14T06:02:37.448" v="911"/>
          <ac:spMkLst>
            <pc:docMk/>
            <pc:sldMk cId="3738780936" sldId="377"/>
            <ac:spMk id="6" creationId="{7962D928-6FFA-4C6A-999E-52D446D50EF9}"/>
          </ac:spMkLst>
        </pc:spChg>
      </pc:sldChg>
      <pc:sldChg chg="delSp mod">
        <pc:chgData name="Antti Auvinen" userId="07a7fb21-2f28-4470-80df-ece9e447eafb" providerId="ADAL" clId="{EBA0CA26-6B4B-480B-AAD2-68D47E4137E3}" dt="2020-05-14T06:02:59.698" v="913" actId="478"/>
        <pc:sldMkLst>
          <pc:docMk/>
          <pc:sldMk cId="1281295454" sldId="378"/>
        </pc:sldMkLst>
        <pc:spChg chg="del">
          <ac:chgData name="Antti Auvinen" userId="07a7fb21-2f28-4470-80df-ece9e447eafb" providerId="ADAL" clId="{EBA0CA26-6B4B-480B-AAD2-68D47E4137E3}" dt="2020-05-14T06:02:59.698" v="913" actId="478"/>
          <ac:spMkLst>
            <pc:docMk/>
            <pc:sldMk cId="1281295454" sldId="378"/>
            <ac:spMk id="19" creationId="{34FCDB59-ED36-438C-AC64-D8703E634AF4}"/>
          </ac:spMkLst>
        </pc:spChg>
      </pc:sldChg>
      <pc:sldChg chg="addSp delSp modSp mod ord">
        <pc:chgData name="Antti Auvinen" userId="07a7fb21-2f28-4470-80df-ece9e447eafb" providerId="ADAL" clId="{EBA0CA26-6B4B-480B-AAD2-68D47E4137E3}" dt="2020-05-19T05:09:15.614" v="3300"/>
        <pc:sldMkLst>
          <pc:docMk/>
          <pc:sldMk cId="2743644545" sldId="379"/>
        </pc:sldMkLst>
        <pc:spChg chg="mod">
          <ac:chgData name="Antti Auvinen" userId="07a7fb21-2f28-4470-80df-ece9e447eafb" providerId="ADAL" clId="{EBA0CA26-6B4B-480B-AAD2-68D47E4137E3}" dt="2020-05-14T05:56:37.128" v="849" actId="1076"/>
          <ac:spMkLst>
            <pc:docMk/>
            <pc:sldMk cId="2743644545" sldId="379"/>
            <ac:spMk id="3" creationId="{8A778B45-4200-4444-975E-B7F3763827D8}"/>
          </ac:spMkLst>
        </pc:spChg>
        <pc:spChg chg="mod">
          <ac:chgData name="Antti Auvinen" userId="07a7fb21-2f28-4470-80df-ece9e447eafb" providerId="ADAL" clId="{EBA0CA26-6B4B-480B-AAD2-68D47E4137E3}" dt="2020-05-14T06:58:41.122" v="1036" actId="207"/>
          <ac:spMkLst>
            <pc:docMk/>
            <pc:sldMk cId="2743644545" sldId="379"/>
            <ac:spMk id="5" creationId="{6939B0F2-5422-4B5A-99C2-846540CD3A47}"/>
          </ac:spMkLst>
        </pc:spChg>
        <pc:spChg chg="mod">
          <ac:chgData name="Antti Auvinen" userId="07a7fb21-2f28-4470-80df-ece9e447eafb" providerId="ADAL" clId="{EBA0CA26-6B4B-480B-AAD2-68D47E4137E3}" dt="2020-05-14T05:56:21.666" v="847" actId="1076"/>
          <ac:spMkLst>
            <pc:docMk/>
            <pc:sldMk cId="2743644545" sldId="379"/>
            <ac:spMk id="6" creationId="{D5DAAE26-C3CF-41A5-90CF-A1E9F243B33A}"/>
          </ac:spMkLst>
        </pc:spChg>
        <pc:spChg chg="add mod">
          <ac:chgData name="Antti Auvinen" userId="07a7fb21-2f28-4470-80df-ece9e447eafb" providerId="ADAL" clId="{EBA0CA26-6B4B-480B-AAD2-68D47E4137E3}" dt="2020-05-14T06:00:34.537" v="910" actId="207"/>
          <ac:spMkLst>
            <pc:docMk/>
            <pc:sldMk cId="2743644545" sldId="379"/>
            <ac:spMk id="11" creationId="{90FEFCF0-8505-40F8-ACCD-F58574F4C025}"/>
          </ac:spMkLst>
        </pc:spChg>
        <pc:spChg chg="add del mod">
          <ac:chgData name="Antti Auvinen" userId="07a7fb21-2f28-4470-80df-ece9e447eafb" providerId="ADAL" clId="{EBA0CA26-6B4B-480B-AAD2-68D47E4137E3}" dt="2020-05-14T05:58:32.324" v="906" actId="478"/>
          <ac:spMkLst>
            <pc:docMk/>
            <pc:sldMk cId="2743644545" sldId="379"/>
            <ac:spMk id="24" creationId="{B91CD1B4-5002-4B5D-A88C-3F271E05B8F8}"/>
          </ac:spMkLst>
        </pc:spChg>
        <pc:spChg chg="mod">
          <ac:chgData name="Antti Auvinen" userId="07a7fb21-2f28-4470-80df-ece9e447eafb" providerId="ADAL" clId="{EBA0CA26-6B4B-480B-AAD2-68D47E4137E3}" dt="2020-05-14T05:57:06.993" v="869" actId="20577"/>
          <ac:spMkLst>
            <pc:docMk/>
            <pc:sldMk cId="2743644545" sldId="379"/>
            <ac:spMk id="26" creationId="{7AA7AAB7-7DE0-4339-BF91-7E4C4512B1A0}"/>
          </ac:spMkLst>
        </pc:spChg>
        <pc:spChg chg="mod">
          <ac:chgData name="Antti Auvinen" userId="07a7fb21-2f28-4470-80df-ece9e447eafb" providerId="ADAL" clId="{EBA0CA26-6B4B-480B-AAD2-68D47E4137E3}" dt="2020-05-14T09:10:02.604" v="1137" actId="20577"/>
          <ac:spMkLst>
            <pc:docMk/>
            <pc:sldMk cId="2743644545" sldId="379"/>
            <ac:spMk id="27" creationId="{201FB216-7824-4212-A315-091A702CFFBD}"/>
          </ac:spMkLst>
        </pc:spChg>
        <pc:picChg chg="add">
          <ac:chgData name="Antti Auvinen" userId="07a7fb21-2f28-4470-80df-ece9e447eafb" providerId="ADAL" clId="{EBA0CA26-6B4B-480B-AAD2-68D47E4137E3}" dt="2020-05-14T09:10:07.314" v="1138"/>
          <ac:picMkLst>
            <pc:docMk/>
            <pc:sldMk cId="2743644545" sldId="379"/>
            <ac:picMk id="25" creationId="{64166A0C-A560-4CBA-A691-202D71380E8A}"/>
          </ac:picMkLst>
        </pc:picChg>
      </pc:sldChg>
      <pc:sldChg chg="addSp modSp mod">
        <pc:chgData name="Antti Auvinen" userId="07a7fb21-2f28-4470-80df-ece9e447eafb" providerId="ADAL" clId="{EBA0CA26-6B4B-480B-AAD2-68D47E4137E3}" dt="2020-05-14T06:43:18.380" v="958" actId="20577"/>
        <pc:sldMkLst>
          <pc:docMk/>
          <pc:sldMk cId="4106794424" sldId="380"/>
        </pc:sldMkLst>
        <pc:spChg chg="add mod">
          <ac:chgData name="Antti Auvinen" userId="07a7fb21-2f28-4470-80df-ece9e447eafb" providerId="ADAL" clId="{EBA0CA26-6B4B-480B-AAD2-68D47E4137E3}" dt="2020-05-14T05:55:09.240" v="843" actId="14100"/>
          <ac:spMkLst>
            <pc:docMk/>
            <pc:sldMk cId="4106794424" sldId="380"/>
            <ac:spMk id="3" creationId="{1446D707-3BCC-4B25-9E53-5586151FFFC2}"/>
          </ac:spMkLst>
        </pc:spChg>
        <pc:spChg chg="mod">
          <ac:chgData name="Antti Auvinen" userId="07a7fb21-2f28-4470-80df-ece9e447eafb" providerId="ADAL" clId="{EBA0CA26-6B4B-480B-AAD2-68D47E4137E3}" dt="2020-05-14T05:45:56.921" v="60" actId="255"/>
          <ac:spMkLst>
            <pc:docMk/>
            <pc:sldMk cId="4106794424" sldId="380"/>
            <ac:spMk id="11" creationId="{58312A10-31F9-4B39-B79A-DC234EB42FBF}"/>
          </ac:spMkLst>
        </pc:spChg>
        <pc:spChg chg="mod">
          <ac:chgData name="Antti Auvinen" userId="07a7fb21-2f28-4470-80df-ece9e447eafb" providerId="ADAL" clId="{EBA0CA26-6B4B-480B-AAD2-68D47E4137E3}" dt="2020-05-14T05:48:45.163" v="415" actId="255"/>
          <ac:spMkLst>
            <pc:docMk/>
            <pc:sldMk cId="4106794424" sldId="380"/>
            <ac:spMk id="23" creationId="{85A917C9-9712-4299-B6A7-6B64234892AE}"/>
          </ac:spMkLst>
        </pc:spChg>
        <pc:spChg chg="mod">
          <ac:chgData name="Antti Auvinen" userId="07a7fb21-2f28-4470-80df-ece9e447eafb" providerId="ADAL" clId="{EBA0CA26-6B4B-480B-AAD2-68D47E4137E3}" dt="2020-05-14T05:46:53.788" v="134" actId="20577"/>
          <ac:spMkLst>
            <pc:docMk/>
            <pc:sldMk cId="4106794424" sldId="380"/>
            <ac:spMk id="24" creationId="{47809D66-907D-4D52-B919-EB80F7E1EEEF}"/>
          </ac:spMkLst>
        </pc:spChg>
        <pc:spChg chg="mod">
          <ac:chgData name="Antti Auvinen" userId="07a7fb21-2f28-4470-80df-ece9e447eafb" providerId="ADAL" clId="{EBA0CA26-6B4B-480B-AAD2-68D47E4137E3}" dt="2020-05-14T05:47:14.786" v="342" actId="20577"/>
          <ac:spMkLst>
            <pc:docMk/>
            <pc:sldMk cId="4106794424" sldId="380"/>
            <ac:spMk id="25" creationId="{9323C04D-878F-4CA3-89AE-C66E3D4C02BF}"/>
          </ac:spMkLst>
        </pc:spChg>
        <pc:spChg chg="mod">
          <ac:chgData name="Antti Auvinen" userId="07a7fb21-2f28-4470-80df-ece9e447eafb" providerId="ADAL" clId="{EBA0CA26-6B4B-480B-AAD2-68D47E4137E3}" dt="2020-05-14T05:48:35.447" v="414" actId="255"/>
          <ac:spMkLst>
            <pc:docMk/>
            <pc:sldMk cId="4106794424" sldId="380"/>
            <ac:spMk id="30" creationId="{193F1270-2688-4B17-A23F-EEC7535E788D}"/>
          </ac:spMkLst>
        </pc:spChg>
        <pc:spChg chg="mod">
          <ac:chgData name="Antti Auvinen" userId="07a7fb21-2f28-4470-80df-ece9e447eafb" providerId="ADAL" clId="{EBA0CA26-6B4B-480B-AAD2-68D47E4137E3}" dt="2020-05-14T06:43:18.380" v="958" actId="20577"/>
          <ac:spMkLst>
            <pc:docMk/>
            <pc:sldMk cId="4106794424" sldId="380"/>
            <ac:spMk id="32" creationId="{CE220068-D793-4A6C-9BF6-B83EC13E1C1F}"/>
          </ac:spMkLst>
        </pc:spChg>
        <pc:spChg chg="mod">
          <ac:chgData name="Antti Auvinen" userId="07a7fb21-2f28-4470-80df-ece9e447eafb" providerId="ADAL" clId="{EBA0CA26-6B4B-480B-AAD2-68D47E4137E3}" dt="2020-05-14T05:52:39.816" v="651" actId="20577"/>
          <ac:spMkLst>
            <pc:docMk/>
            <pc:sldMk cId="4106794424" sldId="380"/>
            <ac:spMk id="33" creationId="{B9C79364-166F-4DF2-AD74-306094C6FC89}"/>
          </ac:spMkLst>
        </pc:spChg>
        <pc:spChg chg="mod">
          <ac:chgData name="Antti Auvinen" userId="07a7fb21-2f28-4470-80df-ece9e447eafb" providerId="ADAL" clId="{EBA0CA26-6B4B-480B-AAD2-68D47E4137E3}" dt="2020-05-14T05:51:32.877" v="609" actId="20577"/>
          <ac:spMkLst>
            <pc:docMk/>
            <pc:sldMk cId="4106794424" sldId="380"/>
            <ac:spMk id="34" creationId="{A4FBB6B0-3782-4DE1-B100-7018197C0873}"/>
          </ac:spMkLst>
        </pc:spChg>
        <pc:spChg chg="mod">
          <ac:chgData name="Antti Auvinen" userId="07a7fb21-2f28-4470-80df-ece9e447eafb" providerId="ADAL" clId="{EBA0CA26-6B4B-480B-AAD2-68D47E4137E3}" dt="2020-05-14T05:49:13.977" v="433" actId="20577"/>
          <ac:spMkLst>
            <pc:docMk/>
            <pc:sldMk cId="4106794424" sldId="380"/>
            <ac:spMk id="37" creationId="{CBB00674-8E97-49E4-9FD7-32373018B7FB}"/>
          </ac:spMkLst>
        </pc:spChg>
        <pc:spChg chg="mod">
          <ac:chgData name="Antti Auvinen" userId="07a7fb21-2f28-4470-80df-ece9e447eafb" providerId="ADAL" clId="{EBA0CA26-6B4B-480B-AAD2-68D47E4137E3}" dt="2020-05-14T05:52:56.791" v="666" actId="20577"/>
          <ac:spMkLst>
            <pc:docMk/>
            <pc:sldMk cId="4106794424" sldId="380"/>
            <ac:spMk id="38" creationId="{846D6A8B-F72F-4EFE-B446-C7737C6E1EB6}"/>
          </ac:spMkLst>
        </pc:spChg>
        <pc:spChg chg="mod">
          <ac:chgData name="Antti Auvinen" userId="07a7fb21-2f28-4470-80df-ece9e447eafb" providerId="ADAL" clId="{EBA0CA26-6B4B-480B-AAD2-68D47E4137E3}" dt="2020-05-14T05:53:20.043" v="817" actId="1076"/>
          <ac:spMkLst>
            <pc:docMk/>
            <pc:sldMk cId="4106794424" sldId="380"/>
            <ac:spMk id="39" creationId="{CD69115F-A575-4EFF-A316-E965F25F874C}"/>
          </ac:spMkLst>
        </pc:spChg>
        <pc:spChg chg="mod">
          <ac:chgData name="Antti Auvinen" userId="07a7fb21-2f28-4470-80df-ece9e447eafb" providerId="ADAL" clId="{EBA0CA26-6B4B-480B-AAD2-68D47E4137E3}" dt="2020-05-14T05:53:23.695" v="818" actId="1076"/>
          <ac:spMkLst>
            <pc:docMk/>
            <pc:sldMk cId="4106794424" sldId="380"/>
            <ac:spMk id="40" creationId="{0E2A15F1-C59B-4C84-8A71-C6BF1DBDA269}"/>
          </ac:spMkLst>
        </pc:spChg>
      </pc:sldChg>
      <pc:sldChg chg="addSp delSp modSp new mod">
        <pc:chgData name="Antti Auvinen" userId="07a7fb21-2f28-4470-80df-ece9e447eafb" providerId="ADAL" clId="{EBA0CA26-6B4B-480B-AAD2-68D47E4137E3}" dt="2020-05-14T07:17:43.600" v="1056" actId="20577"/>
        <pc:sldMkLst>
          <pc:docMk/>
          <pc:sldMk cId="1617433995" sldId="381"/>
        </pc:sldMkLst>
        <pc:spChg chg="add del mod">
          <ac:chgData name="Antti Auvinen" userId="07a7fb21-2f28-4470-80df-ece9e447eafb" providerId="ADAL" clId="{EBA0CA26-6B4B-480B-AAD2-68D47E4137E3}" dt="2020-05-14T06:54:25.737" v="1033" actId="478"/>
          <ac:spMkLst>
            <pc:docMk/>
            <pc:sldMk cId="1617433995" sldId="381"/>
            <ac:spMk id="4" creationId="{A27A9CAB-3EA1-43EC-85A5-06648D92C11C}"/>
          </ac:spMkLst>
        </pc:spChg>
        <pc:spChg chg="add del mod">
          <ac:chgData name="Antti Auvinen" userId="07a7fb21-2f28-4470-80df-ece9e447eafb" providerId="ADAL" clId="{EBA0CA26-6B4B-480B-AAD2-68D47E4137E3}" dt="2020-05-14T06:54:23.608" v="1031" actId="478"/>
          <ac:spMkLst>
            <pc:docMk/>
            <pc:sldMk cId="1617433995" sldId="381"/>
            <ac:spMk id="5" creationId="{B3622E3B-384C-42D0-B203-37E40C9984A4}"/>
          </ac:spMkLst>
        </pc:spChg>
        <pc:spChg chg="add del mod">
          <ac:chgData name="Antti Auvinen" userId="07a7fb21-2f28-4470-80df-ece9e447eafb" providerId="ADAL" clId="{EBA0CA26-6B4B-480B-AAD2-68D47E4137E3}" dt="2020-05-14T06:54:24.537" v="1032" actId="478"/>
          <ac:spMkLst>
            <pc:docMk/>
            <pc:sldMk cId="1617433995" sldId="381"/>
            <ac:spMk id="6" creationId="{E612467F-6059-4E1D-8C5E-0E62D1A9C992}"/>
          </ac:spMkLst>
        </pc:spChg>
        <pc:spChg chg="add mod">
          <ac:chgData name="Antti Auvinen" userId="07a7fb21-2f28-4470-80df-ece9e447eafb" providerId="ADAL" clId="{EBA0CA26-6B4B-480B-AAD2-68D47E4137E3}" dt="2020-05-14T07:15:01.971" v="1038" actId="14100"/>
          <ac:spMkLst>
            <pc:docMk/>
            <pc:sldMk cId="1617433995" sldId="381"/>
            <ac:spMk id="12" creationId="{01176145-8D3F-4180-8ADE-2346134CC6E2}"/>
          </ac:spMkLst>
        </pc:spChg>
        <pc:spChg chg="add mod">
          <ac:chgData name="Antti Auvinen" userId="07a7fb21-2f28-4470-80df-ece9e447eafb" providerId="ADAL" clId="{EBA0CA26-6B4B-480B-AAD2-68D47E4137E3}" dt="2020-05-14T06:50:42.107" v="985" actId="1076"/>
          <ac:spMkLst>
            <pc:docMk/>
            <pc:sldMk cId="1617433995" sldId="381"/>
            <ac:spMk id="13" creationId="{CD78164F-0E29-4FFB-BB52-65DB2EDC8C03}"/>
          </ac:spMkLst>
        </pc:spChg>
        <pc:spChg chg="add mod">
          <ac:chgData name="Antti Auvinen" userId="07a7fb21-2f28-4470-80df-ece9e447eafb" providerId="ADAL" clId="{EBA0CA26-6B4B-480B-AAD2-68D47E4137E3}" dt="2020-05-14T06:51:53.924" v="1028" actId="1076"/>
          <ac:spMkLst>
            <pc:docMk/>
            <pc:sldMk cId="1617433995" sldId="381"/>
            <ac:spMk id="14" creationId="{C2B049D0-A6CA-4C28-9BA2-70619166E50B}"/>
          </ac:spMkLst>
        </pc:spChg>
        <pc:spChg chg="add mod">
          <ac:chgData name="Antti Auvinen" userId="07a7fb21-2f28-4470-80df-ece9e447eafb" providerId="ADAL" clId="{EBA0CA26-6B4B-480B-AAD2-68D47E4137E3}" dt="2020-05-14T06:51:58.129" v="1029" actId="1076"/>
          <ac:spMkLst>
            <pc:docMk/>
            <pc:sldMk cId="1617433995" sldId="381"/>
            <ac:spMk id="15" creationId="{413140F9-18AF-4642-8144-5CD7A46A4D70}"/>
          </ac:spMkLst>
        </pc:spChg>
        <pc:spChg chg="add mod">
          <ac:chgData name="Antti Auvinen" userId="07a7fb21-2f28-4470-80df-ece9e447eafb" providerId="ADAL" clId="{EBA0CA26-6B4B-480B-AAD2-68D47E4137E3}" dt="2020-05-14T06:51:46.431" v="1026" actId="1076"/>
          <ac:spMkLst>
            <pc:docMk/>
            <pc:sldMk cId="1617433995" sldId="381"/>
            <ac:spMk id="16" creationId="{0EAA1C83-AE57-4063-8AE6-B619876A9B71}"/>
          </ac:spMkLst>
        </pc:spChg>
        <pc:spChg chg="add mod">
          <ac:chgData name="Antti Auvinen" userId="07a7fb21-2f28-4470-80df-ece9e447eafb" providerId="ADAL" clId="{EBA0CA26-6B4B-480B-AAD2-68D47E4137E3}" dt="2020-05-14T07:17:43.600" v="1056" actId="20577"/>
          <ac:spMkLst>
            <pc:docMk/>
            <pc:sldMk cId="1617433995" sldId="381"/>
            <ac:spMk id="17" creationId="{2F4AF15C-7629-4565-82BB-55094EB4262E}"/>
          </ac:spMkLst>
        </pc:spChg>
        <pc:picChg chg="add del mod">
          <ac:chgData name="Antti Auvinen" userId="07a7fb21-2f28-4470-80df-ece9e447eafb" providerId="ADAL" clId="{EBA0CA26-6B4B-480B-AAD2-68D47E4137E3}" dt="2020-05-14T06:49:21.904" v="968" actId="478"/>
          <ac:picMkLst>
            <pc:docMk/>
            <pc:sldMk cId="1617433995" sldId="381"/>
            <ac:picMk id="2" creationId="{E734CB07-FB66-4415-A3FA-04C6B47452BF}"/>
          </ac:picMkLst>
        </pc:picChg>
        <pc:picChg chg="add del mod">
          <ac:chgData name="Antti Auvinen" userId="07a7fb21-2f28-4470-80df-ece9e447eafb" providerId="ADAL" clId="{EBA0CA26-6B4B-480B-AAD2-68D47E4137E3}" dt="2020-05-14T06:54:33.793" v="1035" actId="478"/>
          <ac:picMkLst>
            <pc:docMk/>
            <pc:sldMk cId="1617433995" sldId="381"/>
            <ac:picMk id="3" creationId="{6A400457-E1B1-445B-B5C4-37CD5A5879D5}"/>
          </ac:picMkLst>
        </pc:picChg>
        <pc:picChg chg="add del mod">
          <ac:chgData name="Antti Auvinen" userId="07a7fb21-2f28-4470-80df-ece9e447eafb" providerId="ADAL" clId="{EBA0CA26-6B4B-480B-AAD2-68D47E4137E3}" dt="2020-05-14T06:49:21.067" v="967" actId="478"/>
          <ac:picMkLst>
            <pc:docMk/>
            <pc:sldMk cId="1617433995" sldId="381"/>
            <ac:picMk id="7" creationId="{6C43556C-41D0-4236-AFFE-8956DE843C7F}"/>
          </ac:picMkLst>
        </pc:picChg>
        <pc:picChg chg="add del mod">
          <ac:chgData name="Antti Auvinen" userId="07a7fb21-2f28-4470-80df-ece9e447eafb" providerId="ADAL" clId="{EBA0CA26-6B4B-480B-AAD2-68D47E4137E3}" dt="2020-05-14T06:49:19.695" v="965" actId="478"/>
          <ac:picMkLst>
            <pc:docMk/>
            <pc:sldMk cId="1617433995" sldId="381"/>
            <ac:picMk id="8" creationId="{C585C15C-9A6E-4336-B63F-A9083FFE4241}"/>
          </ac:picMkLst>
        </pc:picChg>
        <pc:picChg chg="add del mod">
          <ac:chgData name="Antti Auvinen" userId="07a7fb21-2f28-4470-80df-ece9e447eafb" providerId="ADAL" clId="{EBA0CA26-6B4B-480B-AAD2-68D47E4137E3}" dt="2020-05-14T06:49:20.394" v="966" actId="478"/>
          <ac:picMkLst>
            <pc:docMk/>
            <pc:sldMk cId="1617433995" sldId="381"/>
            <ac:picMk id="9" creationId="{5A397D1E-DF86-4DF2-AF32-62C7ADC97839}"/>
          </ac:picMkLst>
        </pc:picChg>
        <pc:picChg chg="add mod">
          <ac:chgData name="Antti Auvinen" userId="07a7fb21-2f28-4470-80df-ece9e447eafb" providerId="ADAL" clId="{EBA0CA26-6B4B-480B-AAD2-68D47E4137E3}" dt="2020-05-14T06:49:25.866" v="970" actId="1076"/>
          <ac:picMkLst>
            <pc:docMk/>
            <pc:sldMk cId="1617433995" sldId="381"/>
            <ac:picMk id="10" creationId="{4EBEDE35-B10F-479E-A6F9-D319020DADEE}"/>
          </ac:picMkLst>
        </pc:picChg>
        <pc:picChg chg="add mod">
          <ac:chgData name="Antti Auvinen" userId="07a7fb21-2f28-4470-80df-ece9e447eafb" providerId="ADAL" clId="{EBA0CA26-6B4B-480B-AAD2-68D47E4137E3}" dt="2020-05-14T06:49:33.863" v="973" actId="1076"/>
          <ac:picMkLst>
            <pc:docMk/>
            <pc:sldMk cId="1617433995" sldId="381"/>
            <ac:picMk id="11" creationId="{66F64F4F-B10C-4B00-A765-503B0E929796}"/>
          </ac:picMkLst>
        </pc:picChg>
      </pc:sldChg>
      <pc:sldChg chg="addSp modSp add mod">
        <pc:chgData name="Antti Auvinen" userId="07a7fb21-2f28-4470-80df-ece9e447eafb" providerId="ADAL" clId="{EBA0CA26-6B4B-480B-AAD2-68D47E4137E3}" dt="2020-05-19T05:43:11.759" v="3514" actId="20577"/>
        <pc:sldMkLst>
          <pc:docMk/>
          <pc:sldMk cId="1484042558" sldId="382"/>
        </pc:sldMkLst>
        <pc:spChg chg="mod">
          <ac:chgData name="Antti Auvinen" userId="07a7fb21-2f28-4470-80df-ece9e447eafb" providerId="ADAL" clId="{EBA0CA26-6B4B-480B-AAD2-68D47E4137E3}" dt="2020-05-19T05:06:46.241" v="3292" actId="790"/>
          <ac:spMkLst>
            <pc:docMk/>
            <pc:sldMk cId="1484042558" sldId="382"/>
            <ac:spMk id="2" creationId="{E873C650-904E-4F9F-BBF1-9D8DDFD4AB30}"/>
          </ac:spMkLst>
        </pc:spChg>
        <pc:spChg chg="mod">
          <ac:chgData name="Antti Auvinen" userId="07a7fb21-2f28-4470-80df-ece9e447eafb" providerId="ADAL" clId="{EBA0CA26-6B4B-480B-AAD2-68D47E4137E3}" dt="2020-05-19T05:06:46.241" v="3292" actId="790"/>
          <ac:spMkLst>
            <pc:docMk/>
            <pc:sldMk cId="1484042558" sldId="382"/>
            <ac:spMk id="3" creationId="{8A778B45-4200-4444-975E-B7F3763827D8}"/>
          </ac:spMkLst>
        </pc:spChg>
        <pc:spChg chg="mod">
          <ac:chgData name="Antti Auvinen" userId="07a7fb21-2f28-4470-80df-ece9e447eafb" providerId="ADAL" clId="{EBA0CA26-6B4B-480B-AAD2-68D47E4137E3}" dt="2020-05-19T05:06:46.241" v="3292" actId="790"/>
          <ac:spMkLst>
            <pc:docMk/>
            <pc:sldMk cId="1484042558" sldId="382"/>
            <ac:spMk id="5" creationId="{6939B0F2-5422-4B5A-99C2-846540CD3A47}"/>
          </ac:spMkLst>
        </pc:spChg>
        <pc:spChg chg="mod">
          <ac:chgData name="Antti Auvinen" userId="07a7fb21-2f28-4470-80df-ece9e447eafb" providerId="ADAL" clId="{EBA0CA26-6B4B-480B-AAD2-68D47E4137E3}" dt="2020-05-19T05:06:46.241" v="3292" actId="790"/>
          <ac:spMkLst>
            <pc:docMk/>
            <pc:sldMk cId="1484042558" sldId="382"/>
            <ac:spMk id="6" creationId="{D5DAAE26-C3CF-41A5-90CF-A1E9F243B33A}"/>
          </ac:spMkLst>
        </pc:spChg>
        <pc:spChg chg="mod">
          <ac:chgData name="Antti Auvinen" userId="07a7fb21-2f28-4470-80df-ece9e447eafb" providerId="ADAL" clId="{EBA0CA26-6B4B-480B-AAD2-68D47E4137E3}" dt="2020-05-19T05:06:46.241" v="3292" actId="790"/>
          <ac:spMkLst>
            <pc:docMk/>
            <pc:sldMk cId="1484042558" sldId="382"/>
            <ac:spMk id="7" creationId="{249A9079-0676-46D3-BF20-6022CF4E78A6}"/>
          </ac:spMkLst>
        </pc:spChg>
        <pc:spChg chg="mod">
          <ac:chgData name="Antti Auvinen" userId="07a7fb21-2f28-4470-80df-ece9e447eafb" providerId="ADAL" clId="{EBA0CA26-6B4B-480B-AAD2-68D47E4137E3}" dt="2020-05-19T05:06:46.241" v="3292" actId="790"/>
          <ac:spMkLst>
            <pc:docMk/>
            <pc:sldMk cId="1484042558" sldId="382"/>
            <ac:spMk id="10" creationId="{6E062D1B-025D-406E-A0CD-E3F929769A99}"/>
          </ac:spMkLst>
        </pc:spChg>
        <pc:spChg chg="mod">
          <ac:chgData name="Antti Auvinen" userId="07a7fb21-2f28-4470-80df-ece9e447eafb" providerId="ADAL" clId="{EBA0CA26-6B4B-480B-AAD2-68D47E4137E3}" dt="2020-05-19T05:06:46.241" v="3292" actId="790"/>
          <ac:spMkLst>
            <pc:docMk/>
            <pc:sldMk cId="1484042558" sldId="382"/>
            <ac:spMk id="11" creationId="{90FEFCF0-8505-40F8-ACCD-F58574F4C025}"/>
          </ac:spMkLst>
        </pc:spChg>
        <pc:spChg chg="mod">
          <ac:chgData name="Antti Auvinen" userId="07a7fb21-2f28-4470-80df-ece9e447eafb" providerId="ADAL" clId="{EBA0CA26-6B4B-480B-AAD2-68D47E4137E3}" dt="2020-05-19T05:06:46.241" v="3292" actId="790"/>
          <ac:spMkLst>
            <pc:docMk/>
            <pc:sldMk cId="1484042558" sldId="382"/>
            <ac:spMk id="12" creationId="{C34BE7CD-FA21-401A-8A85-FD79C2F59BAF}"/>
          </ac:spMkLst>
        </pc:spChg>
        <pc:spChg chg="mod">
          <ac:chgData name="Antti Auvinen" userId="07a7fb21-2f28-4470-80df-ece9e447eafb" providerId="ADAL" clId="{EBA0CA26-6B4B-480B-AAD2-68D47E4137E3}" dt="2020-05-19T05:06:46.241" v="3292" actId="790"/>
          <ac:spMkLst>
            <pc:docMk/>
            <pc:sldMk cId="1484042558" sldId="382"/>
            <ac:spMk id="13" creationId="{976C03C4-41B0-441E-849B-1824A3008F8A}"/>
          </ac:spMkLst>
        </pc:spChg>
        <pc:spChg chg="mod">
          <ac:chgData name="Antti Auvinen" userId="07a7fb21-2f28-4470-80df-ece9e447eafb" providerId="ADAL" clId="{EBA0CA26-6B4B-480B-AAD2-68D47E4137E3}" dt="2020-05-19T05:06:46.241" v="3292" actId="790"/>
          <ac:spMkLst>
            <pc:docMk/>
            <pc:sldMk cId="1484042558" sldId="382"/>
            <ac:spMk id="14" creationId="{4AFE4C3D-A65E-44A5-A363-58A353F8F019}"/>
          </ac:spMkLst>
        </pc:spChg>
        <pc:spChg chg="mod">
          <ac:chgData name="Antti Auvinen" userId="07a7fb21-2f28-4470-80df-ece9e447eafb" providerId="ADAL" clId="{EBA0CA26-6B4B-480B-AAD2-68D47E4137E3}" dt="2020-05-19T05:06:46.241" v="3292" actId="790"/>
          <ac:spMkLst>
            <pc:docMk/>
            <pc:sldMk cId="1484042558" sldId="382"/>
            <ac:spMk id="15" creationId="{28541364-407C-443D-AA71-81F1EB1DED06}"/>
          </ac:spMkLst>
        </pc:spChg>
        <pc:spChg chg="mod">
          <ac:chgData name="Antti Auvinen" userId="07a7fb21-2f28-4470-80df-ece9e447eafb" providerId="ADAL" clId="{EBA0CA26-6B4B-480B-AAD2-68D47E4137E3}" dt="2020-05-19T05:06:46.241" v="3292" actId="790"/>
          <ac:spMkLst>
            <pc:docMk/>
            <pc:sldMk cId="1484042558" sldId="382"/>
            <ac:spMk id="17" creationId="{C5357E6C-8D62-455B-9B94-6D5C13CC87FE}"/>
          </ac:spMkLst>
        </pc:spChg>
        <pc:spChg chg="mod">
          <ac:chgData name="Antti Auvinen" userId="07a7fb21-2f28-4470-80df-ece9e447eafb" providerId="ADAL" clId="{EBA0CA26-6B4B-480B-AAD2-68D47E4137E3}" dt="2020-05-19T05:06:46.241" v="3292" actId="790"/>
          <ac:spMkLst>
            <pc:docMk/>
            <pc:sldMk cId="1484042558" sldId="382"/>
            <ac:spMk id="18" creationId="{3EDC0120-9437-4809-92CD-9DB16AECE446}"/>
          </ac:spMkLst>
        </pc:spChg>
        <pc:spChg chg="mod">
          <ac:chgData name="Antti Auvinen" userId="07a7fb21-2f28-4470-80df-ece9e447eafb" providerId="ADAL" clId="{EBA0CA26-6B4B-480B-AAD2-68D47E4137E3}" dt="2020-05-19T05:06:46.241" v="3292" actId="790"/>
          <ac:spMkLst>
            <pc:docMk/>
            <pc:sldMk cId="1484042558" sldId="382"/>
            <ac:spMk id="19" creationId="{34FCDB59-ED36-438C-AC64-D8703E634AF4}"/>
          </ac:spMkLst>
        </pc:spChg>
        <pc:spChg chg="mod">
          <ac:chgData name="Antti Auvinen" userId="07a7fb21-2f28-4470-80df-ece9e447eafb" providerId="ADAL" clId="{EBA0CA26-6B4B-480B-AAD2-68D47E4137E3}" dt="2020-05-19T05:06:46.241" v="3292" actId="790"/>
          <ac:spMkLst>
            <pc:docMk/>
            <pc:sldMk cId="1484042558" sldId="382"/>
            <ac:spMk id="20" creationId="{ACE0B775-4F11-430D-BBFE-BF3D5DBEB732}"/>
          </ac:spMkLst>
        </pc:spChg>
        <pc:spChg chg="mod">
          <ac:chgData name="Antti Auvinen" userId="07a7fb21-2f28-4470-80df-ece9e447eafb" providerId="ADAL" clId="{EBA0CA26-6B4B-480B-AAD2-68D47E4137E3}" dt="2020-05-19T05:06:46.241" v="3292" actId="790"/>
          <ac:spMkLst>
            <pc:docMk/>
            <pc:sldMk cId="1484042558" sldId="382"/>
            <ac:spMk id="21" creationId="{ECA9EFD3-AA4C-4143-A079-87BEF262681D}"/>
          </ac:spMkLst>
        </pc:spChg>
        <pc:spChg chg="mod">
          <ac:chgData name="Antti Auvinen" userId="07a7fb21-2f28-4470-80df-ece9e447eafb" providerId="ADAL" clId="{EBA0CA26-6B4B-480B-AAD2-68D47E4137E3}" dt="2020-05-19T05:06:46.241" v="3292" actId="790"/>
          <ac:spMkLst>
            <pc:docMk/>
            <pc:sldMk cId="1484042558" sldId="382"/>
            <ac:spMk id="23" creationId="{5EE7AC94-3155-435C-8901-8EA4B069A3FB}"/>
          </ac:spMkLst>
        </pc:spChg>
        <pc:spChg chg="add mod">
          <ac:chgData name="Antti Auvinen" userId="07a7fb21-2f28-4470-80df-ece9e447eafb" providerId="ADAL" clId="{EBA0CA26-6B4B-480B-AAD2-68D47E4137E3}" dt="2020-05-19T05:43:11.759" v="3514" actId="20577"/>
          <ac:spMkLst>
            <pc:docMk/>
            <pc:sldMk cId="1484042558" sldId="382"/>
            <ac:spMk id="24" creationId="{0005CCC3-1F12-4564-BC12-54F4AD57610E}"/>
          </ac:spMkLst>
        </pc:spChg>
        <pc:spChg chg="mod">
          <ac:chgData name="Antti Auvinen" userId="07a7fb21-2f28-4470-80df-ece9e447eafb" providerId="ADAL" clId="{EBA0CA26-6B4B-480B-AAD2-68D47E4137E3}" dt="2020-05-19T05:42:39.688" v="3506" actId="1076"/>
          <ac:spMkLst>
            <pc:docMk/>
            <pc:sldMk cId="1484042558" sldId="382"/>
            <ac:spMk id="26" creationId="{7AA7AAB7-7DE0-4339-BF91-7E4C4512B1A0}"/>
          </ac:spMkLst>
        </pc:spChg>
        <pc:spChg chg="mod">
          <ac:chgData name="Antti Auvinen" userId="07a7fb21-2f28-4470-80df-ece9e447eafb" providerId="ADAL" clId="{EBA0CA26-6B4B-480B-AAD2-68D47E4137E3}" dt="2020-05-19T05:42:39.688" v="3506" actId="1076"/>
          <ac:spMkLst>
            <pc:docMk/>
            <pc:sldMk cId="1484042558" sldId="382"/>
            <ac:spMk id="27" creationId="{201FB216-7824-4212-A315-091A702CFFBD}"/>
          </ac:spMkLst>
        </pc:spChg>
      </pc:sldChg>
      <pc:sldChg chg="addSp modSp add mod">
        <pc:chgData name="Antti Auvinen" userId="07a7fb21-2f28-4470-80df-ece9e447eafb" providerId="ADAL" clId="{EBA0CA26-6B4B-480B-AAD2-68D47E4137E3}" dt="2020-05-19T05:45:00.445" v="3534" actId="20577"/>
        <pc:sldMkLst>
          <pc:docMk/>
          <pc:sldMk cId="1636946698" sldId="383"/>
        </pc:sldMkLst>
        <pc:spChg chg="add mod">
          <ac:chgData name="Antti Auvinen" userId="07a7fb21-2f28-4470-80df-ece9e447eafb" providerId="ADAL" clId="{EBA0CA26-6B4B-480B-AAD2-68D47E4137E3}" dt="2020-05-14T09:09:45.892" v="1133" actId="20577"/>
          <ac:spMkLst>
            <pc:docMk/>
            <pc:sldMk cId="1636946698" sldId="383"/>
            <ac:spMk id="24" creationId="{574BEB1F-D97F-460D-AFAA-40698B7F95C5}"/>
          </ac:spMkLst>
        </pc:spChg>
        <pc:spChg chg="mod">
          <ac:chgData name="Antti Auvinen" userId="07a7fb21-2f28-4470-80df-ece9e447eafb" providerId="ADAL" clId="{EBA0CA26-6B4B-480B-AAD2-68D47E4137E3}" dt="2020-05-19T05:44:43.656" v="3529" actId="1076"/>
          <ac:spMkLst>
            <pc:docMk/>
            <pc:sldMk cId="1636946698" sldId="383"/>
            <ac:spMk id="26" creationId="{7AA7AAB7-7DE0-4339-BF91-7E4C4512B1A0}"/>
          </ac:spMkLst>
        </pc:spChg>
        <pc:spChg chg="mod">
          <ac:chgData name="Antti Auvinen" userId="07a7fb21-2f28-4470-80df-ece9e447eafb" providerId="ADAL" clId="{EBA0CA26-6B4B-480B-AAD2-68D47E4137E3}" dt="2020-05-19T05:44:43.656" v="3529" actId="1076"/>
          <ac:spMkLst>
            <pc:docMk/>
            <pc:sldMk cId="1636946698" sldId="383"/>
            <ac:spMk id="27" creationId="{201FB216-7824-4212-A315-091A702CFFBD}"/>
          </ac:spMkLst>
        </pc:spChg>
        <pc:spChg chg="add mod">
          <ac:chgData name="Antti Auvinen" userId="07a7fb21-2f28-4470-80df-ece9e447eafb" providerId="ADAL" clId="{EBA0CA26-6B4B-480B-AAD2-68D47E4137E3}" dt="2020-05-19T05:45:00.445" v="3534" actId="20577"/>
          <ac:spMkLst>
            <pc:docMk/>
            <pc:sldMk cId="1636946698" sldId="383"/>
            <ac:spMk id="28" creationId="{2E191C94-5984-4A5F-A126-DB29F1F8C922}"/>
          </ac:spMkLst>
        </pc:spChg>
        <pc:picChg chg="add mod">
          <ac:chgData name="Antti Auvinen" userId="07a7fb21-2f28-4470-80df-ece9e447eafb" providerId="ADAL" clId="{EBA0CA26-6B4B-480B-AAD2-68D47E4137E3}" dt="2020-05-14T09:09:19.121" v="1123" actId="1076"/>
          <ac:picMkLst>
            <pc:docMk/>
            <pc:sldMk cId="1636946698" sldId="383"/>
            <ac:picMk id="22" creationId="{ABDB2D92-930E-4E46-8408-E25434599A95}"/>
          </ac:picMkLst>
        </pc:picChg>
      </pc:sldChg>
      <pc:sldChg chg="addSp delSp modSp add mod">
        <pc:chgData name="Antti Auvinen" userId="07a7fb21-2f28-4470-80df-ece9e447eafb" providerId="ADAL" clId="{EBA0CA26-6B4B-480B-AAD2-68D47E4137E3}" dt="2020-05-19T05:04:17.539" v="3283" actId="122"/>
        <pc:sldMkLst>
          <pc:docMk/>
          <pc:sldMk cId="735434679" sldId="384"/>
        </pc:sldMkLst>
        <pc:spChg chg="mod">
          <ac:chgData name="Antti Auvinen" userId="07a7fb21-2f28-4470-80df-ece9e447eafb" providerId="ADAL" clId="{EBA0CA26-6B4B-480B-AAD2-68D47E4137E3}" dt="2020-05-18T18:27:27.278" v="2492" actId="790"/>
          <ac:spMkLst>
            <pc:docMk/>
            <pc:sldMk cId="735434679" sldId="384"/>
            <ac:spMk id="3" creationId="{1446D707-3BCC-4B25-9E53-5586151FFFC2}"/>
          </ac:spMkLst>
        </pc:spChg>
        <pc:spChg chg="add mod ord">
          <ac:chgData name="Antti Auvinen" userId="07a7fb21-2f28-4470-80df-ece9e447eafb" providerId="ADAL" clId="{EBA0CA26-6B4B-480B-AAD2-68D47E4137E3}" dt="2020-05-18T18:27:27.278" v="2492" actId="790"/>
          <ac:spMkLst>
            <pc:docMk/>
            <pc:sldMk cId="735434679" sldId="384"/>
            <ac:spMk id="4" creationId="{95356154-108B-4D25-982C-C2E74BD966CB}"/>
          </ac:spMkLst>
        </pc:spChg>
        <pc:spChg chg="mod">
          <ac:chgData name="Antti Auvinen" userId="07a7fb21-2f28-4470-80df-ece9e447eafb" providerId="ADAL" clId="{EBA0CA26-6B4B-480B-AAD2-68D47E4137E3}" dt="2020-05-18T18:27:27.278" v="2492" actId="790"/>
          <ac:spMkLst>
            <pc:docMk/>
            <pc:sldMk cId="735434679" sldId="384"/>
            <ac:spMk id="5" creationId="{6939B0F2-5422-4B5A-99C2-846540CD3A47}"/>
          </ac:spMkLst>
        </pc:spChg>
        <pc:spChg chg="del mod ord">
          <ac:chgData name="Antti Auvinen" userId="07a7fb21-2f28-4470-80df-ece9e447eafb" providerId="ADAL" clId="{EBA0CA26-6B4B-480B-AAD2-68D47E4137E3}" dt="2020-05-18T17:55:10.787" v="1990" actId="478"/>
          <ac:spMkLst>
            <pc:docMk/>
            <pc:sldMk cId="735434679" sldId="384"/>
            <ac:spMk id="6" creationId="{0DFB42CB-FAD6-4174-9069-C526FAA4F2D2}"/>
          </ac:spMkLst>
        </pc:spChg>
        <pc:spChg chg="mod">
          <ac:chgData name="Antti Auvinen" userId="07a7fb21-2f28-4470-80df-ece9e447eafb" providerId="ADAL" clId="{EBA0CA26-6B4B-480B-AAD2-68D47E4137E3}" dt="2020-05-18T18:27:27.278" v="2492" actId="790"/>
          <ac:spMkLst>
            <pc:docMk/>
            <pc:sldMk cId="735434679" sldId="384"/>
            <ac:spMk id="7" creationId="{5A2C5172-C93A-43BF-8F0C-0C6072EBEC81}"/>
          </ac:spMkLst>
        </pc:spChg>
        <pc:spChg chg="del">
          <ac:chgData name="Antti Auvinen" userId="07a7fb21-2f28-4470-80df-ece9e447eafb" providerId="ADAL" clId="{EBA0CA26-6B4B-480B-AAD2-68D47E4137E3}" dt="2020-05-18T17:55:29.282" v="2000" actId="478"/>
          <ac:spMkLst>
            <pc:docMk/>
            <pc:sldMk cId="735434679" sldId="384"/>
            <ac:spMk id="8" creationId="{6FFD2586-CFC5-4178-94E5-CF998D06BE74}"/>
          </ac:spMkLst>
        </pc:spChg>
        <pc:spChg chg="mod">
          <ac:chgData name="Antti Auvinen" userId="07a7fb21-2f28-4470-80df-ece9e447eafb" providerId="ADAL" clId="{EBA0CA26-6B4B-480B-AAD2-68D47E4137E3}" dt="2020-05-18T18:27:27.278" v="2492" actId="790"/>
          <ac:spMkLst>
            <pc:docMk/>
            <pc:sldMk cId="735434679" sldId="384"/>
            <ac:spMk id="10" creationId="{6E062D1B-025D-406E-A0CD-E3F929769A99}"/>
          </ac:spMkLst>
        </pc:spChg>
        <pc:spChg chg="del">
          <ac:chgData name="Antti Auvinen" userId="07a7fb21-2f28-4470-80df-ece9e447eafb" providerId="ADAL" clId="{EBA0CA26-6B4B-480B-AAD2-68D47E4137E3}" dt="2020-05-18T17:55:15.279" v="1991" actId="478"/>
          <ac:spMkLst>
            <pc:docMk/>
            <pc:sldMk cId="735434679" sldId="384"/>
            <ac:spMk id="11" creationId="{58312A10-31F9-4B39-B79A-DC234EB42FBF}"/>
          </ac:spMkLst>
        </pc:spChg>
        <pc:spChg chg="mod">
          <ac:chgData name="Antti Auvinen" userId="07a7fb21-2f28-4470-80df-ece9e447eafb" providerId="ADAL" clId="{EBA0CA26-6B4B-480B-AAD2-68D47E4137E3}" dt="2020-05-18T18:27:27.278" v="2492" actId="790"/>
          <ac:spMkLst>
            <pc:docMk/>
            <pc:sldMk cId="735434679" sldId="384"/>
            <ac:spMk id="12" creationId="{C34BE7CD-FA21-401A-8A85-FD79C2F59BAF}"/>
          </ac:spMkLst>
        </pc:spChg>
        <pc:spChg chg="mod">
          <ac:chgData name="Antti Auvinen" userId="07a7fb21-2f28-4470-80df-ece9e447eafb" providerId="ADAL" clId="{EBA0CA26-6B4B-480B-AAD2-68D47E4137E3}" dt="2020-05-18T18:27:27.278" v="2492" actId="790"/>
          <ac:spMkLst>
            <pc:docMk/>
            <pc:sldMk cId="735434679" sldId="384"/>
            <ac:spMk id="13" creationId="{976C03C4-41B0-441E-849B-1824A3008F8A}"/>
          </ac:spMkLst>
        </pc:spChg>
        <pc:spChg chg="mod">
          <ac:chgData name="Antti Auvinen" userId="07a7fb21-2f28-4470-80df-ece9e447eafb" providerId="ADAL" clId="{EBA0CA26-6B4B-480B-AAD2-68D47E4137E3}" dt="2020-05-18T18:27:27.278" v="2492" actId="790"/>
          <ac:spMkLst>
            <pc:docMk/>
            <pc:sldMk cId="735434679" sldId="384"/>
            <ac:spMk id="15" creationId="{28541364-407C-443D-AA71-81F1EB1DED06}"/>
          </ac:spMkLst>
        </pc:spChg>
        <pc:spChg chg="mod">
          <ac:chgData name="Antti Auvinen" userId="07a7fb21-2f28-4470-80df-ece9e447eafb" providerId="ADAL" clId="{EBA0CA26-6B4B-480B-AAD2-68D47E4137E3}" dt="2020-05-18T18:27:27.278" v="2492" actId="790"/>
          <ac:spMkLst>
            <pc:docMk/>
            <pc:sldMk cId="735434679" sldId="384"/>
            <ac:spMk id="17" creationId="{C5357E6C-8D62-455B-9B94-6D5C13CC87FE}"/>
          </ac:spMkLst>
        </pc:spChg>
        <pc:spChg chg="mod">
          <ac:chgData name="Antti Auvinen" userId="07a7fb21-2f28-4470-80df-ece9e447eafb" providerId="ADAL" clId="{EBA0CA26-6B4B-480B-AAD2-68D47E4137E3}" dt="2020-05-18T18:27:27.278" v="2492" actId="790"/>
          <ac:spMkLst>
            <pc:docMk/>
            <pc:sldMk cId="735434679" sldId="384"/>
            <ac:spMk id="18" creationId="{FA531648-1567-4C27-AA18-D8490AAF0729}"/>
          </ac:spMkLst>
        </pc:spChg>
        <pc:spChg chg="mod">
          <ac:chgData name="Antti Auvinen" userId="07a7fb21-2f28-4470-80df-ece9e447eafb" providerId="ADAL" clId="{EBA0CA26-6B4B-480B-AAD2-68D47E4137E3}" dt="2020-05-18T18:27:27.278" v="2492" actId="790"/>
          <ac:spMkLst>
            <pc:docMk/>
            <pc:sldMk cId="735434679" sldId="384"/>
            <ac:spMk id="21" creationId="{14BF9ECE-6968-46E1-8717-4148F23E5996}"/>
          </ac:spMkLst>
        </pc:spChg>
        <pc:spChg chg="add mod">
          <ac:chgData name="Antti Auvinen" userId="07a7fb21-2f28-4470-80df-ece9e447eafb" providerId="ADAL" clId="{EBA0CA26-6B4B-480B-AAD2-68D47E4137E3}" dt="2020-05-18T18:27:27.278" v="2492" actId="790"/>
          <ac:spMkLst>
            <pc:docMk/>
            <pc:sldMk cId="735434679" sldId="384"/>
            <ac:spMk id="22" creationId="{7C9AC053-D2E9-4327-8E10-ACC819B9E169}"/>
          </ac:spMkLst>
        </pc:spChg>
        <pc:spChg chg="del">
          <ac:chgData name="Antti Auvinen" userId="07a7fb21-2f28-4470-80df-ece9e447eafb" providerId="ADAL" clId="{EBA0CA26-6B4B-480B-AAD2-68D47E4137E3}" dt="2020-05-18T17:55:21.200" v="1993" actId="478"/>
          <ac:spMkLst>
            <pc:docMk/>
            <pc:sldMk cId="735434679" sldId="384"/>
            <ac:spMk id="23" creationId="{85A917C9-9712-4299-B6A7-6B64234892AE}"/>
          </ac:spMkLst>
        </pc:spChg>
        <pc:spChg chg="del">
          <ac:chgData name="Antti Auvinen" userId="07a7fb21-2f28-4470-80df-ece9e447eafb" providerId="ADAL" clId="{EBA0CA26-6B4B-480B-AAD2-68D47E4137E3}" dt="2020-05-18T17:55:22.478" v="1994" actId="478"/>
          <ac:spMkLst>
            <pc:docMk/>
            <pc:sldMk cId="735434679" sldId="384"/>
            <ac:spMk id="24" creationId="{47809D66-907D-4D52-B919-EB80F7E1EEEF}"/>
          </ac:spMkLst>
        </pc:spChg>
        <pc:spChg chg="del mod">
          <ac:chgData name="Antti Auvinen" userId="07a7fb21-2f28-4470-80df-ece9e447eafb" providerId="ADAL" clId="{EBA0CA26-6B4B-480B-AAD2-68D47E4137E3}" dt="2020-05-18T17:55:25.974" v="1997" actId="478"/>
          <ac:spMkLst>
            <pc:docMk/>
            <pc:sldMk cId="735434679" sldId="384"/>
            <ac:spMk id="25" creationId="{9323C04D-878F-4CA3-89AE-C66E3D4C02BF}"/>
          </ac:spMkLst>
        </pc:spChg>
        <pc:spChg chg="del mod">
          <ac:chgData name="Antti Auvinen" userId="07a7fb21-2f28-4470-80df-ece9e447eafb" providerId="ADAL" clId="{EBA0CA26-6B4B-480B-AAD2-68D47E4137E3}" dt="2020-05-18T17:55:30.358" v="2001" actId="478"/>
          <ac:spMkLst>
            <pc:docMk/>
            <pc:sldMk cId="735434679" sldId="384"/>
            <ac:spMk id="26" creationId="{C7A06173-B2A3-49C6-B8CA-C5622FEE247B}"/>
          </ac:spMkLst>
        </pc:spChg>
        <pc:spChg chg="del">
          <ac:chgData name="Antti Auvinen" userId="07a7fb21-2f28-4470-80df-ece9e447eafb" providerId="ADAL" clId="{EBA0CA26-6B4B-480B-AAD2-68D47E4137E3}" dt="2020-05-18T17:55:46.957" v="2012" actId="478"/>
          <ac:spMkLst>
            <pc:docMk/>
            <pc:sldMk cId="735434679" sldId="384"/>
            <ac:spMk id="27" creationId="{22284EA7-B9C2-4EB5-BB9D-786F5CB23FD4}"/>
          </ac:spMkLst>
        </pc:spChg>
        <pc:spChg chg="del">
          <ac:chgData name="Antti Auvinen" userId="07a7fb21-2f28-4470-80df-ece9e447eafb" providerId="ADAL" clId="{EBA0CA26-6B4B-480B-AAD2-68D47E4137E3}" dt="2020-05-18T17:56:32.448" v="2022" actId="478"/>
          <ac:spMkLst>
            <pc:docMk/>
            <pc:sldMk cId="735434679" sldId="384"/>
            <ac:spMk id="28" creationId="{44E256E5-3D80-4060-B139-2B7198407607}"/>
          </ac:spMkLst>
        </pc:spChg>
        <pc:spChg chg="add mod">
          <ac:chgData name="Antti Auvinen" userId="07a7fb21-2f28-4470-80df-ece9e447eafb" providerId="ADAL" clId="{EBA0CA26-6B4B-480B-AAD2-68D47E4137E3}" dt="2020-05-18T18:27:27.278" v="2492" actId="790"/>
          <ac:spMkLst>
            <pc:docMk/>
            <pc:sldMk cId="735434679" sldId="384"/>
            <ac:spMk id="29" creationId="{DC3B3191-1BC2-49BD-A0D2-9CD72A26F084}"/>
          </ac:spMkLst>
        </pc:spChg>
        <pc:spChg chg="del mod">
          <ac:chgData name="Antti Auvinen" userId="07a7fb21-2f28-4470-80df-ece9e447eafb" providerId="ADAL" clId="{EBA0CA26-6B4B-480B-AAD2-68D47E4137E3}" dt="2020-05-18T17:55:41.658" v="2007" actId="478"/>
          <ac:spMkLst>
            <pc:docMk/>
            <pc:sldMk cId="735434679" sldId="384"/>
            <ac:spMk id="30" creationId="{193F1270-2688-4B17-A23F-EEC7535E788D}"/>
          </ac:spMkLst>
        </pc:spChg>
        <pc:spChg chg="add del mod">
          <ac:chgData name="Antti Auvinen" userId="07a7fb21-2f28-4470-80df-ece9e447eafb" providerId="ADAL" clId="{EBA0CA26-6B4B-480B-AAD2-68D47E4137E3}" dt="2020-05-18T17:28:57.063" v="1787" actId="767"/>
          <ac:spMkLst>
            <pc:docMk/>
            <pc:sldMk cId="735434679" sldId="384"/>
            <ac:spMk id="31" creationId="{A5C99ACF-9D0E-473C-B104-52918F4B24C6}"/>
          </ac:spMkLst>
        </pc:spChg>
        <pc:spChg chg="del mod">
          <ac:chgData name="Antti Auvinen" userId="07a7fb21-2f28-4470-80df-ece9e447eafb" providerId="ADAL" clId="{EBA0CA26-6B4B-480B-AAD2-68D47E4137E3}" dt="2020-05-18T17:55:42.611" v="2008" actId="478"/>
          <ac:spMkLst>
            <pc:docMk/>
            <pc:sldMk cId="735434679" sldId="384"/>
            <ac:spMk id="32" creationId="{CE220068-D793-4A6C-9BF6-B83EC13E1C1F}"/>
          </ac:spMkLst>
        </pc:spChg>
        <pc:spChg chg="del">
          <ac:chgData name="Antti Auvinen" userId="07a7fb21-2f28-4470-80df-ece9e447eafb" providerId="ADAL" clId="{EBA0CA26-6B4B-480B-AAD2-68D47E4137E3}" dt="2020-05-18T17:55:53.537" v="2015" actId="478"/>
          <ac:spMkLst>
            <pc:docMk/>
            <pc:sldMk cId="735434679" sldId="384"/>
            <ac:spMk id="33" creationId="{B9C79364-166F-4DF2-AD74-306094C6FC89}"/>
          </ac:spMkLst>
        </pc:spChg>
        <pc:spChg chg="del">
          <ac:chgData name="Antti Auvinen" userId="07a7fb21-2f28-4470-80df-ece9e447eafb" providerId="ADAL" clId="{EBA0CA26-6B4B-480B-AAD2-68D47E4137E3}" dt="2020-05-18T17:55:48.491" v="2013" actId="478"/>
          <ac:spMkLst>
            <pc:docMk/>
            <pc:sldMk cId="735434679" sldId="384"/>
            <ac:spMk id="34" creationId="{A4FBB6B0-3782-4DE1-B100-7018197C0873}"/>
          </ac:spMkLst>
        </pc:spChg>
        <pc:spChg chg="del mod">
          <ac:chgData name="Antti Auvinen" userId="07a7fb21-2f28-4470-80df-ece9e447eafb" providerId="ADAL" clId="{EBA0CA26-6B4B-480B-AAD2-68D47E4137E3}" dt="2020-05-18T17:55:46.310" v="2011" actId="478"/>
          <ac:spMkLst>
            <pc:docMk/>
            <pc:sldMk cId="735434679" sldId="384"/>
            <ac:spMk id="37" creationId="{CBB00674-8E97-49E4-9FD7-32373018B7FB}"/>
          </ac:spMkLst>
        </pc:spChg>
        <pc:spChg chg="del">
          <ac:chgData name="Antti Auvinen" userId="07a7fb21-2f28-4470-80df-ece9e447eafb" providerId="ADAL" clId="{EBA0CA26-6B4B-480B-AAD2-68D47E4137E3}" dt="2020-05-18T17:55:54.346" v="2016" actId="478"/>
          <ac:spMkLst>
            <pc:docMk/>
            <pc:sldMk cId="735434679" sldId="384"/>
            <ac:spMk id="38" creationId="{846D6A8B-F72F-4EFE-B446-C7737C6E1EB6}"/>
          </ac:spMkLst>
        </pc:spChg>
        <pc:spChg chg="del mod">
          <ac:chgData name="Antti Auvinen" userId="07a7fb21-2f28-4470-80df-ece9e447eafb" providerId="ADAL" clId="{EBA0CA26-6B4B-480B-AAD2-68D47E4137E3}" dt="2020-05-18T17:55:37.795" v="2004" actId="478"/>
          <ac:spMkLst>
            <pc:docMk/>
            <pc:sldMk cId="735434679" sldId="384"/>
            <ac:spMk id="39" creationId="{CD69115F-A575-4EFF-A316-E965F25F874C}"/>
          </ac:spMkLst>
        </pc:spChg>
        <pc:spChg chg="del">
          <ac:chgData name="Antti Auvinen" userId="07a7fb21-2f28-4470-80df-ece9e447eafb" providerId="ADAL" clId="{EBA0CA26-6B4B-480B-AAD2-68D47E4137E3}" dt="2020-05-18T17:55:55.393" v="2017" actId="478"/>
          <ac:spMkLst>
            <pc:docMk/>
            <pc:sldMk cId="735434679" sldId="384"/>
            <ac:spMk id="40" creationId="{0E2A15F1-C59B-4C84-8A71-C6BF1DBDA269}"/>
          </ac:spMkLst>
        </pc:spChg>
        <pc:spChg chg="del">
          <ac:chgData name="Antti Auvinen" userId="07a7fb21-2f28-4470-80df-ece9e447eafb" providerId="ADAL" clId="{EBA0CA26-6B4B-480B-AAD2-68D47E4137E3}" dt="2020-05-18T17:55:37.795" v="2004" actId="478"/>
          <ac:spMkLst>
            <pc:docMk/>
            <pc:sldMk cId="735434679" sldId="384"/>
            <ac:spMk id="41" creationId="{BA8BD727-9E62-4DEE-AC83-E22FC8954FA2}"/>
          </ac:spMkLst>
        </pc:spChg>
        <pc:spChg chg="del">
          <ac:chgData name="Antti Auvinen" userId="07a7fb21-2f28-4470-80df-ece9e447eafb" providerId="ADAL" clId="{EBA0CA26-6B4B-480B-AAD2-68D47E4137E3}" dt="2020-05-18T17:55:56.549" v="2018" actId="478"/>
          <ac:spMkLst>
            <pc:docMk/>
            <pc:sldMk cId="735434679" sldId="384"/>
            <ac:spMk id="42" creationId="{AAFD11ED-6294-4406-B46F-B9C37C552FE0}"/>
          </ac:spMkLst>
        </pc:spChg>
        <pc:spChg chg="add mod">
          <ac:chgData name="Antti Auvinen" userId="07a7fb21-2f28-4470-80df-ece9e447eafb" providerId="ADAL" clId="{EBA0CA26-6B4B-480B-AAD2-68D47E4137E3}" dt="2020-05-18T18:28:37.513" v="2498" actId="1076"/>
          <ac:spMkLst>
            <pc:docMk/>
            <pc:sldMk cId="735434679" sldId="384"/>
            <ac:spMk id="44" creationId="{08AC0364-5079-48CF-8525-5EB71DDC0AB0}"/>
          </ac:spMkLst>
        </pc:spChg>
        <pc:spChg chg="add del mod">
          <ac:chgData name="Antti Auvinen" userId="07a7fb21-2f28-4470-80df-ece9e447eafb" providerId="ADAL" clId="{EBA0CA26-6B4B-480B-AAD2-68D47E4137E3}" dt="2020-05-18T17:21:10.094" v="1367" actId="478"/>
          <ac:spMkLst>
            <pc:docMk/>
            <pc:sldMk cId="735434679" sldId="384"/>
            <ac:spMk id="45" creationId="{F10BE737-7CF7-481C-94A3-CE590A19552A}"/>
          </ac:spMkLst>
        </pc:spChg>
        <pc:spChg chg="add del mod">
          <ac:chgData name="Antti Auvinen" userId="07a7fb21-2f28-4470-80df-ece9e447eafb" providerId="ADAL" clId="{EBA0CA26-6B4B-480B-AAD2-68D47E4137E3}" dt="2020-05-18T17:21:05.838" v="1366" actId="478"/>
          <ac:spMkLst>
            <pc:docMk/>
            <pc:sldMk cId="735434679" sldId="384"/>
            <ac:spMk id="47" creationId="{3390A08E-B153-44F8-BE9B-15E09D5C5631}"/>
          </ac:spMkLst>
        </pc:spChg>
        <pc:spChg chg="add del mod">
          <ac:chgData name="Antti Auvinen" userId="07a7fb21-2f28-4470-80df-ece9e447eafb" providerId="ADAL" clId="{EBA0CA26-6B4B-480B-AAD2-68D47E4137E3}" dt="2020-05-18T17:21:01.880" v="1365" actId="478"/>
          <ac:spMkLst>
            <pc:docMk/>
            <pc:sldMk cId="735434679" sldId="384"/>
            <ac:spMk id="48" creationId="{948586D7-70E1-4959-A052-8BA1B6A6094D}"/>
          </ac:spMkLst>
        </pc:spChg>
        <pc:spChg chg="add del mod">
          <ac:chgData name="Antti Auvinen" userId="07a7fb21-2f28-4470-80df-ece9e447eafb" providerId="ADAL" clId="{EBA0CA26-6B4B-480B-AAD2-68D47E4137E3}" dt="2020-05-18T17:20:59.523" v="1364" actId="478"/>
          <ac:spMkLst>
            <pc:docMk/>
            <pc:sldMk cId="735434679" sldId="384"/>
            <ac:spMk id="49" creationId="{9169CCB9-EB73-4582-BC84-44EFD570B741}"/>
          </ac:spMkLst>
        </pc:spChg>
        <pc:spChg chg="add mod">
          <ac:chgData name="Antti Auvinen" userId="07a7fb21-2f28-4470-80df-ece9e447eafb" providerId="ADAL" clId="{EBA0CA26-6B4B-480B-AAD2-68D47E4137E3}" dt="2020-05-18T18:27:27.278" v="2492" actId="790"/>
          <ac:spMkLst>
            <pc:docMk/>
            <pc:sldMk cId="735434679" sldId="384"/>
            <ac:spMk id="51" creationId="{ADC4E0D9-9A02-4B6A-A93E-F9A89E0C3FC3}"/>
          </ac:spMkLst>
        </pc:spChg>
        <pc:spChg chg="add del mod">
          <ac:chgData name="Antti Auvinen" userId="07a7fb21-2f28-4470-80df-ece9e447eafb" providerId="ADAL" clId="{EBA0CA26-6B4B-480B-AAD2-68D47E4137E3}" dt="2020-05-18T17:10:24.481" v="1248"/>
          <ac:spMkLst>
            <pc:docMk/>
            <pc:sldMk cId="735434679" sldId="384"/>
            <ac:spMk id="52" creationId="{BE660481-1FDA-4688-A0EC-1BFE0B92E6FF}"/>
          </ac:spMkLst>
        </pc:spChg>
        <pc:spChg chg="add mod">
          <ac:chgData name="Antti Auvinen" userId="07a7fb21-2f28-4470-80df-ece9e447eafb" providerId="ADAL" clId="{EBA0CA26-6B4B-480B-AAD2-68D47E4137E3}" dt="2020-05-18T18:27:27.278" v="2492" actId="790"/>
          <ac:spMkLst>
            <pc:docMk/>
            <pc:sldMk cId="735434679" sldId="384"/>
            <ac:spMk id="54" creationId="{7D57C27A-8E81-4B65-A6BC-B7E4DFAF280D}"/>
          </ac:spMkLst>
        </pc:spChg>
        <pc:spChg chg="add mod">
          <ac:chgData name="Antti Auvinen" userId="07a7fb21-2f28-4470-80df-ece9e447eafb" providerId="ADAL" clId="{EBA0CA26-6B4B-480B-AAD2-68D47E4137E3}" dt="2020-05-18T18:27:27.278" v="2492" actId="790"/>
          <ac:spMkLst>
            <pc:docMk/>
            <pc:sldMk cId="735434679" sldId="384"/>
            <ac:spMk id="55" creationId="{C7E49252-C493-443C-BDFD-E7817E3083A1}"/>
          </ac:spMkLst>
        </pc:spChg>
        <pc:spChg chg="add mod">
          <ac:chgData name="Antti Auvinen" userId="07a7fb21-2f28-4470-80df-ece9e447eafb" providerId="ADAL" clId="{EBA0CA26-6B4B-480B-AAD2-68D47E4137E3}" dt="2020-05-18T18:27:27.278" v="2492" actId="790"/>
          <ac:spMkLst>
            <pc:docMk/>
            <pc:sldMk cId="735434679" sldId="384"/>
            <ac:spMk id="57" creationId="{8A393D1C-719C-4057-9AA4-06574C512810}"/>
          </ac:spMkLst>
        </pc:spChg>
        <pc:spChg chg="add mod">
          <ac:chgData name="Antti Auvinen" userId="07a7fb21-2f28-4470-80df-ece9e447eafb" providerId="ADAL" clId="{EBA0CA26-6B4B-480B-AAD2-68D47E4137E3}" dt="2020-05-18T18:27:27.278" v="2492" actId="790"/>
          <ac:spMkLst>
            <pc:docMk/>
            <pc:sldMk cId="735434679" sldId="384"/>
            <ac:spMk id="58" creationId="{667D7B5C-B5A9-4CE8-869D-D0457F7A4065}"/>
          </ac:spMkLst>
        </pc:spChg>
        <pc:spChg chg="add mod">
          <ac:chgData name="Antti Auvinen" userId="07a7fb21-2f28-4470-80df-ece9e447eafb" providerId="ADAL" clId="{EBA0CA26-6B4B-480B-AAD2-68D47E4137E3}" dt="2020-05-18T18:27:27.278" v="2492" actId="790"/>
          <ac:spMkLst>
            <pc:docMk/>
            <pc:sldMk cId="735434679" sldId="384"/>
            <ac:spMk id="59" creationId="{E09FD906-C3A8-4184-A73D-164BF0161642}"/>
          </ac:spMkLst>
        </pc:spChg>
        <pc:spChg chg="add mod ord">
          <ac:chgData name="Antti Auvinen" userId="07a7fb21-2f28-4470-80df-ece9e447eafb" providerId="ADAL" clId="{EBA0CA26-6B4B-480B-AAD2-68D47E4137E3}" dt="2020-05-18T18:27:27.278" v="2492" actId="790"/>
          <ac:spMkLst>
            <pc:docMk/>
            <pc:sldMk cId="735434679" sldId="384"/>
            <ac:spMk id="60" creationId="{9B1F03C5-D391-4B0A-B014-2A8DA003D854}"/>
          </ac:spMkLst>
        </pc:spChg>
        <pc:spChg chg="add del mod">
          <ac:chgData name="Antti Auvinen" userId="07a7fb21-2f28-4470-80df-ece9e447eafb" providerId="ADAL" clId="{EBA0CA26-6B4B-480B-AAD2-68D47E4137E3}" dt="2020-05-18T17:22:46.721" v="1374" actId="478"/>
          <ac:spMkLst>
            <pc:docMk/>
            <pc:sldMk cId="735434679" sldId="384"/>
            <ac:spMk id="61" creationId="{5EB90A1B-B5F6-4918-BD88-49588960C7EC}"/>
          </ac:spMkLst>
        </pc:spChg>
        <pc:spChg chg="add del mod">
          <ac:chgData name="Antti Auvinen" userId="07a7fb21-2f28-4470-80df-ece9e447eafb" providerId="ADAL" clId="{EBA0CA26-6B4B-480B-AAD2-68D47E4137E3}" dt="2020-05-18T17:22:46.721" v="1374" actId="478"/>
          <ac:spMkLst>
            <pc:docMk/>
            <pc:sldMk cId="735434679" sldId="384"/>
            <ac:spMk id="63" creationId="{18C6F670-26CD-4541-93F0-5ACA71A66231}"/>
          </ac:spMkLst>
        </pc:spChg>
        <pc:spChg chg="add del mod">
          <ac:chgData name="Antti Auvinen" userId="07a7fb21-2f28-4470-80df-ece9e447eafb" providerId="ADAL" clId="{EBA0CA26-6B4B-480B-AAD2-68D47E4137E3}" dt="2020-05-18T17:22:46.721" v="1374" actId="478"/>
          <ac:spMkLst>
            <pc:docMk/>
            <pc:sldMk cId="735434679" sldId="384"/>
            <ac:spMk id="64" creationId="{F52CA804-B89C-4214-BF04-E02EA80DC2D7}"/>
          </ac:spMkLst>
        </pc:spChg>
        <pc:spChg chg="add del mod">
          <ac:chgData name="Antti Auvinen" userId="07a7fb21-2f28-4470-80df-ece9e447eafb" providerId="ADAL" clId="{EBA0CA26-6B4B-480B-AAD2-68D47E4137E3}" dt="2020-05-18T17:22:46.721" v="1374" actId="478"/>
          <ac:spMkLst>
            <pc:docMk/>
            <pc:sldMk cId="735434679" sldId="384"/>
            <ac:spMk id="65" creationId="{AC1D6AC3-1733-4001-8CEF-D01A5BB0A84C}"/>
          </ac:spMkLst>
        </pc:spChg>
        <pc:spChg chg="add mod">
          <ac:chgData name="Antti Auvinen" userId="07a7fb21-2f28-4470-80df-ece9e447eafb" providerId="ADAL" clId="{EBA0CA26-6B4B-480B-AAD2-68D47E4137E3}" dt="2020-05-18T18:27:27.278" v="2492" actId="790"/>
          <ac:spMkLst>
            <pc:docMk/>
            <pc:sldMk cId="735434679" sldId="384"/>
            <ac:spMk id="66" creationId="{10B19BB0-35C0-4C4A-ABE0-9C347B477AAB}"/>
          </ac:spMkLst>
        </pc:spChg>
        <pc:spChg chg="add del mod">
          <ac:chgData name="Antti Auvinen" userId="07a7fb21-2f28-4470-80df-ece9e447eafb" providerId="ADAL" clId="{EBA0CA26-6B4B-480B-AAD2-68D47E4137E3}" dt="2020-05-18T17:23:37.239" v="1381" actId="478"/>
          <ac:spMkLst>
            <pc:docMk/>
            <pc:sldMk cId="735434679" sldId="384"/>
            <ac:spMk id="67" creationId="{2AF40D23-E7AF-49C8-A809-C34B19E689E9}"/>
          </ac:spMkLst>
        </pc:spChg>
        <pc:spChg chg="add del mod">
          <ac:chgData name="Antti Auvinen" userId="07a7fb21-2f28-4470-80df-ece9e447eafb" providerId="ADAL" clId="{EBA0CA26-6B4B-480B-AAD2-68D47E4137E3}" dt="2020-05-18T17:23:37.239" v="1381" actId="478"/>
          <ac:spMkLst>
            <pc:docMk/>
            <pc:sldMk cId="735434679" sldId="384"/>
            <ac:spMk id="69" creationId="{A6D3F15D-E56D-46EE-B9CC-A8253C91263B}"/>
          </ac:spMkLst>
        </pc:spChg>
        <pc:spChg chg="add del mod">
          <ac:chgData name="Antti Auvinen" userId="07a7fb21-2f28-4470-80df-ece9e447eafb" providerId="ADAL" clId="{EBA0CA26-6B4B-480B-AAD2-68D47E4137E3}" dt="2020-05-18T17:23:37.239" v="1381" actId="478"/>
          <ac:spMkLst>
            <pc:docMk/>
            <pc:sldMk cId="735434679" sldId="384"/>
            <ac:spMk id="70" creationId="{C55C228E-F2F0-4648-B6AB-6ABA226507AF}"/>
          </ac:spMkLst>
        </pc:spChg>
        <pc:spChg chg="add del mod">
          <ac:chgData name="Antti Auvinen" userId="07a7fb21-2f28-4470-80df-ece9e447eafb" providerId="ADAL" clId="{EBA0CA26-6B4B-480B-AAD2-68D47E4137E3}" dt="2020-05-18T17:23:37.239" v="1381" actId="478"/>
          <ac:spMkLst>
            <pc:docMk/>
            <pc:sldMk cId="735434679" sldId="384"/>
            <ac:spMk id="71" creationId="{B3F91C25-9B62-409A-B103-18F974677561}"/>
          </ac:spMkLst>
        </pc:spChg>
        <pc:spChg chg="add mod">
          <ac:chgData name="Antti Auvinen" userId="07a7fb21-2f28-4470-80df-ece9e447eafb" providerId="ADAL" clId="{EBA0CA26-6B4B-480B-AAD2-68D47E4137E3}" dt="2020-05-18T18:27:27.278" v="2492" actId="790"/>
          <ac:spMkLst>
            <pc:docMk/>
            <pc:sldMk cId="735434679" sldId="384"/>
            <ac:spMk id="72" creationId="{32C3A101-1871-47BC-85EB-D9C04C43F960}"/>
          </ac:spMkLst>
        </pc:spChg>
        <pc:spChg chg="add mod">
          <ac:chgData name="Antti Auvinen" userId="07a7fb21-2f28-4470-80df-ece9e447eafb" providerId="ADAL" clId="{EBA0CA26-6B4B-480B-AAD2-68D47E4137E3}" dt="2020-05-18T18:27:27.278" v="2492" actId="790"/>
          <ac:spMkLst>
            <pc:docMk/>
            <pc:sldMk cId="735434679" sldId="384"/>
            <ac:spMk id="73" creationId="{3A011FFE-0A7C-4E8B-9E97-E652F62E0104}"/>
          </ac:spMkLst>
        </pc:spChg>
        <pc:spChg chg="add mod">
          <ac:chgData name="Antti Auvinen" userId="07a7fb21-2f28-4470-80df-ece9e447eafb" providerId="ADAL" clId="{EBA0CA26-6B4B-480B-AAD2-68D47E4137E3}" dt="2020-05-18T18:27:27.278" v="2492" actId="790"/>
          <ac:spMkLst>
            <pc:docMk/>
            <pc:sldMk cId="735434679" sldId="384"/>
            <ac:spMk id="75" creationId="{59DB2322-31CA-4186-8C59-50209BBCA603}"/>
          </ac:spMkLst>
        </pc:spChg>
        <pc:spChg chg="add mod">
          <ac:chgData name="Antti Auvinen" userId="07a7fb21-2f28-4470-80df-ece9e447eafb" providerId="ADAL" clId="{EBA0CA26-6B4B-480B-AAD2-68D47E4137E3}" dt="2020-05-18T18:27:27.278" v="2492" actId="790"/>
          <ac:spMkLst>
            <pc:docMk/>
            <pc:sldMk cId="735434679" sldId="384"/>
            <ac:spMk id="76" creationId="{930207A0-E460-4501-96C0-55FE0C0DA8C2}"/>
          </ac:spMkLst>
        </pc:spChg>
        <pc:spChg chg="add mod">
          <ac:chgData name="Antti Auvinen" userId="07a7fb21-2f28-4470-80df-ece9e447eafb" providerId="ADAL" clId="{EBA0CA26-6B4B-480B-AAD2-68D47E4137E3}" dt="2020-05-18T18:27:27.278" v="2492" actId="790"/>
          <ac:spMkLst>
            <pc:docMk/>
            <pc:sldMk cId="735434679" sldId="384"/>
            <ac:spMk id="77" creationId="{DD7D1EFA-56D6-4E05-9110-4D8032936CA5}"/>
          </ac:spMkLst>
        </pc:spChg>
        <pc:spChg chg="add mod">
          <ac:chgData name="Antti Auvinen" userId="07a7fb21-2f28-4470-80df-ece9e447eafb" providerId="ADAL" clId="{EBA0CA26-6B4B-480B-AAD2-68D47E4137E3}" dt="2020-05-18T18:27:27.278" v="2492" actId="790"/>
          <ac:spMkLst>
            <pc:docMk/>
            <pc:sldMk cId="735434679" sldId="384"/>
            <ac:spMk id="78" creationId="{10B03CA3-4A70-45AE-BA27-AC0DEA199CBB}"/>
          </ac:spMkLst>
        </pc:spChg>
        <pc:spChg chg="add mod">
          <ac:chgData name="Antti Auvinen" userId="07a7fb21-2f28-4470-80df-ece9e447eafb" providerId="ADAL" clId="{EBA0CA26-6B4B-480B-AAD2-68D47E4137E3}" dt="2020-05-18T18:27:27.278" v="2492" actId="790"/>
          <ac:spMkLst>
            <pc:docMk/>
            <pc:sldMk cId="735434679" sldId="384"/>
            <ac:spMk id="79" creationId="{1600C8CF-EEE1-46C0-9D52-511E0AEFC68D}"/>
          </ac:spMkLst>
        </pc:spChg>
        <pc:spChg chg="add del mod">
          <ac:chgData name="Antti Auvinen" userId="07a7fb21-2f28-4470-80df-ece9e447eafb" providerId="ADAL" clId="{EBA0CA26-6B4B-480B-AAD2-68D47E4137E3}" dt="2020-05-18T17:24:57.924" v="1497" actId="478"/>
          <ac:spMkLst>
            <pc:docMk/>
            <pc:sldMk cId="735434679" sldId="384"/>
            <ac:spMk id="80" creationId="{23285468-F67D-40CE-A07D-1A4A0440A24B}"/>
          </ac:spMkLst>
        </pc:spChg>
        <pc:spChg chg="add mod">
          <ac:chgData name="Antti Auvinen" userId="07a7fb21-2f28-4470-80df-ece9e447eafb" providerId="ADAL" clId="{EBA0CA26-6B4B-480B-AAD2-68D47E4137E3}" dt="2020-05-18T18:27:27.278" v="2492" actId="790"/>
          <ac:spMkLst>
            <pc:docMk/>
            <pc:sldMk cId="735434679" sldId="384"/>
            <ac:spMk id="82" creationId="{09399635-D31A-42CC-960C-3FF755CD6DDD}"/>
          </ac:spMkLst>
        </pc:spChg>
        <pc:spChg chg="add mod">
          <ac:chgData name="Antti Auvinen" userId="07a7fb21-2f28-4470-80df-ece9e447eafb" providerId="ADAL" clId="{EBA0CA26-6B4B-480B-AAD2-68D47E4137E3}" dt="2020-05-18T18:27:27.278" v="2492" actId="790"/>
          <ac:spMkLst>
            <pc:docMk/>
            <pc:sldMk cId="735434679" sldId="384"/>
            <ac:spMk id="83" creationId="{387C37EC-C6B7-48B5-9CB9-00FE325E95CF}"/>
          </ac:spMkLst>
        </pc:spChg>
        <pc:spChg chg="add mod">
          <ac:chgData name="Antti Auvinen" userId="07a7fb21-2f28-4470-80df-ece9e447eafb" providerId="ADAL" clId="{EBA0CA26-6B4B-480B-AAD2-68D47E4137E3}" dt="2020-05-18T18:27:27.278" v="2492" actId="790"/>
          <ac:spMkLst>
            <pc:docMk/>
            <pc:sldMk cId="735434679" sldId="384"/>
            <ac:spMk id="84" creationId="{F34EDB3A-CDB7-474C-95A0-466C74BF5115}"/>
          </ac:spMkLst>
        </pc:spChg>
        <pc:spChg chg="add mod">
          <ac:chgData name="Antti Auvinen" userId="07a7fb21-2f28-4470-80df-ece9e447eafb" providerId="ADAL" clId="{EBA0CA26-6B4B-480B-AAD2-68D47E4137E3}" dt="2020-05-18T18:27:27.278" v="2492" actId="790"/>
          <ac:spMkLst>
            <pc:docMk/>
            <pc:sldMk cId="735434679" sldId="384"/>
            <ac:spMk id="85" creationId="{21BDC84A-6307-49A8-BD77-DAE07227CDA9}"/>
          </ac:spMkLst>
        </pc:spChg>
        <pc:spChg chg="add mod">
          <ac:chgData name="Antti Auvinen" userId="07a7fb21-2f28-4470-80df-ece9e447eafb" providerId="ADAL" clId="{EBA0CA26-6B4B-480B-AAD2-68D47E4137E3}" dt="2020-05-18T18:27:27.278" v="2492" actId="790"/>
          <ac:spMkLst>
            <pc:docMk/>
            <pc:sldMk cId="735434679" sldId="384"/>
            <ac:spMk id="86" creationId="{2B4B1D35-510D-4417-87AB-E1D79AFA293D}"/>
          </ac:spMkLst>
        </pc:spChg>
        <pc:spChg chg="add mod">
          <ac:chgData name="Antti Auvinen" userId="07a7fb21-2f28-4470-80df-ece9e447eafb" providerId="ADAL" clId="{EBA0CA26-6B4B-480B-AAD2-68D47E4137E3}" dt="2020-05-18T18:27:27.278" v="2492" actId="790"/>
          <ac:spMkLst>
            <pc:docMk/>
            <pc:sldMk cId="735434679" sldId="384"/>
            <ac:spMk id="92" creationId="{247B9E95-BF09-44E8-AC60-AD4F9878B5FB}"/>
          </ac:spMkLst>
        </pc:spChg>
        <pc:spChg chg="add del mod">
          <ac:chgData name="Antti Auvinen" userId="07a7fb21-2f28-4470-80df-ece9e447eafb" providerId="ADAL" clId="{EBA0CA26-6B4B-480B-AAD2-68D47E4137E3}" dt="2020-05-18T17:44:09.165" v="1906" actId="478"/>
          <ac:spMkLst>
            <pc:docMk/>
            <pc:sldMk cId="735434679" sldId="384"/>
            <ac:spMk id="93" creationId="{BBDBC847-3666-4B37-9CE4-983EDA1A95DC}"/>
          </ac:spMkLst>
        </pc:spChg>
        <pc:spChg chg="add mod">
          <ac:chgData name="Antti Auvinen" userId="07a7fb21-2f28-4470-80df-ece9e447eafb" providerId="ADAL" clId="{EBA0CA26-6B4B-480B-AAD2-68D47E4137E3}" dt="2020-05-19T05:04:17.539" v="3283" actId="122"/>
          <ac:spMkLst>
            <pc:docMk/>
            <pc:sldMk cId="735434679" sldId="384"/>
            <ac:spMk id="96" creationId="{A56BB210-0EA1-4054-B25A-31628AE6337D}"/>
          </ac:spMkLst>
        </pc:spChg>
        <pc:spChg chg="add mod">
          <ac:chgData name="Antti Auvinen" userId="07a7fb21-2f28-4470-80df-ece9e447eafb" providerId="ADAL" clId="{EBA0CA26-6B4B-480B-AAD2-68D47E4137E3}" dt="2020-05-18T18:27:27.278" v="2492" actId="790"/>
          <ac:spMkLst>
            <pc:docMk/>
            <pc:sldMk cId="735434679" sldId="384"/>
            <ac:spMk id="97" creationId="{0EC43C9C-0AC7-4099-9897-2720B924E786}"/>
          </ac:spMkLst>
        </pc:spChg>
        <pc:spChg chg="add mod">
          <ac:chgData name="Antti Auvinen" userId="07a7fb21-2f28-4470-80df-ece9e447eafb" providerId="ADAL" clId="{EBA0CA26-6B4B-480B-AAD2-68D47E4137E3}" dt="2020-05-19T05:04:17.539" v="3283" actId="122"/>
          <ac:spMkLst>
            <pc:docMk/>
            <pc:sldMk cId="735434679" sldId="384"/>
            <ac:spMk id="99" creationId="{23F68B41-7D35-4D13-BDC7-860A7A96F9ED}"/>
          </ac:spMkLst>
        </pc:spChg>
        <pc:spChg chg="add mod">
          <ac:chgData name="Antti Auvinen" userId="07a7fb21-2f28-4470-80df-ece9e447eafb" providerId="ADAL" clId="{EBA0CA26-6B4B-480B-AAD2-68D47E4137E3}" dt="2020-05-18T18:27:27.278" v="2492" actId="790"/>
          <ac:spMkLst>
            <pc:docMk/>
            <pc:sldMk cId="735434679" sldId="384"/>
            <ac:spMk id="101" creationId="{A32A6A66-93E7-4C03-A270-19F38E290277}"/>
          </ac:spMkLst>
        </pc:spChg>
        <pc:spChg chg="add mod">
          <ac:chgData name="Antti Auvinen" userId="07a7fb21-2f28-4470-80df-ece9e447eafb" providerId="ADAL" clId="{EBA0CA26-6B4B-480B-AAD2-68D47E4137E3}" dt="2020-05-18T18:27:27.278" v="2492" actId="790"/>
          <ac:spMkLst>
            <pc:docMk/>
            <pc:sldMk cId="735434679" sldId="384"/>
            <ac:spMk id="102" creationId="{2800E9A8-466A-40CA-B9C5-05D3D9C2AD6F}"/>
          </ac:spMkLst>
        </pc:spChg>
        <pc:spChg chg="add del mod">
          <ac:chgData name="Antti Auvinen" userId="07a7fb21-2f28-4470-80df-ece9e447eafb" providerId="ADAL" clId="{EBA0CA26-6B4B-480B-AAD2-68D47E4137E3}" dt="2020-05-18T17:49:13.778" v="1977" actId="478"/>
          <ac:spMkLst>
            <pc:docMk/>
            <pc:sldMk cId="735434679" sldId="384"/>
            <ac:spMk id="103" creationId="{EEC554BF-36B7-4113-B83E-7EBF545820CE}"/>
          </ac:spMkLst>
        </pc:spChg>
        <pc:spChg chg="add del mod">
          <ac:chgData name="Antti Auvinen" userId="07a7fb21-2f28-4470-80df-ece9e447eafb" providerId="ADAL" clId="{EBA0CA26-6B4B-480B-AAD2-68D47E4137E3}" dt="2020-05-18T17:49:13.778" v="1977" actId="478"/>
          <ac:spMkLst>
            <pc:docMk/>
            <pc:sldMk cId="735434679" sldId="384"/>
            <ac:spMk id="105" creationId="{E20F233B-B36F-4D69-BFDD-BDADFBD48B0A}"/>
          </ac:spMkLst>
        </pc:spChg>
        <pc:spChg chg="add del mod">
          <ac:chgData name="Antti Auvinen" userId="07a7fb21-2f28-4470-80df-ece9e447eafb" providerId="ADAL" clId="{EBA0CA26-6B4B-480B-AAD2-68D47E4137E3}" dt="2020-05-18T17:49:13.778" v="1977" actId="478"/>
          <ac:spMkLst>
            <pc:docMk/>
            <pc:sldMk cId="735434679" sldId="384"/>
            <ac:spMk id="106" creationId="{32434CC2-0CD6-49D1-8DAA-B803E6B6EFF4}"/>
          </ac:spMkLst>
        </pc:spChg>
        <pc:spChg chg="add del mod">
          <ac:chgData name="Antti Auvinen" userId="07a7fb21-2f28-4470-80df-ece9e447eafb" providerId="ADAL" clId="{EBA0CA26-6B4B-480B-AAD2-68D47E4137E3}" dt="2020-05-18T17:49:13.778" v="1977" actId="478"/>
          <ac:spMkLst>
            <pc:docMk/>
            <pc:sldMk cId="735434679" sldId="384"/>
            <ac:spMk id="108" creationId="{5D7010A3-F204-4073-BEBB-516B6024BF5F}"/>
          </ac:spMkLst>
        </pc:spChg>
        <pc:spChg chg="add del mod">
          <ac:chgData name="Antti Auvinen" userId="07a7fb21-2f28-4470-80df-ece9e447eafb" providerId="ADAL" clId="{EBA0CA26-6B4B-480B-AAD2-68D47E4137E3}" dt="2020-05-18T17:49:13.778" v="1977" actId="478"/>
          <ac:spMkLst>
            <pc:docMk/>
            <pc:sldMk cId="735434679" sldId="384"/>
            <ac:spMk id="109" creationId="{9444F1DA-9A61-402C-965E-8BF747AFBD96}"/>
          </ac:spMkLst>
        </pc:spChg>
        <pc:spChg chg="add mod">
          <ac:chgData name="Antti Auvinen" userId="07a7fb21-2f28-4470-80df-ece9e447eafb" providerId="ADAL" clId="{EBA0CA26-6B4B-480B-AAD2-68D47E4137E3}" dt="2020-05-18T18:27:27.278" v="2492" actId="790"/>
          <ac:spMkLst>
            <pc:docMk/>
            <pc:sldMk cId="735434679" sldId="384"/>
            <ac:spMk id="110" creationId="{7FD49A5E-CD6E-4EDA-B15C-DE0F76C40D62}"/>
          </ac:spMkLst>
        </pc:spChg>
        <pc:spChg chg="add mod">
          <ac:chgData name="Antti Auvinen" userId="07a7fb21-2f28-4470-80df-ece9e447eafb" providerId="ADAL" clId="{EBA0CA26-6B4B-480B-AAD2-68D47E4137E3}" dt="2020-05-18T18:27:27.278" v="2492" actId="790"/>
          <ac:spMkLst>
            <pc:docMk/>
            <pc:sldMk cId="735434679" sldId="384"/>
            <ac:spMk id="111" creationId="{F87443CE-9203-43F4-A3D5-39FEF3EE4CFC}"/>
          </ac:spMkLst>
        </pc:spChg>
        <pc:spChg chg="add mod">
          <ac:chgData name="Antti Auvinen" userId="07a7fb21-2f28-4470-80df-ece9e447eafb" providerId="ADAL" clId="{EBA0CA26-6B4B-480B-AAD2-68D47E4137E3}" dt="2020-05-19T05:04:17.539" v="3283" actId="122"/>
          <ac:spMkLst>
            <pc:docMk/>
            <pc:sldMk cId="735434679" sldId="384"/>
            <ac:spMk id="113" creationId="{2A3743EA-D562-4ACF-884B-FF27F57EC28C}"/>
          </ac:spMkLst>
        </pc:spChg>
        <pc:spChg chg="add mod">
          <ac:chgData name="Antti Auvinen" userId="07a7fb21-2f28-4470-80df-ece9e447eafb" providerId="ADAL" clId="{EBA0CA26-6B4B-480B-AAD2-68D47E4137E3}" dt="2020-05-18T18:27:27.278" v="2492" actId="790"/>
          <ac:spMkLst>
            <pc:docMk/>
            <pc:sldMk cId="735434679" sldId="384"/>
            <ac:spMk id="114" creationId="{DDB6D2F1-E62C-44BA-BE53-7B500C6FCBE6}"/>
          </ac:spMkLst>
        </pc:spChg>
        <pc:spChg chg="add mod">
          <ac:chgData name="Antti Auvinen" userId="07a7fb21-2f28-4470-80df-ece9e447eafb" providerId="ADAL" clId="{EBA0CA26-6B4B-480B-AAD2-68D47E4137E3}" dt="2020-05-19T05:04:17.539" v="3283" actId="122"/>
          <ac:spMkLst>
            <pc:docMk/>
            <pc:sldMk cId="735434679" sldId="384"/>
            <ac:spMk id="115" creationId="{B90E460C-88DC-4198-8C4A-BF8BE0BD6551}"/>
          </ac:spMkLst>
        </pc:spChg>
        <pc:spChg chg="add mod">
          <ac:chgData name="Antti Auvinen" userId="07a7fb21-2f28-4470-80df-ece9e447eafb" providerId="ADAL" clId="{EBA0CA26-6B4B-480B-AAD2-68D47E4137E3}" dt="2020-05-18T19:03:58.825" v="2829" actId="20577"/>
          <ac:spMkLst>
            <pc:docMk/>
            <pc:sldMk cId="735434679" sldId="384"/>
            <ac:spMk id="117" creationId="{D06208B8-1F1F-4649-8496-0BEC175EAB2F}"/>
          </ac:spMkLst>
        </pc:spChg>
        <pc:spChg chg="add mod">
          <ac:chgData name="Antti Auvinen" userId="07a7fb21-2f28-4470-80df-ece9e447eafb" providerId="ADAL" clId="{EBA0CA26-6B4B-480B-AAD2-68D47E4137E3}" dt="2020-05-18T19:04:03.484" v="2831" actId="20577"/>
          <ac:spMkLst>
            <pc:docMk/>
            <pc:sldMk cId="735434679" sldId="384"/>
            <ac:spMk id="118" creationId="{DE460D2B-EFF7-4E4C-B2E1-89CABB33BC9B}"/>
          </ac:spMkLst>
        </pc:spChg>
        <pc:spChg chg="add mod">
          <ac:chgData name="Antti Auvinen" userId="07a7fb21-2f28-4470-80df-ece9e447eafb" providerId="ADAL" clId="{EBA0CA26-6B4B-480B-AAD2-68D47E4137E3}" dt="2020-05-18T18:27:27.278" v="2492" actId="790"/>
          <ac:spMkLst>
            <pc:docMk/>
            <pc:sldMk cId="735434679" sldId="384"/>
            <ac:spMk id="119" creationId="{1B96DF74-86D0-46FD-8884-7A7B982F143F}"/>
          </ac:spMkLst>
        </pc:spChg>
        <pc:spChg chg="add mod">
          <ac:chgData name="Antti Auvinen" userId="07a7fb21-2f28-4470-80df-ece9e447eafb" providerId="ADAL" clId="{EBA0CA26-6B4B-480B-AAD2-68D47E4137E3}" dt="2020-05-18T18:27:27.278" v="2492" actId="790"/>
          <ac:spMkLst>
            <pc:docMk/>
            <pc:sldMk cId="735434679" sldId="384"/>
            <ac:spMk id="120" creationId="{F45A9E7A-7B74-410D-B9B8-455D9B41B026}"/>
          </ac:spMkLst>
        </pc:spChg>
        <pc:spChg chg="add mod">
          <ac:chgData name="Antti Auvinen" userId="07a7fb21-2f28-4470-80df-ece9e447eafb" providerId="ADAL" clId="{EBA0CA26-6B4B-480B-AAD2-68D47E4137E3}" dt="2020-05-19T05:04:17.539" v="3283" actId="122"/>
          <ac:spMkLst>
            <pc:docMk/>
            <pc:sldMk cId="735434679" sldId="384"/>
            <ac:spMk id="122" creationId="{718FDCF7-E3A5-44E4-ACB2-4A5DE3A9D40B}"/>
          </ac:spMkLst>
        </pc:spChg>
        <pc:spChg chg="add mod">
          <ac:chgData name="Antti Auvinen" userId="07a7fb21-2f28-4470-80df-ece9e447eafb" providerId="ADAL" clId="{EBA0CA26-6B4B-480B-AAD2-68D47E4137E3}" dt="2020-05-18T18:27:27.278" v="2492" actId="790"/>
          <ac:spMkLst>
            <pc:docMk/>
            <pc:sldMk cId="735434679" sldId="384"/>
            <ac:spMk id="123" creationId="{B0FC66B9-5C9D-430D-9107-10FD4349145F}"/>
          </ac:spMkLst>
        </pc:spChg>
        <pc:spChg chg="add mod">
          <ac:chgData name="Antti Auvinen" userId="07a7fb21-2f28-4470-80df-ece9e447eafb" providerId="ADAL" clId="{EBA0CA26-6B4B-480B-AAD2-68D47E4137E3}" dt="2020-05-19T05:04:17.539" v="3283" actId="122"/>
          <ac:spMkLst>
            <pc:docMk/>
            <pc:sldMk cId="735434679" sldId="384"/>
            <ac:spMk id="124" creationId="{0540665C-0C15-4526-BDB8-B5052A5272CB}"/>
          </ac:spMkLst>
        </pc:spChg>
        <pc:spChg chg="add mod">
          <ac:chgData name="Antti Auvinen" userId="07a7fb21-2f28-4470-80df-ece9e447eafb" providerId="ADAL" clId="{EBA0CA26-6B4B-480B-AAD2-68D47E4137E3}" dt="2020-05-18T19:03:31.758" v="2819" actId="20577"/>
          <ac:spMkLst>
            <pc:docMk/>
            <pc:sldMk cId="735434679" sldId="384"/>
            <ac:spMk id="126" creationId="{AEF1BC60-7583-4C2E-BEA8-002E401E0F39}"/>
          </ac:spMkLst>
        </pc:spChg>
        <pc:spChg chg="add mod">
          <ac:chgData name="Antti Auvinen" userId="07a7fb21-2f28-4470-80df-ece9e447eafb" providerId="ADAL" clId="{EBA0CA26-6B4B-480B-AAD2-68D47E4137E3}" dt="2020-05-18T19:03:53.536" v="2825" actId="20577"/>
          <ac:spMkLst>
            <pc:docMk/>
            <pc:sldMk cId="735434679" sldId="384"/>
            <ac:spMk id="127" creationId="{2C63D0A5-F200-44A6-A12C-1822A97152F4}"/>
          </ac:spMkLst>
        </pc:spChg>
        <pc:spChg chg="add del mod">
          <ac:chgData name="Antti Auvinen" userId="07a7fb21-2f28-4470-80df-ece9e447eafb" providerId="ADAL" clId="{EBA0CA26-6B4B-480B-AAD2-68D47E4137E3}" dt="2020-05-18T17:55:40.489" v="2006" actId="478"/>
          <ac:spMkLst>
            <pc:docMk/>
            <pc:sldMk cId="735434679" sldId="384"/>
            <ac:spMk id="128" creationId="{788C29A3-33B9-4D2E-80E9-EAC9679B07D7}"/>
          </ac:spMkLst>
        </pc:spChg>
        <pc:spChg chg="add del mod">
          <ac:chgData name="Antti Auvinen" userId="07a7fb21-2f28-4470-80df-ece9e447eafb" providerId="ADAL" clId="{EBA0CA26-6B4B-480B-AAD2-68D47E4137E3}" dt="2020-05-18T17:55:37.795" v="2004" actId="478"/>
          <ac:spMkLst>
            <pc:docMk/>
            <pc:sldMk cId="735434679" sldId="384"/>
            <ac:spMk id="130" creationId="{2E8BF9E0-D7D1-469E-B216-7C414FC29E8D}"/>
          </ac:spMkLst>
        </pc:spChg>
        <pc:spChg chg="add del mod">
          <ac:chgData name="Antti Auvinen" userId="07a7fb21-2f28-4470-80df-ece9e447eafb" providerId="ADAL" clId="{EBA0CA26-6B4B-480B-AAD2-68D47E4137E3}" dt="2020-05-18T17:55:37.795" v="2004" actId="478"/>
          <ac:spMkLst>
            <pc:docMk/>
            <pc:sldMk cId="735434679" sldId="384"/>
            <ac:spMk id="131" creationId="{5A3D60E4-4BD5-404F-BCBA-B9F11E729B9B}"/>
          </ac:spMkLst>
        </pc:spChg>
        <pc:spChg chg="add del mod">
          <ac:chgData name="Antti Auvinen" userId="07a7fb21-2f28-4470-80df-ece9e447eafb" providerId="ADAL" clId="{EBA0CA26-6B4B-480B-AAD2-68D47E4137E3}" dt="2020-05-18T17:55:37.795" v="2004" actId="478"/>
          <ac:spMkLst>
            <pc:docMk/>
            <pc:sldMk cId="735434679" sldId="384"/>
            <ac:spMk id="132" creationId="{D773E402-174E-4F4D-A5B6-E2452C0F20FE}"/>
          </ac:spMkLst>
        </pc:spChg>
        <pc:spChg chg="add mod">
          <ac:chgData name="Antti Auvinen" userId="07a7fb21-2f28-4470-80df-ece9e447eafb" providerId="ADAL" clId="{EBA0CA26-6B4B-480B-AAD2-68D47E4137E3}" dt="2020-05-18T18:27:27.278" v="2492" actId="790"/>
          <ac:spMkLst>
            <pc:docMk/>
            <pc:sldMk cId="735434679" sldId="384"/>
            <ac:spMk id="134" creationId="{DA8B1676-69F8-4E05-B44A-3B451136523F}"/>
          </ac:spMkLst>
        </pc:spChg>
        <pc:spChg chg="add del mod">
          <ac:chgData name="Antti Auvinen" userId="07a7fb21-2f28-4470-80df-ece9e447eafb" providerId="ADAL" clId="{EBA0CA26-6B4B-480B-AAD2-68D47E4137E3}" dt="2020-05-18T18:00:16.775" v="2154"/>
          <ac:spMkLst>
            <pc:docMk/>
            <pc:sldMk cId="735434679" sldId="384"/>
            <ac:spMk id="136" creationId="{53B64763-F66F-43B5-BFF3-456F81B71DF2}"/>
          </ac:spMkLst>
        </pc:spChg>
        <pc:spChg chg="add del mod">
          <ac:chgData name="Antti Auvinen" userId="07a7fb21-2f28-4470-80df-ece9e447eafb" providerId="ADAL" clId="{EBA0CA26-6B4B-480B-AAD2-68D47E4137E3}" dt="2020-05-18T18:06:16.254" v="2206" actId="478"/>
          <ac:spMkLst>
            <pc:docMk/>
            <pc:sldMk cId="735434679" sldId="384"/>
            <ac:spMk id="137" creationId="{BCBE15A2-86A8-4880-9FF2-EF358ED2E4E4}"/>
          </ac:spMkLst>
        </pc:spChg>
        <pc:spChg chg="add mod">
          <ac:chgData name="Antti Auvinen" userId="07a7fb21-2f28-4470-80df-ece9e447eafb" providerId="ADAL" clId="{EBA0CA26-6B4B-480B-AAD2-68D47E4137E3}" dt="2020-05-18T18:27:27.278" v="2492" actId="790"/>
          <ac:spMkLst>
            <pc:docMk/>
            <pc:sldMk cId="735434679" sldId="384"/>
            <ac:spMk id="138" creationId="{C21434EE-8DE1-4482-B166-D97DE4C105A8}"/>
          </ac:spMkLst>
        </pc:spChg>
        <pc:spChg chg="add mod">
          <ac:chgData name="Antti Auvinen" userId="07a7fb21-2f28-4470-80df-ece9e447eafb" providerId="ADAL" clId="{EBA0CA26-6B4B-480B-AAD2-68D47E4137E3}" dt="2020-05-18T19:21:28.851" v="3186" actId="20577"/>
          <ac:spMkLst>
            <pc:docMk/>
            <pc:sldMk cId="735434679" sldId="384"/>
            <ac:spMk id="139" creationId="{88D4501F-41F8-486A-9C25-429DA68DFD48}"/>
          </ac:spMkLst>
        </pc:spChg>
        <pc:spChg chg="add mod">
          <ac:chgData name="Antti Auvinen" userId="07a7fb21-2f28-4470-80df-ece9e447eafb" providerId="ADAL" clId="{EBA0CA26-6B4B-480B-AAD2-68D47E4137E3}" dt="2020-05-18T18:27:27.278" v="2492" actId="790"/>
          <ac:spMkLst>
            <pc:docMk/>
            <pc:sldMk cId="735434679" sldId="384"/>
            <ac:spMk id="140" creationId="{A73684B2-3976-4988-B254-853B54FBC297}"/>
          </ac:spMkLst>
        </pc:spChg>
        <pc:spChg chg="add del mod">
          <ac:chgData name="Antti Auvinen" userId="07a7fb21-2f28-4470-80df-ece9e447eafb" providerId="ADAL" clId="{EBA0CA26-6B4B-480B-AAD2-68D47E4137E3}" dt="2020-05-18T18:20:22.602" v="2399" actId="478"/>
          <ac:spMkLst>
            <pc:docMk/>
            <pc:sldMk cId="735434679" sldId="384"/>
            <ac:spMk id="141" creationId="{4A721027-C16F-4000-A2D1-49A967E5DB77}"/>
          </ac:spMkLst>
        </pc:spChg>
        <pc:spChg chg="add del mod">
          <ac:chgData name="Antti Auvinen" userId="07a7fb21-2f28-4470-80df-ece9e447eafb" providerId="ADAL" clId="{EBA0CA26-6B4B-480B-AAD2-68D47E4137E3}" dt="2020-05-18T18:15:55.280" v="2329" actId="478"/>
          <ac:spMkLst>
            <pc:docMk/>
            <pc:sldMk cId="735434679" sldId="384"/>
            <ac:spMk id="142" creationId="{FEF49A3D-40AC-419C-8D11-1B67D5C4EFB4}"/>
          </ac:spMkLst>
        </pc:spChg>
        <pc:spChg chg="add del mod">
          <ac:chgData name="Antti Auvinen" userId="07a7fb21-2f28-4470-80df-ece9e447eafb" providerId="ADAL" clId="{EBA0CA26-6B4B-480B-AAD2-68D47E4137E3}" dt="2020-05-18T18:13:42.152" v="2322" actId="478"/>
          <ac:spMkLst>
            <pc:docMk/>
            <pc:sldMk cId="735434679" sldId="384"/>
            <ac:spMk id="143" creationId="{EF503B9F-3254-45C3-80E1-BAB17A034C4E}"/>
          </ac:spMkLst>
        </pc:spChg>
        <pc:spChg chg="add del mod">
          <ac:chgData name="Antti Auvinen" userId="07a7fb21-2f28-4470-80df-ece9e447eafb" providerId="ADAL" clId="{EBA0CA26-6B4B-480B-AAD2-68D47E4137E3}" dt="2020-05-18T18:15:51.153" v="2327" actId="478"/>
          <ac:spMkLst>
            <pc:docMk/>
            <pc:sldMk cId="735434679" sldId="384"/>
            <ac:spMk id="144" creationId="{E2A0BDF3-C1A7-4291-BA58-721EB24E08CC}"/>
          </ac:spMkLst>
        </pc:spChg>
        <pc:spChg chg="add del mod">
          <ac:chgData name="Antti Auvinen" userId="07a7fb21-2f28-4470-80df-ece9e447eafb" providerId="ADAL" clId="{EBA0CA26-6B4B-480B-AAD2-68D47E4137E3}" dt="2020-05-18T18:15:52.874" v="2328" actId="478"/>
          <ac:spMkLst>
            <pc:docMk/>
            <pc:sldMk cId="735434679" sldId="384"/>
            <ac:spMk id="145" creationId="{B9B5C037-3B96-4A2B-A29F-81E55B60D618}"/>
          </ac:spMkLst>
        </pc:spChg>
        <pc:spChg chg="add mod">
          <ac:chgData name="Antti Auvinen" userId="07a7fb21-2f28-4470-80df-ece9e447eafb" providerId="ADAL" clId="{EBA0CA26-6B4B-480B-AAD2-68D47E4137E3}" dt="2020-05-18T18:27:27.278" v="2492" actId="790"/>
          <ac:spMkLst>
            <pc:docMk/>
            <pc:sldMk cId="735434679" sldId="384"/>
            <ac:spMk id="146" creationId="{76CB5027-510C-41BC-9E6A-0B27E2906AA8}"/>
          </ac:spMkLst>
        </pc:spChg>
        <pc:spChg chg="add mod">
          <ac:chgData name="Antti Auvinen" userId="07a7fb21-2f28-4470-80df-ece9e447eafb" providerId="ADAL" clId="{EBA0CA26-6B4B-480B-AAD2-68D47E4137E3}" dt="2020-05-18T18:27:27.278" v="2492" actId="790"/>
          <ac:spMkLst>
            <pc:docMk/>
            <pc:sldMk cId="735434679" sldId="384"/>
            <ac:spMk id="147" creationId="{7B9FEC83-29EA-42A3-98E6-CADB5AC16058}"/>
          </ac:spMkLst>
        </pc:spChg>
        <pc:spChg chg="add del mod">
          <ac:chgData name="Antti Auvinen" userId="07a7fb21-2f28-4470-80df-ece9e447eafb" providerId="ADAL" clId="{EBA0CA26-6B4B-480B-AAD2-68D47E4137E3}" dt="2020-05-18T18:18:26.809" v="2366" actId="478"/>
          <ac:spMkLst>
            <pc:docMk/>
            <pc:sldMk cId="735434679" sldId="384"/>
            <ac:spMk id="148" creationId="{12A6CCED-2523-41CD-A3B9-2E131203ABF6}"/>
          </ac:spMkLst>
        </pc:spChg>
        <pc:spChg chg="add mod">
          <ac:chgData name="Antti Auvinen" userId="07a7fb21-2f28-4470-80df-ece9e447eafb" providerId="ADAL" clId="{EBA0CA26-6B4B-480B-AAD2-68D47E4137E3}" dt="2020-05-18T18:27:27.278" v="2492" actId="790"/>
          <ac:spMkLst>
            <pc:docMk/>
            <pc:sldMk cId="735434679" sldId="384"/>
            <ac:spMk id="149" creationId="{F59AAFA0-4555-4502-B070-0D59E5DCFEBD}"/>
          </ac:spMkLst>
        </pc:spChg>
        <pc:spChg chg="add del mod">
          <ac:chgData name="Antti Auvinen" userId="07a7fb21-2f28-4470-80df-ece9e447eafb" providerId="ADAL" clId="{EBA0CA26-6B4B-480B-AAD2-68D47E4137E3}" dt="2020-05-18T18:22:54.275" v="2412" actId="478"/>
          <ac:spMkLst>
            <pc:docMk/>
            <pc:sldMk cId="735434679" sldId="384"/>
            <ac:spMk id="150" creationId="{8BEBB763-8B67-4BE2-AF6B-688E1C04B70B}"/>
          </ac:spMkLst>
        </pc:spChg>
        <pc:spChg chg="add mod">
          <ac:chgData name="Antti Auvinen" userId="07a7fb21-2f28-4470-80df-ece9e447eafb" providerId="ADAL" clId="{EBA0CA26-6B4B-480B-AAD2-68D47E4137E3}" dt="2020-05-18T19:20:38.775" v="3174" actId="14100"/>
          <ac:spMkLst>
            <pc:docMk/>
            <pc:sldMk cId="735434679" sldId="384"/>
            <ac:spMk id="151" creationId="{DCBB724D-9E20-4075-97ED-891220530F4A}"/>
          </ac:spMkLst>
        </pc:spChg>
        <pc:spChg chg="add mod">
          <ac:chgData name="Antti Auvinen" userId="07a7fb21-2f28-4470-80df-ece9e447eafb" providerId="ADAL" clId="{EBA0CA26-6B4B-480B-AAD2-68D47E4137E3}" dt="2020-05-18T18:27:27.278" v="2492" actId="790"/>
          <ac:spMkLst>
            <pc:docMk/>
            <pc:sldMk cId="735434679" sldId="384"/>
            <ac:spMk id="152" creationId="{FED26B14-927F-495A-BF8A-547643AE0CCB}"/>
          </ac:spMkLst>
        </pc:spChg>
        <pc:picChg chg="add del mod">
          <ac:chgData name="Antti Auvinen" userId="07a7fb21-2f28-4470-80df-ece9e447eafb" providerId="ADAL" clId="{EBA0CA26-6B4B-480B-AAD2-68D47E4137E3}" dt="2020-05-18T17:01:51.296" v="1158"/>
          <ac:picMkLst>
            <pc:docMk/>
            <pc:sldMk cId="735434679" sldId="384"/>
            <ac:picMk id="9" creationId="{A7D88AD8-2C9C-4D60-9070-9E90A9D19C42}"/>
          </ac:picMkLst>
        </pc:picChg>
        <pc:picChg chg="add del mod">
          <ac:chgData name="Antti Auvinen" userId="07a7fb21-2f28-4470-80df-ece9e447eafb" providerId="ADAL" clId="{EBA0CA26-6B4B-480B-AAD2-68D47E4137E3}" dt="2020-05-18T17:03:02.935" v="1162"/>
          <ac:picMkLst>
            <pc:docMk/>
            <pc:sldMk cId="735434679" sldId="384"/>
            <ac:picMk id="16" creationId="{E29AFF5B-D36B-46EE-8562-0A95940E9207}"/>
          </ac:picMkLst>
        </pc:picChg>
        <pc:picChg chg="add mod">
          <ac:chgData name="Antti Auvinen" userId="07a7fb21-2f28-4470-80df-ece9e447eafb" providerId="ADAL" clId="{EBA0CA26-6B4B-480B-AAD2-68D47E4137E3}" dt="2020-05-18T17:31:53.887" v="1794" actId="1076"/>
          <ac:picMkLst>
            <pc:docMk/>
            <pc:sldMk cId="735434679" sldId="384"/>
            <ac:picMk id="19" creationId="{C894AB66-C7BB-4DE3-AF09-B25EA216241D}"/>
          </ac:picMkLst>
        </pc:picChg>
        <pc:picChg chg="del">
          <ac:chgData name="Antti Auvinen" userId="07a7fb21-2f28-4470-80df-ece9e447eafb" providerId="ADAL" clId="{EBA0CA26-6B4B-480B-AAD2-68D47E4137E3}" dt="2020-05-18T17:55:19.070" v="1992" actId="478"/>
          <ac:picMkLst>
            <pc:docMk/>
            <pc:sldMk cId="735434679" sldId="384"/>
            <ac:picMk id="20" creationId="{032D8AD5-BE7F-439C-B959-B66A1961A65D}"/>
          </ac:picMkLst>
        </pc:picChg>
        <pc:picChg chg="del mod">
          <ac:chgData name="Antti Auvinen" userId="07a7fb21-2f28-4470-80df-ece9e447eafb" providerId="ADAL" clId="{EBA0CA26-6B4B-480B-AAD2-68D47E4137E3}" dt="2020-05-18T17:55:44.189" v="2010" actId="478"/>
          <ac:picMkLst>
            <pc:docMk/>
            <pc:sldMk cId="735434679" sldId="384"/>
            <ac:picMk id="36" creationId="{4C55D413-A340-44B6-B740-0DDD66060F27}"/>
          </ac:picMkLst>
        </pc:picChg>
        <pc:picChg chg="del">
          <ac:chgData name="Antti Auvinen" userId="07a7fb21-2f28-4470-80df-ece9e447eafb" providerId="ADAL" clId="{EBA0CA26-6B4B-480B-AAD2-68D47E4137E3}" dt="2020-05-18T17:55:50.761" v="2014" actId="478"/>
          <ac:picMkLst>
            <pc:docMk/>
            <pc:sldMk cId="735434679" sldId="384"/>
            <ac:picMk id="43" creationId="{42C29C9B-6B35-419D-9485-FBAE0EEA3148}"/>
          </ac:picMkLst>
        </pc:picChg>
        <pc:picChg chg="add del mod">
          <ac:chgData name="Antti Auvinen" userId="07a7fb21-2f28-4470-80df-ece9e447eafb" providerId="ADAL" clId="{EBA0CA26-6B4B-480B-AAD2-68D47E4137E3}" dt="2020-05-18T17:21:12.985" v="1368" actId="478"/>
          <ac:picMkLst>
            <pc:docMk/>
            <pc:sldMk cId="735434679" sldId="384"/>
            <ac:picMk id="46" creationId="{15D01DB8-E9A6-415A-86B1-40A95121BE19}"/>
          </ac:picMkLst>
        </pc:picChg>
        <pc:picChg chg="add mod">
          <ac:chgData name="Antti Auvinen" userId="07a7fb21-2f28-4470-80df-ece9e447eafb" providerId="ADAL" clId="{EBA0CA26-6B4B-480B-AAD2-68D47E4137E3}" dt="2020-05-18T17:31:57.693" v="1795" actId="1076"/>
          <ac:picMkLst>
            <pc:docMk/>
            <pc:sldMk cId="735434679" sldId="384"/>
            <ac:picMk id="50" creationId="{8AFC6DB0-C81A-4163-BC5C-7DAE1E236614}"/>
          </ac:picMkLst>
        </pc:picChg>
        <pc:picChg chg="add mod">
          <ac:chgData name="Antti Auvinen" userId="07a7fb21-2f28-4470-80df-ece9e447eafb" providerId="ADAL" clId="{EBA0CA26-6B4B-480B-AAD2-68D47E4137E3}" dt="2020-05-18T17:32:45.024" v="1802" actId="1076"/>
          <ac:picMkLst>
            <pc:docMk/>
            <pc:sldMk cId="735434679" sldId="384"/>
            <ac:picMk id="53" creationId="{E66F29CF-AE81-46B0-8AEA-7339B9E2D69F}"/>
          </ac:picMkLst>
        </pc:picChg>
        <pc:picChg chg="add mod">
          <ac:chgData name="Antti Auvinen" userId="07a7fb21-2f28-4470-80df-ece9e447eafb" providerId="ADAL" clId="{EBA0CA26-6B4B-480B-AAD2-68D47E4137E3}" dt="2020-05-18T17:21:34.984" v="1369" actId="1076"/>
          <ac:picMkLst>
            <pc:docMk/>
            <pc:sldMk cId="735434679" sldId="384"/>
            <ac:picMk id="56" creationId="{2B5471B6-E4FB-441B-B9D9-24A90E4710AE}"/>
          </ac:picMkLst>
        </pc:picChg>
        <pc:picChg chg="add del mod">
          <ac:chgData name="Antti Auvinen" userId="07a7fb21-2f28-4470-80df-ece9e447eafb" providerId="ADAL" clId="{EBA0CA26-6B4B-480B-AAD2-68D47E4137E3}" dt="2020-05-18T17:22:46.721" v="1374" actId="478"/>
          <ac:picMkLst>
            <pc:docMk/>
            <pc:sldMk cId="735434679" sldId="384"/>
            <ac:picMk id="62" creationId="{0F491CA9-94C9-4E92-8146-B575610D8525}"/>
          </ac:picMkLst>
        </pc:picChg>
        <pc:picChg chg="add del mod">
          <ac:chgData name="Antti Auvinen" userId="07a7fb21-2f28-4470-80df-ece9e447eafb" providerId="ADAL" clId="{EBA0CA26-6B4B-480B-AAD2-68D47E4137E3}" dt="2020-05-18T17:23:37.239" v="1381" actId="478"/>
          <ac:picMkLst>
            <pc:docMk/>
            <pc:sldMk cId="735434679" sldId="384"/>
            <ac:picMk id="68" creationId="{283EF32A-5333-4DDC-BDDC-D033468D1548}"/>
          </ac:picMkLst>
        </pc:picChg>
        <pc:picChg chg="add mod">
          <ac:chgData name="Antti Auvinen" userId="07a7fb21-2f28-4470-80df-ece9e447eafb" providerId="ADAL" clId="{EBA0CA26-6B4B-480B-AAD2-68D47E4137E3}" dt="2020-05-18T17:23:25.358" v="1380" actId="1076"/>
          <ac:picMkLst>
            <pc:docMk/>
            <pc:sldMk cId="735434679" sldId="384"/>
            <ac:picMk id="74" creationId="{620134F1-8135-4A6F-A363-A254C4FAD63F}"/>
          </ac:picMkLst>
        </pc:picChg>
        <pc:picChg chg="add mod">
          <ac:chgData name="Antti Auvinen" userId="07a7fb21-2f28-4470-80df-ece9e447eafb" providerId="ADAL" clId="{EBA0CA26-6B4B-480B-AAD2-68D47E4137E3}" dt="2020-05-18T17:23:55.315" v="1383" actId="1076"/>
          <ac:picMkLst>
            <pc:docMk/>
            <pc:sldMk cId="735434679" sldId="384"/>
            <ac:picMk id="81" creationId="{CDA7DE27-E77A-4177-995B-B648D1A6E342}"/>
          </ac:picMkLst>
        </pc:picChg>
        <pc:picChg chg="add del mod">
          <ac:chgData name="Antti Auvinen" userId="07a7fb21-2f28-4470-80df-ece9e447eafb" providerId="ADAL" clId="{EBA0CA26-6B4B-480B-AAD2-68D47E4137E3}" dt="2020-05-18T17:40:49.914" v="1870" actId="478"/>
          <ac:picMkLst>
            <pc:docMk/>
            <pc:sldMk cId="735434679" sldId="384"/>
            <ac:picMk id="91" creationId="{3EF85DB5-59D1-488A-85B4-45412E132AB8}"/>
          </ac:picMkLst>
        </pc:picChg>
        <pc:picChg chg="add del mod">
          <ac:chgData name="Antti Auvinen" userId="07a7fb21-2f28-4470-80df-ece9e447eafb" providerId="ADAL" clId="{EBA0CA26-6B4B-480B-AAD2-68D47E4137E3}" dt="2020-05-18T17:42:46.941" v="1885" actId="478"/>
          <ac:picMkLst>
            <pc:docMk/>
            <pc:sldMk cId="735434679" sldId="384"/>
            <ac:picMk id="94" creationId="{B8F2D279-5F95-4F03-B6B1-83135DDF9216}"/>
          </ac:picMkLst>
        </pc:picChg>
        <pc:picChg chg="add mod">
          <ac:chgData name="Antti Auvinen" userId="07a7fb21-2f28-4470-80df-ece9e447eafb" providerId="ADAL" clId="{EBA0CA26-6B4B-480B-AAD2-68D47E4137E3}" dt="2020-05-18T17:46:23.776" v="1924" actId="1076"/>
          <ac:picMkLst>
            <pc:docMk/>
            <pc:sldMk cId="735434679" sldId="384"/>
            <ac:picMk id="95" creationId="{F195CA40-8582-4C87-9676-6575191CD8E3}"/>
          </ac:picMkLst>
        </pc:picChg>
        <pc:picChg chg="add del mod">
          <ac:chgData name="Antti Auvinen" userId="07a7fb21-2f28-4470-80df-ece9e447eafb" providerId="ADAL" clId="{EBA0CA26-6B4B-480B-AAD2-68D47E4137E3}" dt="2020-05-18T17:45:05.173" v="1919" actId="478"/>
          <ac:picMkLst>
            <pc:docMk/>
            <pc:sldMk cId="735434679" sldId="384"/>
            <ac:picMk id="98" creationId="{C3567E3C-55C8-4C03-9A87-E2C0F95114BC}"/>
          </ac:picMkLst>
        </pc:picChg>
        <pc:picChg chg="add mod">
          <ac:chgData name="Antti Auvinen" userId="07a7fb21-2f28-4470-80df-ece9e447eafb" providerId="ADAL" clId="{EBA0CA26-6B4B-480B-AAD2-68D47E4137E3}" dt="2020-05-18T17:46:28.457" v="1926" actId="1076"/>
          <ac:picMkLst>
            <pc:docMk/>
            <pc:sldMk cId="735434679" sldId="384"/>
            <ac:picMk id="100" creationId="{F78C2648-5846-4894-818D-26E373560DDF}"/>
          </ac:picMkLst>
        </pc:picChg>
        <pc:picChg chg="add del mod">
          <ac:chgData name="Antti Auvinen" userId="07a7fb21-2f28-4470-80df-ece9e447eafb" providerId="ADAL" clId="{EBA0CA26-6B4B-480B-AAD2-68D47E4137E3}" dt="2020-05-18T17:49:13.778" v="1977" actId="478"/>
          <ac:picMkLst>
            <pc:docMk/>
            <pc:sldMk cId="735434679" sldId="384"/>
            <ac:picMk id="104" creationId="{27F25013-0E58-48C3-85CA-16AC40BAD783}"/>
          </ac:picMkLst>
        </pc:picChg>
        <pc:picChg chg="add del mod">
          <ac:chgData name="Antti Auvinen" userId="07a7fb21-2f28-4470-80df-ece9e447eafb" providerId="ADAL" clId="{EBA0CA26-6B4B-480B-AAD2-68D47E4137E3}" dt="2020-05-18T17:49:13.778" v="1977" actId="478"/>
          <ac:picMkLst>
            <pc:docMk/>
            <pc:sldMk cId="735434679" sldId="384"/>
            <ac:picMk id="107" creationId="{709590F0-0B0A-4C95-B789-86F1FE0D50D9}"/>
          </ac:picMkLst>
        </pc:picChg>
        <pc:picChg chg="add mod">
          <ac:chgData name="Antti Auvinen" userId="07a7fb21-2f28-4470-80df-ece9e447eafb" providerId="ADAL" clId="{EBA0CA26-6B4B-480B-AAD2-68D47E4137E3}" dt="2020-05-18T17:49:38.632" v="1979" actId="1076"/>
          <ac:picMkLst>
            <pc:docMk/>
            <pc:sldMk cId="735434679" sldId="384"/>
            <ac:picMk id="112" creationId="{1375C909-D85F-46DF-807B-FB3C3E5DB666}"/>
          </ac:picMkLst>
        </pc:picChg>
        <pc:picChg chg="add mod">
          <ac:chgData name="Antti Auvinen" userId="07a7fb21-2f28-4470-80df-ece9e447eafb" providerId="ADAL" clId="{EBA0CA26-6B4B-480B-AAD2-68D47E4137E3}" dt="2020-05-18T17:49:38.632" v="1979" actId="1076"/>
          <ac:picMkLst>
            <pc:docMk/>
            <pc:sldMk cId="735434679" sldId="384"/>
            <ac:picMk id="116" creationId="{4496FFAD-7DF1-48E7-A790-1FD34BDFB0F6}"/>
          </ac:picMkLst>
        </pc:picChg>
        <pc:picChg chg="add mod">
          <ac:chgData name="Antti Auvinen" userId="07a7fb21-2f28-4470-80df-ece9e447eafb" providerId="ADAL" clId="{EBA0CA26-6B4B-480B-AAD2-68D47E4137E3}" dt="2020-05-18T17:49:51.507" v="1981" actId="1076"/>
          <ac:picMkLst>
            <pc:docMk/>
            <pc:sldMk cId="735434679" sldId="384"/>
            <ac:picMk id="121" creationId="{D39DBAF8-928C-4151-952D-A4001D57EFFB}"/>
          </ac:picMkLst>
        </pc:picChg>
        <pc:picChg chg="add mod">
          <ac:chgData name="Antti Auvinen" userId="07a7fb21-2f28-4470-80df-ece9e447eafb" providerId="ADAL" clId="{EBA0CA26-6B4B-480B-AAD2-68D47E4137E3}" dt="2020-05-18T17:49:51.507" v="1981" actId="1076"/>
          <ac:picMkLst>
            <pc:docMk/>
            <pc:sldMk cId="735434679" sldId="384"/>
            <ac:picMk id="125" creationId="{8722D53F-9896-477B-A37F-62188E793D5D}"/>
          </ac:picMkLst>
        </pc:picChg>
        <pc:picChg chg="add del mod">
          <ac:chgData name="Antti Auvinen" userId="07a7fb21-2f28-4470-80df-ece9e447eafb" providerId="ADAL" clId="{EBA0CA26-6B4B-480B-AAD2-68D47E4137E3}" dt="2020-05-18T17:55:43.414" v="2009" actId="478"/>
          <ac:picMkLst>
            <pc:docMk/>
            <pc:sldMk cId="735434679" sldId="384"/>
            <ac:picMk id="129" creationId="{D0A522AB-5760-4215-9146-F9DEA1103E1A}"/>
          </ac:picMkLst>
        </pc:picChg>
        <pc:picChg chg="add del mod">
          <ac:chgData name="Antti Auvinen" userId="07a7fb21-2f28-4470-80df-ece9e447eafb" providerId="ADAL" clId="{EBA0CA26-6B4B-480B-AAD2-68D47E4137E3}" dt="2020-05-18T17:55:37.795" v="2004" actId="478"/>
          <ac:picMkLst>
            <pc:docMk/>
            <pc:sldMk cId="735434679" sldId="384"/>
            <ac:picMk id="133" creationId="{A043EC69-E90D-4302-B2EA-8D10067B0EC6}"/>
          </ac:picMkLst>
        </pc:picChg>
        <pc:picChg chg="add del mod">
          <ac:chgData name="Antti Auvinen" userId="07a7fb21-2f28-4470-80df-ece9e447eafb" providerId="ADAL" clId="{EBA0CA26-6B4B-480B-AAD2-68D47E4137E3}" dt="2020-05-18T18:00:16.775" v="2154"/>
          <ac:picMkLst>
            <pc:docMk/>
            <pc:sldMk cId="735434679" sldId="384"/>
            <ac:picMk id="135" creationId="{30C1DEA7-399D-4E98-A373-497B175E53DB}"/>
          </ac:picMkLst>
        </pc:picChg>
        <pc:cxnChg chg="add mod">
          <ac:chgData name="Antti Auvinen" userId="07a7fb21-2f28-4470-80df-ece9e447eafb" providerId="ADAL" clId="{EBA0CA26-6B4B-480B-AAD2-68D47E4137E3}" dt="2020-05-18T17:38:11.949" v="1857" actId="13822"/>
          <ac:cxnSpMkLst>
            <pc:docMk/>
            <pc:sldMk cId="735434679" sldId="384"/>
            <ac:cxnSpMk id="87" creationId="{355A29AE-B258-42B8-90C3-602FC16433D1}"/>
          </ac:cxnSpMkLst>
        </pc:cxnChg>
        <pc:cxnChg chg="add mod">
          <ac:chgData name="Antti Auvinen" userId="07a7fb21-2f28-4470-80df-ece9e447eafb" providerId="ADAL" clId="{EBA0CA26-6B4B-480B-AAD2-68D47E4137E3}" dt="2020-05-18T17:38:31.652" v="1860" actId="1076"/>
          <ac:cxnSpMkLst>
            <pc:docMk/>
            <pc:sldMk cId="735434679" sldId="384"/>
            <ac:cxnSpMk id="89" creationId="{5FB34B7B-5CFB-4BDC-A635-91339CB9FA68}"/>
          </ac:cxnSpMkLst>
        </pc:cxnChg>
        <pc:cxnChg chg="add mod">
          <ac:chgData name="Antti Auvinen" userId="07a7fb21-2f28-4470-80df-ece9e447eafb" providerId="ADAL" clId="{EBA0CA26-6B4B-480B-AAD2-68D47E4137E3}" dt="2020-05-18T17:38:57.693" v="1863" actId="1076"/>
          <ac:cxnSpMkLst>
            <pc:docMk/>
            <pc:sldMk cId="735434679" sldId="384"/>
            <ac:cxnSpMk id="90" creationId="{701E8835-BE42-41AD-A2C4-A84A3589CDAB}"/>
          </ac:cxnSpMkLst>
        </pc:cxnChg>
      </pc:sldChg>
      <pc:sldChg chg="addSp delSp modSp add mod">
        <pc:chgData name="Antti Auvinen" userId="07a7fb21-2f28-4470-80df-ece9e447eafb" providerId="ADAL" clId="{EBA0CA26-6B4B-480B-AAD2-68D47E4137E3}" dt="2020-05-19T05:04:07.796" v="3282" actId="122"/>
        <pc:sldMkLst>
          <pc:docMk/>
          <pc:sldMk cId="2110813430" sldId="385"/>
        </pc:sldMkLst>
        <pc:spChg chg="mod">
          <ac:chgData name="Antti Auvinen" userId="07a7fb21-2f28-4470-80df-ece9e447eafb" providerId="ADAL" clId="{EBA0CA26-6B4B-480B-AAD2-68D47E4137E3}" dt="2020-05-18T18:29:29.629" v="2499" actId="790"/>
          <ac:spMkLst>
            <pc:docMk/>
            <pc:sldMk cId="2110813430" sldId="385"/>
            <ac:spMk id="3" creationId="{1446D707-3BCC-4B25-9E53-5586151FFFC2}"/>
          </ac:spMkLst>
        </pc:spChg>
        <pc:spChg chg="mod">
          <ac:chgData name="Antti Auvinen" userId="07a7fb21-2f28-4470-80df-ece9e447eafb" providerId="ADAL" clId="{EBA0CA26-6B4B-480B-AAD2-68D47E4137E3}" dt="2020-05-18T18:29:29.629" v="2499" actId="790"/>
          <ac:spMkLst>
            <pc:docMk/>
            <pc:sldMk cId="2110813430" sldId="385"/>
            <ac:spMk id="4" creationId="{95356154-108B-4D25-982C-C2E74BD966CB}"/>
          </ac:spMkLst>
        </pc:spChg>
        <pc:spChg chg="mod">
          <ac:chgData name="Antti Auvinen" userId="07a7fb21-2f28-4470-80df-ece9e447eafb" providerId="ADAL" clId="{EBA0CA26-6B4B-480B-AAD2-68D47E4137E3}" dt="2020-05-18T18:29:29.629" v="2499" actId="790"/>
          <ac:spMkLst>
            <pc:docMk/>
            <pc:sldMk cId="2110813430" sldId="385"/>
            <ac:spMk id="5" creationId="{6939B0F2-5422-4B5A-99C2-846540CD3A47}"/>
          </ac:spMkLst>
        </pc:spChg>
        <pc:spChg chg="mod">
          <ac:chgData name="Antti Auvinen" userId="07a7fb21-2f28-4470-80df-ece9e447eafb" providerId="ADAL" clId="{EBA0CA26-6B4B-480B-AAD2-68D47E4137E3}" dt="2020-05-18T18:29:29.629" v="2499" actId="790"/>
          <ac:spMkLst>
            <pc:docMk/>
            <pc:sldMk cId="2110813430" sldId="385"/>
            <ac:spMk id="7" creationId="{5A2C5172-C93A-43BF-8F0C-0C6072EBEC81}"/>
          </ac:spMkLst>
        </pc:spChg>
        <pc:spChg chg="mod">
          <ac:chgData name="Antti Auvinen" userId="07a7fb21-2f28-4470-80df-ece9e447eafb" providerId="ADAL" clId="{EBA0CA26-6B4B-480B-AAD2-68D47E4137E3}" dt="2020-05-18T18:29:29.629" v="2499" actId="790"/>
          <ac:spMkLst>
            <pc:docMk/>
            <pc:sldMk cId="2110813430" sldId="385"/>
            <ac:spMk id="10" creationId="{6E062D1B-025D-406E-A0CD-E3F929769A99}"/>
          </ac:spMkLst>
        </pc:spChg>
        <pc:spChg chg="mod">
          <ac:chgData name="Antti Auvinen" userId="07a7fb21-2f28-4470-80df-ece9e447eafb" providerId="ADAL" clId="{EBA0CA26-6B4B-480B-AAD2-68D47E4137E3}" dt="2020-05-18T18:29:29.629" v="2499" actId="790"/>
          <ac:spMkLst>
            <pc:docMk/>
            <pc:sldMk cId="2110813430" sldId="385"/>
            <ac:spMk id="12" creationId="{C34BE7CD-FA21-401A-8A85-FD79C2F59BAF}"/>
          </ac:spMkLst>
        </pc:spChg>
        <pc:spChg chg="mod">
          <ac:chgData name="Antti Auvinen" userId="07a7fb21-2f28-4470-80df-ece9e447eafb" providerId="ADAL" clId="{EBA0CA26-6B4B-480B-AAD2-68D47E4137E3}" dt="2020-05-18T18:29:29.629" v="2499" actId="790"/>
          <ac:spMkLst>
            <pc:docMk/>
            <pc:sldMk cId="2110813430" sldId="385"/>
            <ac:spMk id="13" creationId="{976C03C4-41B0-441E-849B-1824A3008F8A}"/>
          </ac:spMkLst>
        </pc:spChg>
        <pc:spChg chg="mod">
          <ac:chgData name="Antti Auvinen" userId="07a7fb21-2f28-4470-80df-ece9e447eafb" providerId="ADAL" clId="{EBA0CA26-6B4B-480B-AAD2-68D47E4137E3}" dt="2020-05-18T18:29:29.629" v="2499" actId="790"/>
          <ac:spMkLst>
            <pc:docMk/>
            <pc:sldMk cId="2110813430" sldId="385"/>
            <ac:spMk id="15" creationId="{28541364-407C-443D-AA71-81F1EB1DED06}"/>
          </ac:spMkLst>
        </pc:spChg>
        <pc:spChg chg="mod">
          <ac:chgData name="Antti Auvinen" userId="07a7fb21-2f28-4470-80df-ece9e447eafb" providerId="ADAL" clId="{EBA0CA26-6B4B-480B-AAD2-68D47E4137E3}" dt="2020-05-18T18:29:29.629" v="2499" actId="790"/>
          <ac:spMkLst>
            <pc:docMk/>
            <pc:sldMk cId="2110813430" sldId="385"/>
            <ac:spMk id="17" creationId="{C5357E6C-8D62-455B-9B94-6D5C13CC87FE}"/>
          </ac:spMkLst>
        </pc:spChg>
        <pc:spChg chg="mod">
          <ac:chgData name="Antti Auvinen" userId="07a7fb21-2f28-4470-80df-ece9e447eafb" providerId="ADAL" clId="{EBA0CA26-6B4B-480B-AAD2-68D47E4137E3}" dt="2020-05-18T18:29:29.629" v="2499" actId="790"/>
          <ac:spMkLst>
            <pc:docMk/>
            <pc:sldMk cId="2110813430" sldId="385"/>
            <ac:spMk id="18" creationId="{FA531648-1567-4C27-AA18-D8490AAF0729}"/>
          </ac:spMkLst>
        </pc:spChg>
        <pc:spChg chg="mod">
          <ac:chgData name="Antti Auvinen" userId="07a7fb21-2f28-4470-80df-ece9e447eafb" providerId="ADAL" clId="{EBA0CA26-6B4B-480B-AAD2-68D47E4137E3}" dt="2020-05-18T18:29:29.629" v="2499" actId="790"/>
          <ac:spMkLst>
            <pc:docMk/>
            <pc:sldMk cId="2110813430" sldId="385"/>
            <ac:spMk id="21" creationId="{14BF9ECE-6968-46E1-8717-4148F23E5996}"/>
          </ac:spMkLst>
        </pc:spChg>
        <pc:spChg chg="mod">
          <ac:chgData name="Antti Auvinen" userId="07a7fb21-2f28-4470-80df-ece9e447eafb" providerId="ADAL" clId="{EBA0CA26-6B4B-480B-AAD2-68D47E4137E3}" dt="2020-05-18T18:29:29.629" v="2499" actId="790"/>
          <ac:spMkLst>
            <pc:docMk/>
            <pc:sldMk cId="2110813430" sldId="385"/>
            <ac:spMk id="22" creationId="{7C9AC053-D2E9-4327-8E10-ACC819B9E169}"/>
          </ac:spMkLst>
        </pc:spChg>
        <pc:spChg chg="mod">
          <ac:chgData name="Antti Auvinen" userId="07a7fb21-2f28-4470-80df-ece9e447eafb" providerId="ADAL" clId="{EBA0CA26-6B4B-480B-AAD2-68D47E4137E3}" dt="2020-05-18T18:29:29.629" v="2499" actId="790"/>
          <ac:spMkLst>
            <pc:docMk/>
            <pc:sldMk cId="2110813430" sldId="385"/>
            <ac:spMk id="29" creationId="{DC3B3191-1BC2-49BD-A0D2-9CD72A26F084}"/>
          </ac:spMkLst>
        </pc:spChg>
        <pc:spChg chg="del mod">
          <ac:chgData name="Antti Auvinen" userId="07a7fb21-2f28-4470-80df-ece9e447eafb" providerId="ADAL" clId="{EBA0CA26-6B4B-480B-AAD2-68D47E4137E3}" dt="2020-05-18T18:31:39.848" v="2502" actId="478"/>
          <ac:spMkLst>
            <pc:docMk/>
            <pc:sldMk cId="2110813430" sldId="385"/>
            <ac:spMk id="44" creationId="{08AC0364-5079-48CF-8525-5EB71DDC0AB0}"/>
          </ac:spMkLst>
        </pc:spChg>
        <pc:spChg chg="mod">
          <ac:chgData name="Antti Auvinen" userId="07a7fb21-2f28-4470-80df-ece9e447eafb" providerId="ADAL" clId="{EBA0CA26-6B4B-480B-AAD2-68D47E4137E3}" dt="2020-05-18T18:29:29.629" v="2499" actId="790"/>
          <ac:spMkLst>
            <pc:docMk/>
            <pc:sldMk cId="2110813430" sldId="385"/>
            <ac:spMk id="51" creationId="{ADC4E0D9-9A02-4B6A-A93E-F9A89E0C3FC3}"/>
          </ac:spMkLst>
        </pc:spChg>
        <pc:spChg chg="mod">
          <ac:chgData name="Antti Auvinen" userId="07a7fb21-2f28-4470-80df-ece9e447eafb" providerId="ADAL" clId="{EBA0CA26-6B4B-480B-AAD2-68D47E4137E3}" dt="2020-05-18T18:29:29.629" v="2499" actId="790"/>
          <ac:spMkLst>
            <pc:docMk/>
            <pc:sldMk cId="2110813430" sldId="385"/>
            <ac:spMk id="54" creationId="{7D57C27A-8E81-4B65-A6BC-B7E4DFAF280D}"/>
          </ac:spMkLst>
        </pc:spChg>
        <pc:spChg chg="mod">
          <ac:chgData name="Antti Auvinen" userId="07a7fb21-2f28-4470-80df-ece9e447eafb" providerId="ADAL" clId="{EBA0CA26-6B4B-480B-AAD2-68D47E4137E3}" dt="2020-05-18T18:29:29.629" v="2499" actId="790"/>
          <ac:spMkLst>
            <pc:docMk/>
            <pc:sldMk cId="2110813430" sldId="385"/>
            <ac:spMk id="55" creationId="{C7E49252-C493-443C-BDFD-E7817E3083A1}"/>
          </ac:spMkLst>
        </pc:spChg>
        <pc:spChg chg="mod">
          <ac:chgData name="Antti Auvinen" userId="07a7fb21-2f28-4470-80df-ece9e447eafb" providerId="ADAL" clId="{EBA0CA26-6B4B-480B-AAD2-68D47E4137E3}" dt="2020-05-18T18:29:29.629" v="2499" actId="790"/>
          <ac:spMkLst>
            <pc:docMk/>
            <pc:sldMk cId="2110813430" sldId="385"/>
            <ac:spMk id="57" creationId="{8A393D1C-719C-4057-9AA4-06574C512810}"/>
          </ac:spMkLst>
        </pc:spChg>
        <pc:spChg chg="mod">
          <ac:chgData name="Antti Auvinen" userId="07a7fb21-2f28-4470-80df-ece9e447eafb" providerId="ADAL" clId="{EBA0CA26-6B4B-480B-AAD2-68D47E4137E3}" dt="2020-05-18T18:29:29.629" v="2499" actId="790"/>
          <ac:spMkLst>
            <pc:docMk/>
            <pc:sldMk cId="2110813430" sldId="385"/>
            <ac:spMk id="58" creationId="{667D7B5C-B5A9-4CE8-869D-D0457F7A4065}"/>
          </ac:spMkLst>
        </pc:spChg>
        <pc:spChg chg="mod">
          <ac:chgData name="Antti Auvinen" userId="07a7fb21-2f28-4470-80df-ece9e447eafb" providerId="ADAL" clId="{EBA0CA26-6B4B-480B-AAD2-68D47E4137E3}" dt="2020-05-18T18:29:29.629" v="2499" actId="790"/>
          <ac:spMkLst>
            <pc:docMk/>
            <pc:sldMk cId="2110813430" sldId="385"/>
            <ac:spMk id="59" creationId="{E09FD906-C3A8-4184-A73D-164BF0161642}"/>
          </ac:spMkLst>
        </pc:spChg>
        <pc:spChg chg="mod">
          <ac:chgData name="Antti Auvinen" userId="07a7fb21-2f28-4470-80df-ece9e447eafb" providerId="ADAL" clId="{EBA0CA26-6B4B-480B-AAD2-68D47E4137E3}" dt="2020-05-18T18:29:29.629" v="2499" actId="790"/>
          <ac:spMkLst>
            <pc:docMk/>
            <pc:sldMk cId="2110813430" sldId="385"/>
            <ac:spMk id="60" creationId="{9B1F03C5-D391-4B0A-B014-2A8DA003D854}"/>
          </ac:spMkLst>
        </pc:spChg>
        <pc:spChg chg="mod">
          <ac:chgData name="Antti Auvinen" userId="07a7fb21-2f28-4470-80df-ece9e447eafb" providerId="ADAL" clId="{EBA0CA26-6B4B-480B-AAD2-68D47E4137E3}" dt="2020-05-18T18:29:29.629" v="2499" actId="790"/>
          <ac:spMkLst>
            <pc:docMk/>
            <pc:sldMk cId="2110813430" sldId="385"/>
            <ac:spMk id="66" creationId="{10B19BB0-35C0-4C4A-ABE0-9C347B477AAB}"/>
          </ac:spMkLst>
        </pc:spChg>
        <pc:spChg chg="mod">
          <ac:chgData name="Antti Auvinen" userId="07a7fb21-2f28-4470-80df-ece9e447eafb" providerId="ADAL" clId="{EBA0CA26-6B4B-480B-AAD2-68D47E4137E3}" dt="2020-05-18T18:29:29.629" v="2499" actId="790"/>
          <ac:spMkLst>
            <pc:docMk/>
            <pc:sldMk cId="2110813430" sldId="385"/>
            <ac:spMk id="72" creationId="{32C3A101-1871-47BC-85EB-D9C04C43F960}"/>
          </ac:spMkLst>
        </pc:spChg>
        <pc:spChg chg="mod">
          <ac:chgData name="Antti Auvinen" userId="07a7fb21-2f28-4470-80df-ece9e447eafb" providerId="ADAL" clId="{EBA0CA26-6B4B-480B-AAD2-68D47E4137E3}" dt="2020-05-18T18:29:29.629" v="2499" actId="790"/>
          <ac:spMkLst>
            <pc:docMk/>
            <pc:sldMk cId="2110813430" sldId="385"/>
            <ac:spMk id="73" creationId="{3A011FFE-0A7C-4E8B-9E97-E652F62E0104}"/>
          </ac:spMkLst>
        </pc:spChg>
        <pc:spChg chg="mod">
          <ac:chgData name="Antti Auvinen" userId="07a7fb21-2f28-4470-80df-ece9e447eafb" providerId="ADAL" clId="{EBA0CA26-6B4B-480B-AAD2-68D47E4137E3}" dt="2020-05-18T18:29:29.629" v="2499" actId="790"/>
          <ac:spMkLst>
            <pc:docMk/>
            <pc:sldMk cId="2110813430" sldId="385"/>
            <ac:spMk id="75" creationId="{59DB2322-31CA-4186-8C59-50209BBCA603}"/>
          </ac:spMkLst>
        </pc:spChg>
        <pc:spChg chg="mod">
          <ac:chgData name="Antti Auvinen" userId="07a7fb21-2f28-4470-80df-ece9e447eafb" providerId="ADAL" clId="{EBA0CA26-6B4B-480B-AAD2-68D47E4137E3}" dt="2020-05-18T18:29:29.629" v="2499" actId="790"/>
          <ac:spMkLst>
            <pc:docMk/>
            <pc:sldMk cId="2110813430" sldId="385"/>
            <ac:spMk id="76" creationId="{930207A0-E460-4501-96C0-55FE0C0DA8C2}"/>
          </ac:spMkLst>
        </pc:spChg>
        <pc:spChg chg="mod">
          <ac:chgData name="Antti Auvinen" userId="07a7fb21-2f28-4470-80df-ece9e447eafb" providerId="ADAL" clId="{EBA0CA26-6B4B-480B-AAD2-68D47E4137E3}" dt="2020-05-18T18:29:29.629" v="2499" actId="790"/>
          <ac:spMkLst>
            <pc:docMk/>
            <pc:sldMk cId="2110813430" sldId="385"/>
            <ac:spMk id="77" creationId="{DD7D1EFA-56D6-4E05-9110-4D8032936CA5}"/>
          </ac:spMkLst>
        </pc:spChg>
        <pc:spChg chg="mod">
          <ac:chgData name="Antti Auvinen" userId="07a7fb21-2f28-4470-80df-ece9e447eafb" providerId="ADAL" clId="{EBA0CA26-6B4B-480B-AAD2-68D47E4137E3}" dt="2020-05-18T18:29:29.629" v="2499" actId="790"/>
          <ac:spMkLst>
            <pc:docMk/>
            <pc:sldMk cId="2110813430" sldId="385"/>
            <ac:spMk id="78" creationId="{10B03CA3-4A70-45AE-BA27-AC0DEA199CBB}"/>
          </ac:spMkLst>
        </pc:spChg>
        <pc:spChg chg="mod">
          <ac:chgData name="Antti Auvinen" userId="07a7fb21-2f28-4470-80df-ece9e447eafb" providerId="ADAL" clId="{EBA0CA26-6B4B-480B-AAD2-68D47E4137E3}" dt="2020-05-18T18:29:29.629" v="2499" actId="790"/>
          <ac:spMkLst>
            <pc:docMk/>
            <pc:sldMk cId="2110813430" sldId="385"/>
            <ac:spMk id="79" creationId="{1600C8CF-EEE1-46C0-9D52-511E0AEFC68D}"/>
          </ac:spMkLst>
        </pc:spChg>
        <pc:spChg chg="add del mod">
          <ac:chgData name="Antti Auvinen" userId="07a7fb21-2f28-4470-80df-ece9e447eafb" providerId="ADAL" clId="{EBA0CA26-6B4B-480B-AAD2-68D47E4137E3}" dt="2020-05-18T18:31:39.848" v="2502" actId="478"/>
          <ac:spMkLst>
            <pc:docMk/>
            <pc:sldMk cId="2110813430" sldId="385"/>
            <ac:spMk id="80" creationId="{4FB583C5-3D26-4596-9CE1-2DD7CF70356E}"/>
          </ac:spMkLst>
        </pc:spChg>
        <pc:spChg chg="mod">
          <ac:chgData name="Antti Auvinen" userId="07a7fb21-2f28-4470-80df-ece9e447eafb" providerId="ADAL" clId="{EBA0CA26-6B4B-480B-AAD2-68D47E4137E3}" dt="2020-05-18T18:29:29.629" v="2499" actId="790"/>
          <ac:spMkLst>
            <pc:docMk/>
            <pc:sldMk cId="2110813430" sldId="385"/>
            <ac:spMk id="82" creationId="{09399635-D31A-42CC-960C-3FF755CD6DDD}"/>
          </ac:spMkLst>
        </pc:spChg>
        <pc:spChg chg="mod">
          <ac:chgData name="Antti Auvinen" userId="07a7fb21-2f28-4470-80df-ece9e447eafb" providerId="ADAL" clId="{EBA0CA26-6B4B-480B-AAD2-68D47E4137E3}" dt="2020-05-18T18:29:29.629" v="2499" actId="790"/>
          <ac:spMkLst>
            <pc:docMk/>
            <pc:sldMk cId="2110813430" sldId="385"/>
            <ac:spMk id="83" creationId="{387C37EC-C6B7-48B5-9CB9-00FE325E95CF}"/>
          </ac:spMkLst>
        </pc:spChg>
        <pc:spChg chg="mod">
          <ac:chgData name="Antti Auvinen" userId="07a7fb21-2f28-4470-80df-ece9e447eafb" providerId="ADAL" clId="{EBA0CA26-6B4B-480B-AAD2-68D47E4137E3}" dt="2020-05-18T18:29:29.629" v="2499" actId="790"/>
          <ac:spMkLst>
            <pc:docMk/>
            <pc:sldMk cId="2110813430" sldId="385"/>
            <ac:spMk id="84" creationId="{F34EDB3A-CDB7-474C-95A0-466C74BF5115}"/>
          </ac:spMkLst>
        </pc:spChg>
        <pc:spChg chg="mod">
          <ac:chgData name="Antti Auvinen" userId="07a7fb21-2f28-4470-80df-ece9e447eafb" providerId="ADAL" clId="{EBA0CA26-6B4B-480B-AAD2-68D47E4137E3}" dt="2020-05-18T18:29:29.629" v="2499" actId="790"/>
          <ac:spMkLst>
            <pc:docMk/>
            <pc:sldMk cId="2110813430" sldId="385"/>
            <ac:spMk id="85" creationId="{21BDC84A-6307-49A8-BD77-DAE07227CDA9}"/>
          </ac:spMkLst>
        </pc:spChg>
        <pc:spChg chg="mod">
          <ac:chgData name="Antti Auvinen" userId="07a7fb21-2f28-4470-80df-ece9e447eafb" providerId="ADAL" clId="{EBA0CA26-6B4B-480B-AAD2-68D47E4137E3}" dt="2020-05-18T18:29:29.629" v="2499" actId="790"/>
          <ac:spMkLst>
            <pc:docMk/>
            <pc:sldMk cId="2110813430" sldId="385"/>
            <ac:spMk id="86" creationId="{2B4B1D35-510D-4417-87AB-E1D79AFA293D}"/>
          </ac:spMkLst>
        </pc:spChg>
        <pc:spChg chg="add del mod">
          <ac:chgData name="Antti Auvinen" userId="07a7fb21-2f28-4470-80df-ece9e447eafb" providerId="ADAL" clId="{EBA0CA26-6B4B-480B-AAD2-68D47E4137E3}" dt="2020-05-18T18:31:39.848" v="2502" actId="478"/>
          <ac:spMkLst>
            <pc:docMk/>
            <pc:sldMk cId="2110813430" sldId="385"/>
            <ac:spMk id="88" creationId="{02F9DFCF-7882-485D-897E-2AC6C3F181C8}"/>
          </ac:spMkLst>
        </pc:spChg>
        <pc:spChg chg="add del mod">
          <ac:chgData name="Antti Auvinen" userId="07a7fb21-2f28-4470-80df-ece9e447eafb" providerId="ADAL" clId="{EBA0CA26-6B4B-480B-AAD2-68D47E4137E3}" dt="2020-05-18T18:31:39.848" v="2502" actId="478"/>
          <ac:spMkLst>
            <pc:docMk/>
            <pc:sldMk cId="2110813430" sldId="385"/>
            <ac:spMk id="91" creationId="{8C312F3F-68F1-4290-B033-AF93624B5CB3}"/>
          </ac:spMkLst>
        </pc:spChg>
        <pc:spChg chg="mod">
          <ac:chgData name="Antti Auvinen" userId="07a7fb21-2f28-4470-80df-ece9e447eafb" providerId="ADAL" clId="{EBA0CA26-6B4B-480B-AAD2-68D47E4137E3}" dt="2020-05-18T18:29:29.629" v="2499" actId="790"/>
          <ac:spMkLst>
            <pc:docMk/>
            <pc:sldMk cId="2110813430" sldId="385"/>
            <ac:spMk id="92" creationId="{247B9E95-BF09-44E8-AC60-AD4F9878B5FB}"/>
          </ac:spMkLst>
        </pc:spChg>
        <pc:spChg chg="add del mod">
          <ac:chgData name="Antti Auvinen" userId="07a7fb21-2f28-4470-80df-ece9e447eafb" providerId="ADAL" clId="{EBA0CA26-6B4B-480B-AAD2-68D47E4137E3}" dt="2020-05-18T18:31:39.848" v="2502" actId="478"/>
          <ac:spMkLst>
            <pc:docMk/>
            <pc:sldMk cId="2110813430" sldId="385"/>
            <ac:spMk id="93" creationId="{B96445A0-C27B-4FFF-A82D-358EBD2ADDFE}"/>
          </ac:spMkLst>
        </pc:spChg>
        <pc:spChg chg="add del mod">
          <ac:chgData name="Antti Auvinen" userId="07a7fb21-2f28-4470-80df-ece9e447eafb" providerId="ADAL" clId="{EBA0CA26-6B4B-480B-AAD2-68D47E4137E3}" dt="2020-05-18T18:31:39.848" v="2502" actId="478"/>
          <ac:spMkLst>
            <pc:docMk/>
            <pc:sldMk cId="2110813430" sldId="385"/>
            <ac:spMk id="94" creationId="{FB0FBCE8-6710-4B7F-83D4-0DF900DFB929}"/>
          </ac:spMkLst>
        </pc:spChg>
        <pc:spChg chg="mod">
          <ac:chgData name="Antti Auvinen" userId="07a7fb21-2f28-4470-80df-ece9e447eafb" providerId="ADAL" clId="{EBA0CA26-6B4B-480B-AAD2-68D47E4137E3}" dt="2020-05-19T05:04:07.796" v="3282" actId="122"/>
          <ac:spMkLst>
            <pc:docMk/>
            <pc:sldMk cId="2110813430" sldId="385"/>
            <ac:spMk id="96" creationId="{A56BB210-0EA1-4054-B25A-31628AE6337D}"/>
          </ac:spMkLst>
        </pc:spChg>
        <pc:spChg chg="mod">
          <ac:chgData name="Antti Auvinen" userId="07a7fb21-2f28-4470-80df-ece9e447eafb" providerId="ADAL" clId="{EBA0CA26-6B4B-480B-AAD2-68D47E4137E3}" dt="2020-05-18T18:29:29.629" v="2499" actId="790"/>
          <ac:spMkLst>
            <pc:docMk/>
            <pc:sldMk cId="2110813430" sldId="385"/>
            <ac:spMk id="97" creationId="{0EC43C9C-0AC7-4099-9897-2720B924E786}"/>
          </ac:spMkLst>
        </pc:spChg>
        <pc:spChg chg="add del mod">
          <ac:chgData name="Antti Auvinen" userId="07a7fb21-2f28-4470-80df-ece9e447eafb" providerId="ADAL" clId="{EBA0CA26-6B4B-480B-AAD2-68D47E4137E3}" dt="2020-05-18T18:31:42.302" v="2503" actId="478"/>
          <ac:spMkLst>
            <pc:docMk/>
            <pc:sldMk cId="2110813430" sldId="385"/>
            <ac:spMk id="98" creationId="{3CEED95F-03FD-4717-8616-0D3514C6EEFA}"/>
          </ac:spMkLst>
        </pc:spChg>
        <pc:spChg chg="mod">
          <ac:chgData name="Antti Auvinen" userId="07a7fb21-2f28-4470-80df-ece9e447eafb" providerId="ADAL" clId="{EBA0CA26-6B4B-480B-AAD2-68D47E4137E3}" dt="2020-05-19T05:04:07.796" v="3282" actId="122"/>
          <ac:spMkLst>
            <pc:docMk/>
            <pc:sldMk cId="2110813430" sldId="385"/>
            <ac:spMk id="99" creationId="{23F68B41-7D35-4D13-BDC7-860A7A96F9ED}"/>
          </ac:spMkLst>
        </pc:spChg>
        <pc:spChg chg="mod">
          <ac:chgData name="Antti Auvinen" userId="07a7fb21-2f28-4470-80df-ece9e447eafb" providerId="ADAL" clId="{EBA0CA26-6B4B-480B-AAD2-68D47E4137E3}" dt="2020-05-18T18:29:29.629" v="2499" actId="790"/>
          <ac:spMkLst>
            <pc:docMk/>
            <pc:sldMk cId="2110813430" sldId="385"/>
            <ac:spMk id="101" creationId="{A32A6A66-93E7-4C03-A270-19F38E290277}"/>
          </ac:spMkLst>
        </pc:spChg>
        <pc:spChg chg="mod">
          <ac:chgData name="Antti Auvinen" userId="07a7fb21-2f28-4470-80df-ece9e447eafb" providerId="ADAL" clId="{EBA0CA26-6B4B-480B-AAD2-68D47E4137E3}" dt="2020-05-18T18:29:29.629" v="2499" actId="790"/>
          <ac:spMkLst>
            <pc:docMk/>
            <pc:sldMk cId="2110813430" sldId="385"/>
            <ac:spMk id="102" creationId="{2800E9A8-466A-40CA-B9C5-05D3D9C2AD6F}"/>
          </ac:spMkLst>
        </pc:spChg>
        <pc:spChg chg="add del mod">
          <ac:chgData name="Antti Auvinen" userId="07a7fb21-2f28-4470-80df-ece9e447eafb" providerId="ADAL" clId="{EBA0CA26-6B4B-480B-AAD2-68D47E4137E3}" dt="2020-05-18T18:31:39.848" v="2502" actId="478"/>
          <ac:spMkLst>
            <pc:docMk/>
            <pc:sldMk cId="2110813430" sldId="385"/>
            <ac:spMk id="103" creationId="{13D097DA-CCC4-405E-A634-FE04BD607CC0}"/>
          </ac:spMkLst>
        </pc:spChg>
        <pc:spChg chg="add del mod">
          <ac:chgData name="Antti Auvinen" userId="07a7fb21-2f28-4470-80df-ece9e447eafb" providerId="ADAL" clId="{EBA0CA26-6B4B-480B-AAD2-68D47E4137E3}" dt="2020-05-18T18:31:39.848" v="2502" actId="478"/>
          <ac:spMkLst>
            <pc:docMk/>
            <pc:sldMk cId="2110813430" sldId="385"/>
            <ac:spMk id="104" creationId="{12F51A78-011A-49B0-BDF7-6B8B45CB3C35}"/>
          </ac:spMkLst>
        </pc:spChg>
        <pc:spChg chg="add mod">
          <ac:chgData name="Antti Auvinen" userId="07a7fb21-2f28-4470-80df-ece9e447eafb" providerId="ADAL" clId="{EBA0CA26-6B4B-480B-AAD2-68D47E4137E3}" dt="2020-05-18T18:49:37.045" v="2654" actId="20577"/>
          <ac:spMkLst>
            <pc:docMk/>
            <pc:sldMk cId="2110813430" sldId="385"/>
            <ac:spMk id="105" creationId="{EA500630-2D55-4138-A543-B6AE007C64F2}"/>
          </ac:spMkLst>
        </pc:spChg>
        <pc:spChg chg="add mod">
          <ac:chgData name="Antti Auvinen" userId="07a7fb21-2f28-4470-80df-ece9e447eafb" providerId="ADAL" clId="{EBA0CA26-6B4B-480B-AAD2-68D47E4137E3}" dt="2020-05-18T18:31:52.552" v="2504"/>
          <ac:spMkLst>
            <pc:docMk/>
            <pc:sldMk cId="2110813430" sldId="385"/>
            <ac:spMk id="106" creationId="{50AFB0DF-0093-4D90-A008-DC85731D36F5}"/>
          </ac:spMkLst>
        </pc:spChg>
        <pc:spChg chg="add mod">
          <ac:chgData name="Antti Auvinen" userId="07a7fb21-2f28-4470-80df-ece9e447eafb" providerId="ADAL" clId="{EBA0CA26-6B4B-480B-AAD2-68D47E4137E3}" dt="2020-05-18T19:21:20.326" v="3179" actId="20577"/>
          <ac:spMkLst>
            <pc:docMk/>
            <pc:sldMk cId="2110813430" sldId="385"/>
            <ac:spMk id="107" creationId="{E11547E8-C09E-47DB-B044-BF68F1CFFE9A}"/>
          </ac:spMkLst>
        </pc:spChg>
        <pc:spChg chg="add mod">
          <ac:chgData name="Antti Auvinen" userId="07a7fb21-2f28-4470-80df-ece9e447eafb" providerId="ADAL" clId="{EBA0CA26-6B4B-480B-AAD2-68D47E4137E3}" dt="2020-05-18T18:31:52.552" v="2504"/>
          <ac:spMkLst>
            <pc:docMk/>
            <pc:sldMk cId="2110813430" sldId="385"/>
            <ac:spMk id="108" creationId="{4DB2B206-E122-413B-97FF-C354ED3073D7}"/>
          </ac:spMkLst>
        </pc:spChg>
        <pc:spChg chg="add mod">
          <ac:chgData name="Antti Auvinen" userId="07a7fb21-2f28-4470-80df-ece9e447eafb" providerId="ADAL" clId="{EBA0CA26-6B4B-480B-AAD2-68D47E4137E3}" dt="2020-05-18T18:31:52.552" v="2504"/>
          <ac:spMkLst>
            <pc:docMk/>
            <pc:sldMk cId="2110813430" sldId="385"/>
            <ac:spMk id="109" creationId="{E54AB9D6-BF84-43BB-8562-78C5E821F12A}"/>
          </ac:spMkLst>
        </pc:spChg>
        <pc:spChg chg="mod">
          <ac:chgData name="Antti Auvinen" userId="07a7fb21-2f28-4470-80df-ece9e447eafb" providerId="ADAL" clId="{EBA0CA26-6B4B-480B-AAD2-68D47E4137E3}" dt="2020-05-18T18:29:29.629" v="2499" actId="790"/>
          <ac:spMkLst>
            <pc:docMk/>
            <pc:sldMk cId="2110813430" sldId="385"/>
            <ac:spMk id="110" creationId="{7FD49A5E-CD6E-4EDA-B15C-DE0F76C40D62}"/>
          </ac:spMkLst>
        </pc:spChg>
        <pc:spChg chg="mod">
          <ac:chgData name="Antti Auvinen" userId="07a7fb21-2f28-4470-80df-ece9e447eafb" providerId="ADAL" clId="{EBA0CA26-6B4B-480B-AAD2-68D47E4137E3}" dt="2020-05-18T18:29:29.629" v="2499" actId="790"/>
          <ac:spMkLst>
            <pc:docMk/>
            <pc:sldMk cId="2110813430" sldId="385"/>
            <ac:spMk id="111" creationId="{F87443CE-9203-43F4-A3D5-39FEF3EE4CFC}"/>
          </ac:spMkLst>
        </pc:spChg>
        <pc:spChg chg="mod">
          <ac:chgData name="Antti Auvinen" userId="07a7fb21-2f28-4470-80df-ece9e447eafb" providerId="ADAL" clId="{EBA0CA26-6B4B-480B-AAD2-68D47E4137E3}" dt="2020-05-19T05:04:07.796" v="3282" actId="122"/>
          <ac:spMkLst>
            <pc:docMk/>
            <pc:sldMk cId="2110813430" sldId="385"/>
            <ac:spMk id="113" creationId="{2A3743EA-D562-4ACF-884B-FF27F57EC28C}"/>
          </ac:spMkLst>
        </pc:spChg>
        <pc:spChg chg="mod">
          <ac:chgData name="Antti Auvinen" userId="07a7fb21-2f28-4470-80df-ece9e447eafb" providerId="ADAL" clId="{EBA0CA26-6B4B-480B-AAD2-68D47E4137E3}" dt="2020-05-18T18:29:29.629" v="2499" actId="790"/>
          <ac:spMkLst>
            <pc:docMk/>
            <pc:sldMk cId="2110813430" sldId="385"/>
            <ac:spMk id="114" creationId="{DDB6D2F1-E62C-44BA-BE53-7B500C6FCBE6}"/>
          </ac:spMkLst>
        </pc:spChg>
        <pc:spChg chg="mod">
          <ac:chgData name="Antti Auvinen" userId="07a7fb21-2f28-4470-80df-ece9e447eafb" providerId="ADAL" clId="{EBA0CA26-6B4B-480B-AAD2-68D47E4137E3}" dt="2020-05-19T05:04:07.796" v="3282" actId="122"/>
          <ac:spMkLst>
            <pc:docMk/>
            <pc:sldMk cId="2110813430" sldId="385"/>
            <ac:spMk id="115" creationId="{B90E460C-88DC-4198-8C4A-BF8BE0BD6551}"/>
          </ac:spMkLst>
        </pc:spChg>
        <pc:spChg chg="mod">
          <ac:chgData name="Antti Auvinen" userId="07a7fb21-2f28-4470-80df-ece9e447eafb" providerId="ADAL" clId="{EBA0CA26-6B4B-480B-AAD2-68D47E4137E3}" dt="2020-05-18T19:04:10.218" v="2835" actId="20577"/>
          <ac:spMkLst>
            <pc:docMk/>
            <pc:sldMk cId="2110813430" sldId="385"/>
            <ac:spMk id="117" creationId="{D06208B8-1F1F-4649-8496-0BEC175EAB2F}"/>
          </ac:spMkLst>
        </pc:spChg>
        <pc:spChg chg="mod">
          <ac:chgData name="Antti Auvinen" userId="07a7fb21-2f28-4470-80df-ece9e447eafb" providerId="ADAL" clId="{EBA0CA26-6B4B-480B-AAD2-68D47E4137E3}" dt="2020-05-18T19:04:13.852" v="2837" actId="20577"/>
          <ac:spMkLst>
            <pc:docMk/>
            <pc:sldMk cId="2110813430" sldId="385"/>
            <ac:spMk id="118" creationId="{DE460D2B-EFF7-4E4C-B2E1-89CABB33BC9B}"/>
          </ac:spMkLst>
        </pc:spChg>
        <pc:spChg chg="mod">
          <ac:chgData name="Antti Auvinen" userId="07a7fb21-2f28-4470-80df-ece9e447eafb" providerId="ADAL" clId="{EBA0CA26-6B4B-480B-AAD2-68D47E4137E3}" dt="2020-05-18T18:29:29.629" v="2499" actId="790"/>
          <ac:spMkLst>
            <pc:docMk/>
            <pc:sldMk cId="2110813430" sldId="385"/>
            <ac:spMk id="119" creationId="{1B96DF74-86D0-46FD-8884-7A7B982F143F}"/>
          </ac:spMkLst>
        </pc:spChg>
        <pc:spChg chg="mod">
          <ac:chgData name="Antti Auvinen" userId="07a7fb21-2f28-4470-80df-ece9e447eafb" providerId="ADAL" clId="{EBA0CA26-6B4B-480B-AAD2-68D47E4137E3}" dt="2020-05-18T18:29:29.629" v="2499" actId="790"/>
          <ac:spMkLst>
            <pc:docMk/>
            <pc:sldMk cId="2110813430" sldId="385"/>
            <ac:spMk id="120" creationId="{F45A9E7A-7B74-410D-B9B8-455D9B41B026}"/>
          </ac:spMkLst>
        </pc:spChg>
        <pc:spChg chg="mod">
          <ac:chgData name="Antti Auvinen" userId="07a7fb21-2f28-4470-80df-ece9e447eafb" providerId="ADAL" clId="{EBA0CA26-6B4B-480B-AAD2-68D47E4137E3}" dt="2020-05-19T05:04:07.796" v="3282" actId="122"/>
          <ac:spMkLst>
            <pc:docMk/>
            <pc:sldMk cId="2110813430" sldId="385"/>
            <ac:spMk id="122" creationId="{718FDCF7-E3A5-44E4-ACB2-4A5DE3A9D40B}"/>
          </ac:spMkLst>
        </pc:spChg>
        <pc:spChg chg="mod">
          <ac:chgData name="Antti Auvinen" userId="07a7fb21-2f28-4470-80df-ece9e447eafb" providerId="ADAL" clId="{EBA0CA26-6B4B-480B-AAD2-68D47E4137E3}" dt="2020-05-18T18:29:29.629" v="2499" actId="790"/>
          <ac:spMkLst>
            <pc:docMk/>
            <pc:sldMk cId="2110813430" sldId="385"/>
            <ac:spMk id="123" creationId="{B0FC66B9-5C9D-430D-9107-10FD4349145F}"/>
          </ac:spMkLst>
        </pc:spChg>
        <pc:spChg chg="mod">
          <ac:chgData name="Antti Auvinen" userId="07a7fb21-2f28-4470-80df-ece9e447eafb" providerId="ADAL" clId="{EBA0CA26-6B4B-480B-AAD2-68D47E4137E3}" dt="2020-05-19T05:04:07.796" v="3282" actId="122"/>
          <ac:spMkLst>
            <pc:docMk/>
            <pc:sldMk cId="2110813430" sldId="385"/>
            <ac:spMk id="124" creationId="{0540665C-0C15-4526-BDB8-B5052A5272CB}"/>
          </ac:spMkLst>
        </pc:spChg>
        <pc:spChg chg="mod">
          <ac:chgData name="Antti Auvinen" userId="07a7fb21-2f28-4470-80df-ece9e447eafb" providerId="ADAL" clId="{EBA0CA26-6B4B-480B-AAD2-68D47E4137E3}" dt="2020-05-18T19:02:26.748" v="2815" actId="20577"/>
          <ac:spMkLst>
            <pc:docMk/>
            <pc:sldMk cId="2110813430" sldId="385"/>
            <ac:spMk id="126" creationId="{AEF1BC60-7583-4C2E-BEA8-002E401E0F39}"/>
          </ac:spMkLst>
        </pc:spChg>
        <pc:spChg chg="mod">
          <ac:chgData name="Antti Auvinen" userId="07a7fb21-2f28-4470-80df-ece9e447eafb" providerId="ADAL" clId="{EBA0CA26-6B4B-480B-AAD2-68D47E4137E3}" dt="2020-05-18T19:03:44.159" v="2823" actId="20577"/>
          <ac:spMkLst>
            <pc:docMk/>
            <pc:sldMk cId="2110813430" sldId="385"/>
            <ac:spMk id="127" creationId="{2C63D0A5-F200-44A6-A12C-1822A97152F4}"/>
          </ac:spMkLst>
        </pc:spChg>
        <pc:spChg chg="add mod">
          <ac:chgData name="Antti Auvinen" userId="07a7fb21-2f28-4470-80df-ece9e447eafb" providerId="ADAL" clId="{EBA0CA26-6B4B-480B-AAD2-68D47E4137E3}" dt="2020-05-18T18:31:52.552" v="2504"/>
          <ac:spMkLst>
            <pc:docMk/>
            <pc:sldMk cId="2110813430" sldId="385"/>
            <ac:spMk id="128" creationId="{4463EBD4-AB1D-44EF-A2DE-D323C86F51FC}"/>
          </ac:spMkLst>
        </pc:spChg>
        <pc:spChg chg="add mod">
          <ac:chgData name="Antti Auvinen" userId="07a7fb21-2f28-4470-80df-ece9e447eafb" providerId="ADAL" clId="{EBA0CA26-6B4B-480B-AAD2-68D47E4137E3}" dt="2020-05-18T18:31:52.552" v="2504"/>
          <ac:spMkLst>
            <pc:docMk/>
            <pc:sldMk cId="2110813430" sldId="385"/>
            <ac:spMk id="129" creationId="{665D98C3-3F64-4B97-910B-D3820348ACAA}"/>
          </ac:spMkLst>
        </pc:spChg>
        <pc:spChg chg="add mod">
          <ac:chgData name="Antti Auvinen" userId="07a7fb21-2f28-4470-80df-ece9e447eafb" providerId="ADAL" clId="{EBA0CA26-6B4B-480B-AAD2-68D47E4137E3}" dt="2020-05-18T19:20:20.150" v="3147" actId="14100"/>
          <ac:spMkLst>
            <pc:docMk/>
            <pc:sldMk cId="2110813430" sldId="385"/>
            <ac:spMk id="130" creationId="{5FBBA927-B51B-4401-AB6E-306067B8BC16}"/>
          </ac:spMkLst>
        </pc:spChg>
        <pc:spChg chg="add mod">
          <ac:chgData name="Antti Auvinen" userId="07a7fb21-2f28-4470-80df-ece9e447eafb" providerId="ADAL" clId="{EBA0CA26-6B4B-480B-AAD2-68D47E4137E3}" dt="2020-05-18T18:31:52.552" v="2504"/>
          <ac:spMkLst>
            <pc:docMk/>
            <pc:sldMk cId="2110813430" sldId="385"/>
            <ac:spMk id="131" creationId="{1B83EFEB-0492-43F7-BA38-5D78020196A2}"/>
          </ac:spMkLst>
        </pc:spChg>
        <pc:spChg chg="mod">
          <ac:chgData name="Antti Auvinen" userId="07a7fb21-2f28-4470-80df-ece9e447eafb" providerId="ADAL" clId="{EBA0CA26-6B4B-480B-AAD2-68D47E4137E3}" dt="2020-05-18T18:29:29.629" v="2499" actId="790"/>
          <ac:spMkLst>
            <pc:docMk/>
            <pc:sldMk cId="2110813430" sldId="385"/>
            <ac:spMk id="134" creationId="{DA8B1676-69F8-4E05-B44A-3B451136523F}"/>
          </ac:spMkLst>
        </pc:spChg>
        <pc:picChg chg="mod">
          <ac:chgData name="Antti Auvinen" userId="07a7fb21-2f28-4470-80df-ece9e447eafb" providerId="ADAL" clId="{EBA0CA26-6B4B-480B-AAD2-68D47E4137E3}" dt="2020-05-18T17:57:46.328" v="2025" actId="1076"/>
          <ac:picMkLst>
            <pc:docMk/>
            <pc:sldMk cId="2110813430" sldId="385"/>
            <ac:picMk id="95" creationId="{F195CA40-8582-4C87-9676-6575191CD8E3}"/>
          </ac:picMkLst>
        </pc:picChg>
        <pc:picChg chg="mod">
          <ac:chgData name="Antti Auvinen" userId="07a7fb21-2f28-4470-80df-ece9e447eafb" providerId="ADAL" clId="{EBA0CA26-6B4B-480B-AAD2-68D47E4137E3}" dt="2020-05-18T17:57:46.328" v="2025" actId="1076"/>
          <ac:picMkLst>
            <pc:docMk/>
            <pc:sldMk cId="2110813430" sldId="385"/>
            <ac:picMk id="100" creationId="{F78C2648-5846-4894-818D-26E373560DDF}"/>
          </ac:picMkLst>
        </pc:picChg>
        <pc:cxnChg chg="mod">
          <ac:chgData name="Antti Auvinen" userId="07a7fb21-2f28-4470-80df-ece9e447eafb" providerId="ADAL" clId="{EBA0CA26-6B4B-480B-AAD2-68D47E4137E3}" dt="2020-05-18T17:57:58.498" v="2026" actId="1076"/>
          <ac:cxnSpMkLst>
            <pc:docMk/>
            <pc:sldMk cId="2110813430" sldId="385"/>
            <ac:cxnSpMk id="87" creationId="{355A29AE-B258-42B8-90C3-602FC16433D1}"/>
          </ac:cxnSpMkLst>
        </pc:cxnChg>
      </pc:sldChg>
      <pc:sldChg chg="addSp delSp modSp add mod ord">
        <pc:chgData name="Antti Auvinen" userId="07a7fb21-2f28-4470-80df-ece9e447eafb" providerId="ADAL" clId="{EBA0CA26-6B4B-480B-AAD2-68D47E4137E3}" dt="2020-05-19T05:03:57.228" v="3281" actId="122"/>
        <pc:sldMkLst>
          <pc:docMk/>
          <pc:sldMk cId="1172517209" sldId="386"/>
        </pc:sldMkLst>
        <pc:spChg chg="add del">
          <ac:chgData name="Antti Auvinen" userId="07a7fb21-2f28-4470-80df-ece9e447eafb" providerId="ADAL" clId="{EBA0CA26-6B4B-480B-AAD2-68D47E4137E3}" dt="2020-05-18T18:35:17.396" v="2533" actId="478"/>
          <ac:spMkLst>
            <pc:docMk/>
            <pc:sldMk cId="1172517209" sldId="386"/>
            <ac:spMk id="4" creationId="{95356154-108B-4D25-982C-C2E74BD966CB}"/>
          </ac:spMkLst>
        </pc:spChg>
        <pc:spChg chg="add mod">
          <ac:chgData name="Antti Auvinen" userId="07a7fb21-2f28-4470-80df-ece9e447eafb" providerId="ADAL" clId="{EBA0CA26-6B4B-480B-AAD2-68D47E4137E3}" dt="2020-05-18T18:51:26.624" v="2684" actId="1076"/>
          <ac:spMkLst>
            <pc:docMk/>
            <pc:sldMk cId="1172517209" sldId="386"/>
            <ac:spMk id="6" creationId="{86040F85-37B1-441D-AFB7-8D7FE5C1973A}"/>
          </ac:spMkLst>
        </pc:spChg>
        <pc:spChg chg="del">
          <ac:chgData name="Antti Auvinen" userId="07a7fb21-2f28-4470-80df-ece9e447eafb" providerId="ADAL" clId="{EBA0CA26-6B4B-480B-AAD2-68D47E4137E3}" dt="2020-05-18T18:33:16.858" v="2517" actId="478"/>
          <ac:spMkLst>
            <pc:docMk/>
            <pc:sldMk cId="1172517209" sldId="386"/>
            <ac:spMk id="22" creationId="{7C9AC053-D2E9-4327-8E10-ACC819B9E169}"/>
          </ac:spMkLst>
        </pc:spChg>
        <pc:spChg chg="add mod">
          <ac:chgData name="Antti Auvinen" userId="07a7fb21-2f28-4470-80df-ece9e447eafb" providerId="ADAL" clId="{EBA0CA26-6B4B-480B-AAD2-68D47E4137E3}" dt="2020-05-18T18:59:51.030" v="2760" actId="14100"/>
          <ac:spMkLst>
            <pc:docMk/>
            <pc:sldMk cId="1172517209" sldId="386"/>
            <ac:spMk id="23" creationId="{B1ED9624-B623-4836-B8AA-58859365BDF5}"/>
          </ac:spMkLst>
        </pc:spChg>
        <pc:spChg chg="mod">
          <ac:chgData name="Antti Auvinen" userId="07a7fb21-2f28-4470-80df-ece9e447eafb" providerId="ADAL" clId="{EBA0CA26-6B4B-480B-AAD2-68D47E4137E3}" dt="2020-05-18T18:51:01.351" v="2679" actId="1076"/>
          <ac:spMkLst>
            <pc:docMk/>
            <pc:sldMk cId="1172517209" sldId="386"/>
            <ac:spMk id="44" creationId="{08AC0364-5079-48CF-8525-5EB71DDC0AB0}"/>
          </ac:spMkLst>
        </pc:spChg>
        <pc:spChg chg="del">
          <ac:chgData name="Antti Auvinen" userId="07a7fb21-2f28-4470-80df-ece9e447eafb" providerId="ADAL" clId="{EBA0CA26-6B4B-480B-AAD2-68D47E4137E3}" dt="2020-05-18T18:33:16.858" v="2517" actId="478"/>
          <ac:spMkLst>
            <pc:docMk/>
            <pc:sldMk cId="1172517209" sldId="386"/>
            <ac:spMk id="51" creationId="{ADC4E0D9-9A02-4B6A-A93E-F9A89E0C3FC3}"/>
          </ac:spMkLst>
        </pc:spChg>
        <pc:spChg chg="del">
          <ac:chgData name="Antti Auvinen" userId="07a7fb21-2f28-4470-80df-ece9e447eafb" providerId="ADAL" clId="{EBA0CA26-6B4B-480B-AAD2-68D47E4137E3}" dt="2020-05-18T18:33:16.858" v="2517" actId="478"/>
          <ac:spMkLst>
            <pc:docMk/>
            <pc:sldMk cId="1172517209" sldId="386"/>
            <ac:spMk id="54" creationId="{7D57C27A-8E81-4B65-A6BC-B7E4DFAF280D}"/>
          </ac:spMkLst>
        </pc:spChg>
        <pc:spChg chg="add del mod">
          <ac:chgData name="Antti Auvinen" userId="07a7fb21-2f28-4470-80df-ece9e447eafb" providerId="ADAL" clId="{EBA0CA26-6B4B-480B-AAD2-68D47E4137E3}" dt="2020-05-18T18:34:34.088" v="2526"/>
          <ac:spMkLst>
            <pc:docMk/>
            <pc:sldMk cId="1172517209" sldId="386"/>
            <ac:spMk id="88" creationId="{75E1B8A1-A31D-4A69-8948-1DCAEA364779}"/>
          </ac:spMkLst>
        </pc:spChg>
        <pc:spChg chg="add del mod">
          <ac:chgData name="Antti Auvinen" userId="07a7fb21-2f28-4470-80df-ece9e447eafb" providerId="ADAL" clId="{EBA0CA26-6B4B-480B-AAD2-68D47E4137E3}" dt="2020-05-18T18:34:34.088" v="2526"/>
          <ac:spMkLst>
            <pc:docMk/>
            <pc:sldMk cId="1172517209" sldId="386"/>
            <ac:spMk id="91" creationId="{C3D9161E-8DF3-4DF1-8FE4-B38D2E62A5E8}"/>
          </ac:spMkLst>
        </pc:spChg>
        <pc:spChg chg="add del mod">
          <ac:chgData name="Antti Auvinen" userId="07a7fb21-2f28-4470-80df-ece9e447eafb" providerId="ADAL" clId="{EBA0CA26-6B4B-480B-AAD2-68D47E4137E3}" dt="2020-05-18T18:34:34.088" v="2526"/>
          <ac:spMkLst>
            <pc:docMk/>
            <pc:sldMk cId="1172517209" sldId="386"/>
            <ac:spMk id="93" creationId="{0A5693C2-1EF9-461D-8E6C-4DF7AEFBDB4E}"/>
          </ac:spMkLst>
        </pc:spChg>
        <pc:spChg chg="add del mod">
          <ac:chgData name="Antti Auvinen" userId="07a7fb21-2f28-4470-80df-ece9e447eafb" providerId="ADAL" clId="{EBA0CA26-6B4B-480B-AAD2-68D47E4137E3}" dt="2020-05-18T18:34:34.088" v="2526"/>
          <ac:spMkLst>
            <pc:docMk/>
            <pc:sldMk cId="1172517209" sldId="386"/>
            <ac:spMk id="98" creationId="{30C19892-5DBC-4B0E-B84F-7CAB3C2852EB}"/>
          </ac:spMkLst>
        </pc:spChg>
        <pc:spChg chg="add del mod">
          <ac:chgData name="Antti Auvinen" userId="07a7fb21-2f28-4470-80df-ece9e447eafb" providerId="ADAL" clId="{EBA0CA26-6B4B-480B-AAD2-68D47E4137E3}" dt="2020-05-18T18:34:34.088" v="2526"/>
          <ac:spMkLst>
            <pc:docMk/>
            <pc:sldMk cId="1172517209" sldId="386"/>
            <ac:spMk id="103" creationId="{9819C65C-F71B-4F73-B4A9-5180DB44FF3C}"/>
          </ac:spMkLst>
        </pc:spChg>
        <pc:spChg chg="add del mod">
          <ac:chgData name="Antti Auvinen" userId="07a7fb21-2f28-4470-80df-ece9e447eafb" providerId="ADAL" clId="{EBA0CA26-6B4B-480B-AAD2-68D47E4137E3}" dt="2020-05-18T18:34:34.088" v="2526"/>
          <ac:spMkLst>
            <pc:docMk/>
            <pc:sldMk cId="1172517209" sldId="386"/>
            <ac:spMk id="104" creationId="{096D2213-DCF8-42C7-989D-C4FD55E9A948}"/>
          </ac:spMkLst>
        </pc:spChg>
        <pc:spChg chg="add del mod">
          <ac:chgData name="Antti Auvinen" userId="07a7fb21-2f28-4470-80df-ece9e447eafb" providerId="ADAL" clId="{EBA0CA26-6B4B-480B-AAD2-68D47E4137E3}" dt="2020-05-18T18:34:34.088" v="2526"/>
          <ac:spMkLst>
            <pc:docMk/>
            <pc:sldMk cId="1172517209" sldId="386"/>
            <ac:spMk id="106" creationId="{37EA0030-E3A2-4AB5-BF14-534B83AFED11}"/>
          </ac:spMkLst>
        </pc:spChg>
        <pc:spChg chg="add del mod">
          <ac:chgData name="Antti Auvinen" userId="07a7fb21-2f28-4470-80df-ece9e447eafb" providerId="ADAL" clId="{EBA0CA26-6B4B-480B-AAD2-68D47E4137E3}" dt="2020-05-18T18:34:34.088" v="2526"/>
          <ac:spMkLst>
            <pc:docMk/>
            <pc:sldMk cId="1172517209" sldId="386"/>
            <ac:spMk id="108" creationId="{ACDF3731-1F3F-4388-B79B-DA613D506E48}"/>
          </ac:spMkLst>
        </pc:spChg>
        <pc:spChg chg="add del mod">
          <ac:chgData name="Antti Auvinen" userId="07a7fb21-2f28-4470-80df-ece9e447eafb" providerId="ADAL" clId="{EBA0CA26-6B4B-480B-AAD2-68D47E4137E3}" dt="2020-05-18T18:34:34.088" v="2526"/>
          <ac:spMkLst>
            <pc:docMk/>
            <pc:sldMk cId="1172517209" sldId="386"/>
            <ac:spMk id="128" creationId="{3EA80B5D-57DA-45E6-91AF-22F9738D404C}"/>
          </ac:spMkLst>
        </pc:spChg>
        <pc:spChg chg="add del mod">
          <ac:chgData name="Antti Auvinen" userId="07a7fb21-2f28-4470-80df-ece9e447eafb" providerId="ADAL" clId="{EBA0CA26-6B4B-480B-AAD2-68D47E4137E3}" dt="2020-05-18T18:34:34.088" v="2526"/>
          <ac:spMkLst>
            <pc:docMk/>
            <pc:sldMk cId="1172517209" sldId="386"/>
            <ac:spMk id="129" creationId="{3209B6D2-00B5-4C22-9E90-068FEF3111C1}"/>
          </ac:spMkLst>
        </pc:spChg>
        <pc:spChg chg="add mod">
          <ac:chgData name="Antti Auvinen" userId="07a7fb21-2f28-4470-80df-ece9e447eafb" providerId="ADAL" clId="{EBA0CA26-6B4B-480B-AAD2-68D47E4137E3}" dt="2020-05-18T18:46:19.153" v="2597" actId="207"/>
          <ac:spMkLst>
            <pc:docMk/>
            <pc:sldMk cId="1172517209" sldId="386"/>
            <ac:spMk id="130" creationId="{F1B14A57-C60B-4693-873E-8464A4A9161F}"/>
          </ac:spMkLst>
        </pc:spChg>
        <pc:spChg chg="add mod">
          <ac:chgData name="Antti Auvinen" userId="07a7fb21-2f28-4470-80df-ece9e447eafb" providerId="ADAL" clId="{EBA0CA26-6B4B-480B-AAD2-68D47E4137E3}" dt="2020-05-18T18:42:12.927" v="2574" actId="1076"/>
          <ac:spMkLst>
            <pc:docMk/>
            <pc:sldMk cId="1172517209" sldId="386"/>
            <ac:spMk id="131" creationId="{8FD82D43-5DE1-442D-9208-095C21392912}"/>
          </ac:spMkLst>
        </pc:spChg>
        <pc:spChg chg="add mod">
          <ac:chgData name="Antti Auvinen" userId="07a7fb21-2f28-4470-80df-ece9e447eafb" providerId="ADAL" clId="{EBA0CA26-6B4B-480B-AAD2-68D47E4137E3}" dt="2020-05-18T18:42:12.927" v="2574" actId="1076"/>
          <ac:spMkLst>
            <pc:docMk/>
            <pc:sldMk cId="1172517209" sldId="386"/>
            <ac:spMk id="133" creationId="{0A43CD33-14ED-41B3-9E18-13CA61E2A6CB}"/>
          </ac:spMkLst>
        </pc:spChg>
        <pc:spChg chg="add mod">
          <ac:chgData name="Antti Auvinen" userId="07a7fb21-2f28-4470-80df-ece9e447eafb" providerId="ADAL" clId="{EBA0CA26-6B4B-480B-AAD2-68D47E4137E3}" dt="2020-05-18T18:42:12.927" v="2574" actId="1076"/>
          <ac:spMkLst>
            <pc:docMk/>
            <pc:sldMk cId="1172517209" sldId="386"/>
            <ac:spMk id="135" creationId="{D5AD600A-497F-4F2E-8449-48E7F62D28B9}"/>
          </ac:spMkLst>
        </pc:spChg>
        <pc:spChg chg="add mod">
          <ac:chgData name="Antti Auvinen" userId="07a7fb21-2f28-4470-80df-ece9e447eafb" providerId="ADAL" clId="{EBA0CA26-6B4B-480B-AAD2-68D47E4137E3}" dt="2020-05-18T18:42:12.927" v="2574" actId="1076"/>
          <ac:spMkLst>
            <pc:docMk/>
            <pc:sldMk cId="1172517209" sldId="386"/>
            <ac:spMk id="136" creationId="{A2060865-478F-409B-A90A-6B8FB09105D4}"/>
          </ac:spMkLst>
        </pc:spChg>
        <pc:spChg chg="add mod">
          <ac:chgData name="Antti Auvinen" userId="07a7fb21-2f28-4470-80df-ece9e447eafb" providerId="ADAL" clId="{EBA0CA26-6B4B-480B-AAD2-68D47E4137E3}" dt="2020-05-18T19:05:36.046" v="2840" actId="1076"/>
          <ac:spMkLst>
            <pc:docMk/>
            <pc:sldMk cId="1172517209" sldId="386"/>
            <ac:spMk id="137" creationId="{DEE63D51-C7DC-465F-B21B-444777C5E353}"/>
          </ac:spMkLst>
        </pc:spChg>
        <pc:spChg chg="del">
          <ac:chgData name="Antti Auvinen" userId="07a7fb21-2f28-4470-80df-ece9e447eafb" providerId="ADAL" clId="{EBA0CA26-6B4B-480B-AAD2-68D47E4137E3}" dt="2020-05-18T18:33:16.858" v="2517" actId="478"/>
          <ac:spMkLst>
            <pc:docMk/>
            <pc:sldMk cId="1172517209" sldId="386"/>
            <ac:spMk id="138" creationId="{C21434EE-8DE1-4482-B166-D97DE4C105A8}"/>
          </ac:spMkLst>
        </pc:spChg>
        <pc:spChg chg="del">
          <ac:chgData name="Antti Auvinen" userId="07a7fb21-2f28-4470-80df-ece9e447eafb" providerId="ADAL" clId="{EBA0CA26-6B4B-480B-AAD2-68D47E4137E3}" dt="2020-05-18T18:33:16.858" v="2517" actId="478"/>
          <ac:spMkLst>
            <pc:docMk/>
            <pc:sldMk cId="1172517209" sldId="386"/>
            <ac:spMk id="139" creationId="{88D4501F-41F8-486A-9C25-429DA68DFD48}"/>
          </ac:spMkLst>
        </pc:spChg>
        <pc:spChg chg="del">
          <ac:chgData name="Antti Auvinen" userId="07a7fb21-2f28-4470-80df-ece9e447eafb" providerId="ADAL" clId="{EBA0CA26-6B4B-480B-AAD2-68D47E4137E3}" dt="2020-05-18T18:33:16.858" v="2517" actId="478"/>
          <ac:spMkLst>
            <pc:docMk/>
            <pc:sldMk cId="1172517209" sldId="386"/>
            <ac:spMk id="140" creationId="{A73684B2-3976-4988-B254-853B54FBC297}"/>
          </ac:spMkLst>
        </pc:spChg>
        <pc:spChg chg="add del mod">
          <ac:chgData name="Antti Auvinen" userId="07a7fb21-2f28-4470-80df-ece9e447eafb" providerId="ADAL" clId="{EBA0CA26-6B4B-480B-AAD2-68D47E4137E3}" dt="2020-05-18T18:39:46.738" v="2567" actId="478"/>
          <ac:spMkLst>
            <pc:docMk/>
            <pc:sldMk cId="1172517209" sldId="386"/>
            <ac:spMk id="142" creationId="{C1FAFC10-ECFF-446A-B5D2-A0F68CFDA313}"/>
          </ac:spMkLst>
        </pc:spChg>
        <pc:spChg chg="add del mod">
          <ac:chgData name="Antti Auvinen" userId="07a7fb21-2f28-4470-80df-ece9e447eafb" providerId="ADAL" clId="{EBA0CA26-6B4B-480B-AAD2-68D47E4137E3}" dt="2020-05-18T18:39:45.761" v="2566" actId="478"/>
          <ac:spMkLst>
            <pc:docMk/>
            <pc:sldMk cId="1172517209" sldId="386"/>
            <ac:spMk id="143" creationId="{9B80DB8F-378E-4C91-8705-018D108DA7EC}"/>
          </ac:spMkLst>
        </pc:spChg>
        <pc:spChg chg="add mod">
          <ac:chgData name="Antti Auvinen" userId="07a7fb21-2f28-4470-80df-ece9e447eafb" providerId="ADAL" clId="{EBA0CA26-6B4B-480B-AAD2-68D47E4137E3}" dt="2020-05-18T18:42:12.927" v="2574" actId="1076"/>
          <ac:spMkLst>
            <pc:docMk/>
            <pc:sldMk cId="1172517209" sldId="386"/>
            <ac:spMk id="145" creationId="{24799CAE-3BD2-41C6-915A-5C32763D8F7B}"/>
          </ac:spMkLst>
        </pc:spChg>
        <pc:spChg chg="del">
          <ac:chgData name="Antti Auvinen" userId="07a7fb21-2f28-4470-80df-ece9e447eafb" providerId="ADAL" clId="{EBA0CA26-6B4B-480B-AAD2-68D47E4137E3}" dt="2020-05-18T18:33:16.858" v="2517" actId="478"/>
          <ac:spMkLst>
            <pc:docMk/>
            <pc:sldMk cId="1172517209" sldId="386"/>
            <ac:spMk id="146" creationId="{76CB5027-510C-41BC-9E6A-0B27E2906AA8}"/>
          </ac:spMkLst>
        </pc:spChg>
        <pc:spChg chg="del">
          <ac:chgData name="Antti Auvinen" userId="07a7fb21-2f28-4470-80df-ece9e447eafb" providerId="ADAL" clId="{EBA0CA26-6B4B-480B-AAD2-68D47E4137E3}" dt="2020-05-18T18:33:16.858" v="2517" actId="478"/>
          <ac:spMkLst>
            <pc:docMk/>
            <pc:sldMk cId="1172517209" sldId="386"/>
            <ac:spMk id="147" creationId="{7B9FEC83-29EA-42A3-98E6-CADB5AC16058}"/>
          </ac:spMkLst>
        </pc:spChg>
        <pc:spChg chg="add mod">
          <ac:chgData name="Antti Auvinen" userId="07a7fb21-2f28-4470-80df-ece9e447eafb" providerId="ADAL" clId="{EBA0CA26-6B4B-480B-AAD2-68D47E4137E3}" dt="2020-05-18T18:42:12.927" v="2574" actId="1076"/>
          <ac:spMkLst>
            <pc:docMk/>
            <pc:sldMk cId="1172517209" sldId="386"/>
            <ac:spMk id="148" creationId="{28AD0761-DCC7-43F0-8AB9-89F182FC22CD}"/>
          </ac:spMkLst>
        </pc:spChg>
        <pc:spChg chg="mod">
          <ac:chgData name="Antti Auvinen" userId="07a7fb21-2f28-4470-80df-ece9e447eafb" providerId="ADAL" clId="{EBA0CA26-6B4B-480B-AAD2-68D47E4137E3}" dt="2020-05-18T18:45:39.925" v="2596" actId="207"/>
          <ac:spMkLst>
            <pc:docMk/>
            <pc:sldMk cId="1172517209" sldId="386"/>
            <ac:spMk id="149" creationId="{F59AAFA0-4555-4502-B070-0D59E5DCFEBD}"/>
          </ac:spMkLst>
        </pc:spChg>
        <pc:spChg chg="add mod">
          <ac:chgData name="Antti Auvinen" userId="07a7fb21-2f28-4470-80df-ece9e447eafb" providerId="ADAL" clId="{EBA0CA26-6B4B-480B-AAD2-68D47E4137E3}" dt="2020-05-18T18:42:12.927" v="2574" actId="1076"/>
          <ac:spMkLst>
            <pc:docMk/>
            <pc:sldMk cId="1172517209" sldId="386"/>
            <ac:spMk id="150" creationId="{689528CF-D4F0-46FB-B962-286D7F1E92E3}"/>
          </ac:spMkLst>
        </pc:spChg>
        <pc:spChg chg="del">
          <ac:chgData name="Antti Auvinen" userId="07a7fb21-2f28-4470-80df-ece9e447eafb" providerId="ADAL" clId="{EBA0CA26-6B4B-480B-AAD2-68D47E4137E3}" dt="2020-05-18T18:33:16.858" v="2517" actId="478"/>
          <ac:spMkLst>
            <pc:docMk/>
            <pc:sldMk cId="1172517209" sldId="386"/>
            <ac:spMk id="151" creationId="{DCBB724D-9E20-4075-97ED-891220530F4A}"/>
          </ac:spMkLst>
        </pc:spChg>
        <pc:spChg chg="del">
          <ac:chgData name="Antti Auvinen" userId="07a7fb21-2f28-4470-80df-ece9e447eafb" providerId="ADAL" clId="{EBA0CA26-6B4B-480B-AAD2-68D47E4137E3}" dt="2020-05-18T18:33:16.858" v="2517" actId="478"/>
          <ac:spMkLst>
            <pc:docMk/>
            <pc:sldMk cId="1172517209" sldId="386"/>
            <ac:spMk id="152" creationId="{FED26B14-927F-495A-BF8A-547643AE0CCB}"/>
          </ac:spMkLst>
        </pc:spChg>
        <pc:spChg chg="add mod">
          <ac:chgData name="Antti Auvinen" userId="07a7fb21-2f28-4470-80df-ece9e447eafb" providerId="ADAL" clId="{EBA0CA26-6B4B-480B-AAD2-68D47E4137E3}" dt="2020-05-18T18:42:12.927" v="2574" actId="1076"/>
          <ac:spMkLst>
            <pc:docMk/>
            <pc:sldMk cId="1172517209" sldId="386"/>
            <ac:spMk id="153" creationId="{6275FE5C-4011-4644-B758-90899C0FFAFE}"/>
          </ac:spMkLst>
        </pc:spChg>
        <pc:spChg chg="add mod">
          <ac:chgData name="Antti Auvinen" userId="07a7fb21-2f28-4470-80df-ece9e447eafb" providerId="ADAL" clId="{EBA0CA26-6B4B-480B-AAD2-68D47E4137E3}" dt="2020-05-19T05:03:57.228" v="3281" actId="122"/>
          <ac:spMkLst>
            <pc:docMk/>
            <pc:sldMk cId="1172517209" sldId="386"/>
            <ac:spMk id="154" creationId="{BAD4754D-7FDF-472E-A4E2-58FAC7777897}"/>
          </ac:spMkLst>
        </pc:spChg>
        <pc:spChg chg="add mod">
          <ac:chgData name="Antti Auvinen" userId="07a7fb21-2f28-4470-80df-ece9e447eafb" providerId="ADAL" clId="{EBA0CA26-6B4B-480B-AAD2-68D47E4137E3}" dt="2020-05-19T05:03:57.228" v="3281" actId="122"/>
          <ac:spMkLst>
            <pc:docMk/>
            <pc:sldMk cId="1172517209" sldId="386"/>
            <ac:spMk id="155" creationId="{95C17349-D76F-49BB-85DD-C6E762E8F513}"/>
          </ac:spMkLst>
        </pc:spChg>
        <pc:spChg chg="add mod">
          <ac:chgData name="Antti Auvinen" userId="07a7fb21-2f28-4470-80df-ece9e447eafb" providerId="ADAL" clId="{EBA0CA26-6B4B-480B-AAD2-68D47E4137E3}" dt="2020-05-18T19:19:44.985" v="3107" actId="1076"/>
          <ac:spMkLst>
            <pc:docMk/>
            <pc:sldMk cId="1172517209" sldId="386"/>
            <ac:spMk id="156" creationId="{F50E3D2E-B10D-43C7-A60E-9703A0729D36}"/>
          </ac:spMkLst>
        </pc:spChg>
        <pc:spChg chg="add mod">
          <ac:chgData name="Antti Auvinen" userId="07a7fb21-2f28-4470-80df-ece9e447eafb" providerId="ADAL" clId="{EBA0CA26-6B4B-480B-AAD2-68D47E4137E3}" dt="2020-05-18T19:19:44.985" v="3107" actId="1076"/>
          <ac:spMkLst>
            <pc:docMk/>
            <pc:sldMk cId="1172517209" sldId="386"/>
            <ac:spMk id="157" creationId="{B2A41510-9A60-4373-B382-0569A2F45A5A}"/>
          </ac:spMkLst>
        </pc:spChg>
        <pc:spChg chg="add del mod">
          <ac:chgData name="Antti Auvinen" userId="07a7fb21-2f28-4470-80df-ece9e447eafb" providerId="ADAL" clId="{EBA0CA26-6B4B-480B-AAD2-68D47E4137E3}" dt="2020-05-18T18:47:05.462" v="2599" actId="478"/>
          <ac:spMkLst>
            <pc:docMk/>
            <pc:sldMk cId="1172517209" sldId="386"/>
            <ac:spMk id="158" creationId="{B5C7CC06-8048-4375-B505-F45C49585F65}"/>
          </ac:spMkLst>
        </pc:spChg>
        <pc:spChg chg="add mod">
          <ac:chgData name="Antti Auvinen" userId="07a7fb21-2f28-4470-80df-ece9e447eafb" providerId="ADAL" clId="{EBA0CA26-6B4B-480B-AAD2-68D47E4137E3}" dt="2020-05-18T18:43:23.971" v="2587" actId="1076"/>
          <ac:spMkLst>
            <pc:docMk/>
            <pc:sldMk cId="1172517209" sldId="386"/>
            <ac:spMk id="159" creationId="{6AD082B2-794B-403B-AA20-4CED208FF274}"/>
          </ac:spMkLst>
        </pc:spChg>
        <pc:spChg chg="add mod">
          <ac:chgData name="Antti Auvinen" userId="07a7fb21-2f28-4470-80df-ece9e447eafb" providerId="ADAL" clId="{EBA0CA26-6B4B-480B-AAD2-68D47E4137E3}" dt="2020-05-18T18:43:34.856" v="2589" actId="1076"/>
          <ac:spMkLst>
            <pc:docMk/>
            <pc:sldMk cId="1172517209" sldId="386"/>
            <ac:spMk id="160" creationId="{60D49EC8-9D43-462A-B259-D22EBD1A4EFF}"/>
          </ac:spMkLst>
        </pc:spChg>
        <pc:spChg chg="add del mod">
          <ac:chgData name="Antti Auvinen" userId="07a7fb21-2f28-4470-80df-ece9e447eafb" providerId="ADAL" clId="{EBA0CA26-6B4B-480B-AAD2-68D47E4137E3}" dt="2020-05-18T18:43:57.770" v="2593" actId="478"/>
          <ac:spMkLst>
            <pc:docMk/>
            <pc:sldMk cId="1172517209" sldId="386"/>
            <ac:spMk id="161" creationId="{AB0344FA-FAC6-4F11-987D-0980089748D0}"/>
          </ac:spMkLst>
        </pc:spChg>
        <pc:spChg chg="add mod">
          <ac:chgData name="Antti Auvinen" userId="07a7fb21-2f28-4470-80df-ece9e447eafb" providerId="ADAL" clId="{EBA0CA26-6B4B-480B-AAD2-68D47E4137E3}" dt="2020-05-18T19:16:32.704" v="3047" actId="14100"/>
          <ac:spMkLst>
            <pc:docMk/>
            <pc:sldMk cId="1172517209" sldId="386"/>
            <ac:spMk id="162" creationId="{FFC38C14-7A83-4CA7-9B9E-B757C195DEAE}"/>
          </ac:spMkLst>
        </pc:spChg>
        <pc:spChg chg="add mod">
          <ac:chgData name="Antti Auvinen" userId="07a7fb21-2f28-4470-80df-ece9e447eafb" providerId="ADAL" clId="{EBA0CA26-6B4B-480B-AAD2-68D47E4137E3}" dt="2020-05-18T18:43:43.346" v="2590" actId="1076"/>
          <ac:spMkLst>
            <pc:docMk/>
            <pc:sldMk cId="1172517209" sldId="386"/>
            <ac:spMk id="163" creationId="{991EB68E-F5C8-4B5D-867E-C53D7477F9EF}"/>
          </ac:spMkLst>
        </pc:spChg>
        <pc:spChg chg="add mod">
          <ac:chgData name="Antti Auvinen" userId="07a7fb21-2f28-4470-80df-ece9e447eafb" providerId="ADAL" clId="{EBA0CA26-6B4B-480B-AAD2-68D47E4137E3}" dt="2020-05-18T18:42:12.927" v="2574" actId="1076"/>
          <ac:spMkLst>
            <pc:docMk/>
            <pc:sldMk cId="1172517209" sldId="386"/>
            <ac:spMk id="164" creationId="{2EF1550B-6615-465E-9E87-38268BCD295A}"/>
          </ac:spMkLst>
        </pc:spChg>
        <pc:spChg chg="add mod">
          <ac:chgData name="Antti Auvinen" userId="07a7fb21-2f28-4470-80df-ece9e447eafb" providerId="ADAL" clId="{EBA0CA26-6B4B-480B-AAD2-68D47E4137E3}" dt="2020-05-18T18:46:19.153" v="2597" actId="207"/>
          <ac:spMkLst>
            <pc:docMk/>
            <pc:sldMk cId="1172517209" sldId="386"/>
            <ac:spMk id="166" creationId="{D4DF8386-5AEE-4538-8BE5-4407E2B3A59F}"/>
          </ac:spMkLst>
        </pc:spChg>
        <pc:spChg chg="add mod">
          <ac:chgData name="Antti Auvinen" userId="07a7fb21-2f28-4470-80df-ece9e447eafb" providerId="ADAL" clId="{EBA0CA26-6B4B-480B-AAD2-68D47E4137E3}" dt="2020-05-18T19:01:33.057" v="2787" actId="20577"/>
          <ac:spMkLst>
            <pc:docMk/>
            <pc:sldMk cId="1172517209" sldId="386"/>
            <ac:spMk id="167" creationId="{251BD353-5108-4F5D-B7B6-7011C93F5D1C}"/>
          </ac:spMkLst>
        </pc:spChg>
        <pc:spChg chg="add mod">
          <ac:chgData name="Antti Auvinen" userId="07a7fb21-2f28-4470-80df-ece9e447eafb" providerId="ADAL" clId="{EBA0CA26-6B4B-480B-AAD2-68D47E4137E3}" dt="2020-05-18T19:01:39.816" v="2792" actId="20577"/>
          <ac:spMkLst>
            <pc:docMk/>
            <pc:sldMk cId="1172517209" sldId="386"/>
            <ac:spMk id="169" creationId="{7AF4DE58-48AF-4160-9C02-AB1522DE0568}"/>
          </ac:spMkLst>
        </pc:spChg>
        <pc:spChg chg="add mod">
          <ac:chgData name="Antti Auvinen" userId="07a7fb21-2f28-4470-80df-ece9e447eafb" providerId="ADAL" clId="{EBA0CA26-6B4B-480B-AAD2-68D47E4137E3}" dt="2020-05-18T19:01:58.250" v="2807" actId="20577"/>
          <ac:spMkLst>
            <pc:docMk/>
            <pc:sldMk cId="1172517209" sldId="386"/>
            <ac:spMk id="170" creationId="{01BD0B17-F107-48AE-8DE7-FD6883848376}"/>
          </ac:spMkLst>
        </pc:spChg>
        <pc:spChg chg="add mod">
          <ac:chgData name="Antti Auvinen" userId="07a7fb21-2f28-4470-80df-ece9e447eafb" providerId="ADAL" clId="{EBA0CA26-6B4B-480B-AAD2-68D47E4137E3}" dt="2020-05-18T18:42:50.441" v="2584" actId="1076"/>
          <ac:spMkLst>
            <pc:docMk/>
            <pc:sldMk cId="1172517209" sldId="386"/>
            <ac:spMk id="171" creationId="{AE30D867-6768-466C-80CD-429DF210A3BD}"/>
          </ac:spMkLst>
        </pc:spChg>
        <pc:spChg chg="add mod">
          <ac:chgData name="Antti Auvinen" userId="07a7fb21-2f28-4470-80df-ece9e447eafb" providerId="ADAL" clId="{EBA0CA26-6B4B-480B-AAD2-68D47E4137E3}" dt="2020-05-18T19:02:21.438" v="2811" actId="20577"/>
          <ac:spMkLst>
            <pc:docMk/>
            <pc:sldMk cId="1172517209" sldId="386"/>
            <ac:spMk id="174" creationId="{771DDD13-E867-4EEB-836D-B7F8D51DC061}"/>
          </ac:spMkLst>
        </pc:spChg>
        <pc:spChg chg="add mod">
          <ac:chgData name="Antti Auvinen" userId="07a7fb21-2f28-4470-80df-ece9e447eafb" providerId="ADAL" clId="{EBA0CA26-6B4B-480B-AAD2-68D47E4137E3}" dt="2020-05-18T19:03:39.138" v="2821" actId="20577"/>
          <ac:spMkLst>
            <pc:docMk/>
            <pc:sldMk cId="1172517209" sldId="386"/>
            <ac:spMk id="175" creationId="{A90EC8D4-A41B-4EFF-BD17-5FFD23C8754E}"/>
          </ac:spMkLst>
        </pc:spChg>
        <pc:spChg chg="add mod">
          <ac:chgData name="Antti Auvinen" userId="07a7fb21-2f28-4470-80df-ece9e447eafb" providerId="ADAL" clId="{EBA0CA26-6B4B-480B-AAD2-68D47E4137E3}" dt="2020-05-18T18:46:19.153" v="2597" actId="207"/>
          <ac:spMkLst>
            <pc:docMk/>
            <pc:sldMk cId="1172517209" sldId="386"/>
            <ac:spMk id="176" creationId="{6D2C0A50-9F41-44AC-83A4-949068ACDC91}"/>
          </ac:spMkLst>
        </pc:spChg>
        <pc:spChg chg="add mod">
          <ac:chgData name="Antti Auvinen" userId="07a7fb21-2f28-4470-80df-ece9e447eafb" providerId="ADAL" clId="{EBA0CA26-6B4B-480B-AAD2-68D47E4137E3}" dt="2020-05-18T18:42:50.441" v="2584" actId="1076"/>
          <ac:spMkLst>
            <pc:docMk/>
            <pc:sldMk cId="1172517209" sldId="386"/>
            <ac:spMk id="177" creationId="{693EAF13-2AF2-48CA-9042-10D85033D24C}"/>
          </ac:spMkLst>
        </pc:spChg>
        <pc:spChg chg="add mod">
          <ac:chgData name="Antti Auvinen" userId="07a7fb21-2f28-4470-80df-ece9e447eafb" providerId="ADAL" clId="{EBA0CA26-6B4B-480B-AAD2-68D47E4137E3}" dt="2020-05-19T05:03:57.228" v="3281" actId="122"/>
          <ac:spMkLst>
            <pc:docMk/>
            <pc:sldMk cId="1172517209" sldId="386"/>
            <ac:spMk id="178" creationId="{A43A6515-2678-4742-9483-729EEF99FBC1}"/>
          </ac:spMkLst>
        </pc:spChg>
        <pc:spChg chg="add mod">
          <ac:chgData name="Antti Auvinen" userId="07a7fb21-2f28-4470-80df-ece9e447eafb" providerId="ADAL" clId="{EBA0CA26-6B4B-480B-AAD2-68D47E4137E3}" dt="2020-05-19T05:03:57.228" v="3281" actId="122"/>
          <ac:spMkLst>
            <pc:docMk/>
            <pc:sldMk cId="1172517209" sldId="386"/>
            <ac:spMk id="179" creationId="{9CDB6FAA-6501-403F-AC6E-C0609A07E8D0}"/>
          </ac:spMkLst>
        </pc:spChg>
        <pc:spChg chg="add mod">
          <ac:chgData name="Antti Auvinen" userId="07a7fb21-2f28-4470-80df-ece9e447eafb" providerId="ADAL" clId="{EBA0CA26-6B4B-480B-AAD2-68D47E4137E3}" dt="2020-05-18T18:42:50.441" v="2584" actId="1076"/>
          <ac:spMkLst>
            <pc:docMk/>
            <pc:sldMk cId="1172517209" sldId="386"/>
            <ac:spMk id="180" creationId="{BAAF5CC4-D5DC-4CF8-A609-25DBA81FF858}"/>
          </ac:spMkLst>
        </pc:spChg>
        <pc:spChg chg="add del mod">
          <ac:chgData name="Antti Auvinen" userId="07a7fb21-2f28-4470-80df-ece9e447eafb" providerId="ADAL" clId="{EBA0CA26-6B4B-480B-AAD2-68D47E4137E3}" dt="2020-05-18T18:42:42.983" v="2583"/>
          <ac:spMkLst>
            <pc:docMk/>
            <pc:sldMk cId="1172517209" sldId="386"/>
            <ac:spMk id="182" creationId="{D3CE7918-635A-46A6-A2AA-03E608D4A4DE}"/>
          </ac:spMkLst>
        </pc:spChg>
        <pc:spChg chg="add del mod">
          <ac:chgData name="Antti Auvinen" userId="07a7fb21-2f28-4470-80df-ece9e447eafb" providerId="ADAL" clId="{EBA0CA26-6B4B-480B-AAD2-68D47E4137E3}" dt="2020-05-18T18:42:42.983" v="2583"/>
          <ac:spMkLst>
            <pc:docMk/>
            <pc:sldMk cId="1172517209" sldId="386"/>
            <ac:spMk id="183" creationId="{C8AD8AC2-D676-4A67-8604-400675152266}"/>
          </ac:spMkLst>
        </pc:spChg>
        <pc:spChg chg="add del mod">
          <ac:chgData name="Antti Auvinen" userId="07a7fb21-2f28-4470-80df-ece9e447eafb" providerId="ADAL" clId="{EBA0CA26-6B4B-480B-AAD2-68D47E4137E3}" dt="2020-05-18T18:42:42.983" v="2583"/>
          <ac:spMkLst>
            <pc:docMk/>
            <pc:sldMk cId="1172517209" sldId="386"/>
            <ac:spMk id="185" creationId="{2A433F19-4093-478D-A91B-0375240B75D9}"/>
          </ac:spMkLst>
        </pc:spChg>
        <pc:spChg chg="add del mod">
          <ac:chgData name="Antti Auvinen" userId="07a7fb21-2f28-4470-80df-ece9e447eafb" providerId="ADAL" clId="{EBA0CA26-6B4B-480B-AAD2-68D47E4137E3}" dt="2020-05-18T18:42:42.983" v="2583"/>
          <ac:spMkLst>
            <pc:docMk/>
            <pc:sldMk cId="1172517209" sldId="386"/>
            <ac:spMk id="186" creationId="{8E827C43-2B21-42EA-ACB5-FD926E85E870}"/>
          </ac:spMkLst>
        </pc:spChg>
        <pc:spChg chg="add del mod">
          <ac:chgData name="Antti Auvinen" userId="07a7fb21-2f28-4470-80df-ece9e447eafb" providerId="ADAL" clId="{EBA0CA26-6B4B-480B-AAD2-68D47E4137E3}" dt="2020-05-18T18:42:42.983" v="2583"/>
          <ac:spMkLst>
            <pc:docMk/>
            <pc:sldMk cId="1172517209" sldId="386"/>
            <ac:spMk id="187" creationId="{6284CF14-DA63-428F-BE09-3DE228AA3B14}"/>
          </ac:spMkLst>
        </pc:spChg>
        <pc:spChg chg="add del mod">
          <ac:chgData name="Antti Auvinen" userId="07a7fb21-2f28-4470-80df-ece9e447eafb" providerId="ADAL" clId="{EBA0CA26-6B4B-480B-AAD2-68D47E4137E3}" dt="2020-05-18T18:42:42.983" v="2583"/>
          <ac:spMkLst>
            <pc:docMk/>
            <pc:sldMk cId="1172517209" sldId="386"/>
            <ac:spMk id="190" creationId="{E152A4A0-D1BB-4CDD-868D-F6EAF4D982E1}"/>
          </ac:spMkLst>
        </pc:spChg>
        <pc:spChg chg="add del mod">
          <ac:chgData name="Antti Auvinen" userId="07a7fb21-2f28-4470-80df-ece9e447eafb" providerId="ADAL" clId="{EBA0CA26-6B4B-480B-AAD2-68D47E4137E3}" dt="2020-05-18T18:42:42.983" v="2583"/>
          <ac:spMkLst>
            <pc:docMk/>
            <pc:sldMk cId="1172517209" sldId="386"/>
            <ac:spMk id="191" creationId="{A8EA00D9-7085-45B4-8ECC-49B96A97C404}"/>
          </ac:spMkLst>
        </pc:spChg>
        <pc:spChg chg="add del mod">
          <ac:chgData name="Antti Auvinen" userId="07a7fb21-2f28-4470-80df-ece9e447eafb" providerId="ADAL" clId="{EBA0CA26-6B4B-480B-AAD2-68D47E4137E3}" dt="2020-05-18T18:42:42.983" v="2583"/>
          <ac:spMkLst>
            <pc:docMk/>
            <pc:sldMk cId="1172517209" sldId="386"/>
            <ac:spMk id="192" creationId="{E8FDB651-4EB5-44F0-947F-F142142D05B1}"/>
          </ac:spMkLst>
        </pc:spChg>
        <pc:spChg chg="add del mod">
          <ac:chgData name="Antti Auvinen" userId="07a7fb21-2f28-4470-80df-ece9e447eafb" providerId="ADAL" clId="{EBA0CA26-6B4B-480B-AAD2-68D47E4137E3}" dt="2020-05-18T18:42:42.983" v="2583"/>
          <ac:spMkLst>
            <pc:docMk/>
            <pc:sldMk cId="1172517209" sldId="386"/>
            <ac:spMk id="193" creationId="{30ED01AC-A003-49BF-80C7-D9F69373B7B2}"/>
          </ac:spMkLst>
        </pc:spChg>
        <pc:spChg chg="add del mod">
          <ac:chgData name="Antti Auvinen" userId="07a7fb21-2f28-4470-80df-ece9e447eafb" providerId="ADAL" clId="{EBA0CA26-6B4B-480B-AAD2-68D47E4137E3}" dt="2020-05-18T18:42:42.983" v="2583"/>
          <ac:spMkLst>
            <pc:docMk/>
            <pc:sldMk cId="1172517209" sldId="386"/>
            <ac:spMk id="194" creationId="{451A7F8B-F5DA-4600-BAA4-7E86EFD6EDCF}"/>
          </ac:spMkLst>
        </pc:spChg>
        <pc:spChg chg="add del mod">
          <ac:chgData name="Antti Auvinen" userId="07a7fb21-2f28-4470-80df-ece9e447eafb" providerId="ADAL" clId="{EBA0CA26-6B4B-480B-AAD2-68D47E4137E3}" dt="2020-05-18T18:42:42.983" v="2583"/>
          <ac:spMkLst>
            <pc:docMk/>
            <pc:sldMk cId="1172517209" sldId="386"/>
            <ac:spMk id="195" creationId="{5A8BCFA2-5C62-46FB-8A7F-8ABFBF393CA7}"/>
          </ac:spMkLst>
        </pc:spChg>
        <pc:spChg chg="add del mod">
          <ac:chgData name="Antti Auvinen" userId="07a7fb21-2f28-4470-80df-ece9e447eafb" providerId="ADAL" clId="{EBA0CA26-6B4B-480B-AAD2-68D47E4137E3}" dt="2020-05-18T18:42:42.983" v="2583"/>
          <ac:spMkLst>
            <pc:docMk/>
            <pc:sldMk cId="1172517209" sldId="386"/>
            <ac:spMk id="196" creationId="{10428922-5FEB-4826-8FBD-C83E884829CA}"/>
          </ac:spMkLst>
        </pc:spChg>
        <pc:spChg chg="add mod">
          <ac:chgData name="Antti Auvinen" userId="07a7fb21-2f28-4470-80df-ece9e447eafb" providerId="ADAL" clId="{EBA0CA26-6B4B-480B-AAD2-68D47E4137E3}" dt="2020-05-18T18:46:19.153" v="2597" actId="207"/>
          <ac:spMkLst>
            <pc:docMk/>
            <pc:sldMk cId="1172517209" sldId="386"/>
            <ac:spMk id="198" creationId="{54905837-AEDB-4D9D-8A88-7BEF94498F92}"/>
          </ac:spMkLst>
        </pc:spChg>
        <pc:spChg chg="add mod">
          <ac:chgData name="Antti Auvinen" userId="07a7fb21-2f28-4470-80df-ece9e447eafb" providerId="ADAL" clId="{EBA0CA26-6B4B-480B-AAD2-68D47E4137E3}" dt="2020-05-18T19:06:49.678" v="2857" actId="20577"/>
          <ac:spMkLst>
            <pc:docMk/>
            <pc:sldMk cId="1172517209" sldId="386"/>
            <ac:spMk id="199" creationId="{65E82E03-66C4-4AC1-B920-CF106DD724DA}"/>
          </ac:spMkLst>
        </pc:spChg>
        <pc:spChg chg="add mod">
          <ac:chgData name="Antti Auvinen" userId="07a7fb21-2f28-4470-80df-ece9e447eafb" providerId="ADAL" clId="{EBA0CA26-6B4B-480B-AAD2-68D47E4137E3}" dt="2020-05-18T19:10:09.129" v="2917" actId="20577"/>
          <ac:spMkLst>
            <pc:docMk/>
            <pc:sldMk cId="1172517209" sldId="386"/>
            <ac:spMk id="201" creationId="{53F96E82-CFD8-461E-B98C-8770F3B98B32}"/>
          </ac:spMkLst>
        </pc:spChg>
        <pc:spChg chg="add mod">
          <ac:chgData name="Antti Auvinen" userId="07a7fb21-2f28-4470-80df-ece9e447eafb" providerId="ADAL" clId="{EBA0CA26-6B4B-480B-AAD2-68D47E4137E3}" dt="2020-05-18T19:07:36.527" v="2870" actId="20577"/>
          <ac:spMkLst>
            <pc:docMk/>
            <pc:sldMk cId="1172517209" sldId="386"/>
            <ac:spMk id="202" creationId="{CA6D3644-E9EF-4FBF-B5CC-7DF16A29D983}"/>
          </ac:spMkLst>
        </pc:spChg>
        <pc:spChg chg="add mod">
          <ac:chgData name="Antti Auvinen" userId="07a7fb21-2f28-4470-80df-ece9e447eafb" providerId="ADAL" clId="{EBA0CA26-6B4B-480B-AAD2-68D47E4137E3}" dt="2020-05-18T18:42:59.040" v="2586" actId="1076"/>
          <ac:spMkLst>
            <pc:docMk/>
            <pc:sldMk cId="1172517209" sldId="386"/>
            <ac:spMk id="203" creationId="{9E62279B-84E6-4D4C-B2E1-C20536B3E2FE}"/>
          </ac:spMkLst>
        </pc:spChg>
        <pc:spChg chg="add mod">
          <ac:chgData name="Antti Auvinen" userId="07a7fb21-2f28-4470-80df-ece9e447eafb" providerId="ADAL" clId="{EBA0CA26-6B4B-480B-AAD2-68D47E4137E3}" dt="2020-05-18T19:07:42.251" v="2874" actId="20577"/>
          <ac:spMkLst>
            <pc:docMk/>
            <pc:sldMk cId="1172517209" sldId="386"/>
            <ac:spMk id="206" creationId="{4961C774-0DB7-46F5-98E6-C172DF42339D}"/>
          </ac:spMkLst>
        </pc:spChg>
        <pc:spChg chg="add mod">
          <ac:chgData name="Antti Auvinen" userId="07a7fb21-2f28-4470-80df-ece9e447eafb" providerId="ADAL" clId="{EBA0CA26-6B4B-480B-AAD2-68D47E4137E3}" dt="2020-05-18T19:07:49.965" v="2876" actId="20577"/>
          <ac:spMkLst>
            <pc:docMk/>
            <pc:sldMk cId="1172517209" sldId="386"/>
            <ac:spMk id="207" creationId="{CA6FA6E9-EC04-4D7F-9B1A-B94383AD5690}"/>
          </ac:spMkLst>
        </pc:spChg>
        <pc:spChg chg="add mod">
          <ac:chgData name="Antti Auvinen" userId="07a7fb21-2f28-4470-80df-ece9e447eafb" providerId="ADAL" clId="{EBA0CA26-6B4B-480B-AAD2-68D47E4137E3}" dt="2020-05-18T18:42:59.040" v="2586" actId="1076"/>
          <ac:spMkLst>
            <pc:docMk/>
            <pc:sldMk cId="1172517209" sldId="386"/>
            <ac:spMk id="208" creationId="{EFB702C2-0452-4095-8CB0-F54802CC79C4}"/>
          </ac:spMkLst>
        </pc:spChg>
        <pc:spChg chg="add mod">
          <ac:chgData name="Antti Auvinen" userId="07a7fb21-2f28-4470-80df-ece9e447eafb" providerId="ADAL" clId="{EBA0CA26-6B4B-480B-AAD2-68D47E4137E3}" dt="2020-05-18T18:42:59.040" v="2586" actId="1076"/>
          <ac:spMkLst>
            <pc:docMk/>
            <pc:sldMk cId="1172517209" sldId="386"/>
            <ac:spMk id="209" creationId="{3DABCD0F-9476-46F4-8C0E-1BFD0857B208}"/>
          </ac:spMkLst>
        </pc:spChg>
        <pc:spChg chg="add mod">
          <ac:chgData name="Antti Auvinen" userId="07a7fb21-2f28-4470-80df-ece9e447eafb" providerId="ADAL" clId="{EBA0CA26-6B4B-480B-AAD2-68D47E4137E3}" dt="2020-05-19T05:03:57.228" v="3281" actId="122"/>
          <ac:spMkLst>
            <pc:docMk/>
            <pc:sldMk cId="1172517209" sldId="386"/>
            <ac:spMk id="210" creationId="{839D562F-113B-47A5-9ACB-37FD95A61C15}"/>
          </ac:spMkLst>
        </pc:spChg>
        <pc:spChg chg="add mod">
          <ac:chgData name="Antti Auvinen" userId="07a7fb21-2f28-4470-80df-ece9e447eafb" providerId="ADAL" clId="{EBA0CA26-6B4B-480B-AAD2-68D47E4137E3}" dt="2020-05-19T05:03:57.228" v="3281" actId="122"/>
          <ac:spMkLst>
            <pc:docMk/>
            <pc:sldMk cId="1172517209" sldId="386"/>
            <ac:spMk id="211" creationId="{C7D5E323-3516-4EF6-967D-5B765164197B}"/>
          </ac:spMkLst>
        </pc:spChg>
        <pc:spChg chg="add mod">
          <ac:chgData name="Antti Auvinen" userId="07a7fb21-2f28-4470-80df-ece9e447eafb" providerId="ADAL" clId="{EBA0CA26-6B4B-480B-AAD2-68D47E4137E3}" dt="2020-05-18T18:42:59.040" v="2586" actId="1076"/>
          <ac:spMkLst>
            <pc:docMk/>
            <pc:sldMk cId="1172517209" sldId="386"/>
            <ac:spMk id="212" creationId="{14B57AD9-1A82-4CB1-82A9-1DAC01AF7538}"/>
          </ac:spMkLst>
        </pc:spChg>
        <pc:spChg chg="add mod">
          <ac:chgData name="Antti Auvinen" userId="07a7fb21-2f28-4470-80df-ece9e447eafb" providerId="ADAL" clId="{EBA0CA26-6B4B-480B-AAD2-68D47E4137E3}" dt="2020-05-18T18:59:55.939" v="2761" actId="14100"/>
          <ac:spMkLst>
            <pc:docMk/>
            <pc:sldMk cId="1172517209" sldId="386"/>
            <ac:spMk id="214" creationId="{4768B2FC-B6D3-4A20-85DA-6840512DA163}"/>
          </ac:spMkLst>
        </pc:spChg>
        <pc:spChg chg="add del mod">
          <ac:chgData name="Antti Auvinen" userId="07a7fb21-2f28-4470-80df-ece9e447eafb" providerId="ADAL" clId="{EBA0CA26-6B4B-480B-AAD2-68D47E4137E3}" dt="2020-05-18T19:06:32.979" v="2853" actId="21"/>
          <ac:spMkLst>
            <pc:docMk/>
            <pc:sldMk cId="1172517209" sldId="386"/>
            <ac:spMk id="215" creationId="{F1D5811D-8691-41C5-BD8E-97E7A8AFAF00}"/>
          </ac:spMkLst>
        </pc:spChg>
        <pc:spChg chg="add mod">
          <ac:chgData name="Antti Auvinen" userId="07a7fb21-2f28-4470-80df-ece9e447eafb" providerId="ADAL" clId="{EBA0CA26-6B4B-480B-AAD2-68D47E4137E3}" dt="2020-05-18T19:06:41.238" v="2855" actId="1076"/>
          <ac:spMkLst>
            <pc:docMk/>
            <pc:sldMk cId="1172517209" sldId="386"/>
            <ac:spMk id="216" creationId="{E9F2CD41-2CCD-4092-9C0B-A257D3365AFC}"/>
          </ac:spMkLst>
        </pc:spChg>
        <pc:spChg chg="add mod">
          <ac:chgData name="Antti Auvinen" userId="07a7fb21-2f28-4470-80df-ece9e447eafb" providerId="ADAL" clId="{EBA0CA26-6B4B-480B-AAD2-68D47E4137E3}" dt="2020-05-18T19:08:46.784" v="2878" actId="1076"/>
          <ac:spMkLst>
            <pc:docMk/>
            <pc:sldMk cId="1172517209" sldId="386"/>
            <ac:spMk id="217" creationId="{2F590882-B0BE-4975-B133-C20CFA3FC586}"/>
          </ac:spMkLst>
        </pc:spChg>
        <pc:spChg chg="add mod">
          <ac:chgData name="Antti Auvinen" userId="07a7fb21-2f28-4470-80df-ece9e447eafb" providerId="ADAL" clId="{EBA0CA26-6B4B-480B-AAD2-68D47E4137E3}" dt="2020-05-18T19:09:58.722" v="2911" actId="20577"/>
          <ac:spMkLst>
            <pc:docMk/>
            <pc:sldMk cId="1172517209" sldId="386"/>
            <ac:spMk id="218" creationId="{61D5FDD4-D9E6-4CA4-AFBF-6FE69F44B734}"/>
          </ac:spMkLst>
        </pc:spChg>
        <pc:spChg chg="add mod">
          <ac:chgData name="Antti Auvinen" userId="07a7fb21-2f28-4470-80df-ece9e447eafb" providerId="ADAL" clId="{EBA0CA26-6B4B-480B-AAD2-68D47E4137E3}" dt="2020-05-18T19:10:13.605" v="2921" actId="20577"/>
          <ac:spMkLst>
            <pc:docMk/>
            <pc:sldMk cId="1172517209" sldId="386"/>
            <ac:spMk id="220" creationId="{17482309-CB3F-437F-91F1-5D17D008EC6F}"/>
          </ac:spMkLst>
        </pc:spChg>
        <pc:spChg chg="add mod">
          <ac:chgData name="Antti Auvinen" userId="07a7fb21-2f28-4470-80df-ece9e447eafb" providerId="ADAL" clId="{EBA0CA26-6B4B-480B-AAD2-68D47E4137E3}" dt="2020-05-18T19:10:26.721" v="2934" actId="20577"/>
          <ac:spMkLst>
            <pc:docMk/>
            <pc:sldMk cId="1172517209" sldId="386"/>
            <ac:spMk id="221" creationId="{E2D1EF03-6177-470B-9D01-F819D88640E3}"/>
          </ac:spMkLst>
        </pc:spChg>
        <pc:spChg chg="add mod">
          <ac:chgData name="Antti Auvinen" userId="07a7fb21-2f28-4470-80df-ece9e447eafb" providerId="ADAL" clId="{EBA0CA26-6B4B-480B-AAD2-68D47E4137E3}" dt="2020-05-18T19:08:46.784" v="2878" actId="1076"/>
          <ac:spMkLst>
            <pc:docMk/>
            <pc:sldMk cId="1172517209" sldId="386"/>
            <ac:spMk id="222" creationId="{ED757FAA-8A1E-4EDE-9908-B6E8330A69ED}"/>
          </ac:spMkLst>
        </pc:spChg>
        <pc:spChg chg="add mod">
          <ac:chgData name="Antti Auvinen" userId="07a7fb21-2f28-4470-80df-ece9e447eafb" providerId="ADAL" clId="{EBA0CA26-6B4B-480B-AAD2-68D47E4137E3}" dt="2020-05-18T19:08:46.784" v="2878" actId="1076"/>
          <ac:spMkLst>
            <pc:docMk/>
            <pc:sldMk cId="1172517209" sldId="386"/>
            <ac:spMk id="223" creationId="{519444AE-BE9E-4687-8949-6241BF0C99A7}"/>
          </ac:spMkLst>
        </pc:spChg>
        <pc:spChg chg="add mod">
          <ac:chgData name="Antti Auvinen" userId="07a7fb21-2f28-4470-80df-ece9e447eafb" providerId="ADAL" clId="{EBA0CA26-6B4B-480B-AAD2-68D47E4137E3}" dt="2020-05-18T19:10:34.166" v="2936" actId="20577"/>
          <ac:spMkLst>
            <pc:docMk/>
            <pc:sldMk cId="1172517209" sldId="386"/>
            <ac:spMk id="226" creationId="{B276D0F4-E81D-4482-A778-76BB605E968F}"/>
          </ac:spMkLst>
        </pc:spChg>
        <pc:spChg chg="add mod">
          <ac:chgData name="Antti Auvinen" userId="07a7fb21-2f28-4470-80df-ece9e447eafb" providerId="ADAL" clId="{EBA0CA26-6B4B-480B-AAD2-68D47E4137E3}" dt="2020-05-18T19:10:41.670" v="2939" actId="14100"/>
          <ac:spMkLst>
            <pc:docMk/>
            <pc:sldMk cId="1172517209" sldId="386"/>
            <ac:spMk id="227" creationId="{7EB0F684-DB3A-4912-B8CC-663352BAECA3}"/>
          </ac:spMkLst>
        </pc:spChg>
        <pc:spChg chg="add mod">
          <ac:chgData name="Antti Auvinen" userId="07a7fb21-2f28-4470-80df-ece9e447eafb" providerId="ADAL" clId="{EBA0CA26-6B4B-480B-AAD2-68D47E4137E3}" dt="2020-05-19T05:03:57.228" v="3281" actId="122"/>
          <ac:spMkLst>
            <pc:docMk/>
            <pc:sldMk cId="1172517209" sldId="386"/>
            <ac:spMk id="228" creationId="{D536EECA-07F5-4B82-B8A7-F0254A2F1A25}"/>
          </ac:spMkLst>
        </pc:spChg>
        <pc:spChg chg="add mod">
          <ac:chgData name="Antti Auvinen" userId="07a7fb21-2f28-4470-80df-ece9e447eafb" providerId="ADAL" clId="{EBA0CA26-6B4B-480B-AAD2-68D47E4137E3}" dt="2020-05-19T05:03:57.228" v="3281" actId="122"/>
          <ac:spMkLst>
            <pc:docMk/>
            <pc:sldMk cId="1172517209" sldId="386"/>
            <ac:spMk id="229" creationId="{26BB50D2-EAB8-44F7-A960-D71E4D791F91}"/>
          </ac:spMkLst>
        </pc:spChg>
        <pc:spChg chg="add mod">
          <ac:chgData name="Antti Auvinen" userId="07a7fb21-2f28-4470-80df-ece9e447eafb" providerId="ADAL" clId="{EBA0CA26-6B4B-480B-AAD2-68D47E4137E3}" dt="2020-05-18T19:08:46.784" v="2878" actId="1076"/>
          <ac:spMkLst>
            <pc:docMk/>
            <pc:sldMk cId="1172517209" sldId="386"/>
            <ac:spMk id="230" creationId="{88A11990-FA35-43F0-B05C-F1F5C3434107}"/>
          </ac:spMkLst>
        </pc:spChg>
        <pc:spChg chg="add mod">
          <ac:chgData name="Antti Auvinen" userId="07a7fb21-2f28-4470-80df-ece9e447eafb" providerId="ADAL" clId="{EBA0CA26-6B4B-480B-AAD2-68D47E4137E3}" dt="2020-05-18T19:09:10.280" v="2880" actId="1076"/>
          <ac:spMkLst>
            <pc:docMk/>
            <pc:sldMk cId="1172517209" sldId="386"/>
            <ac:spMk id="232" creationId="{E1FBD157-7B25-4208-8950-52EF891110B2}"/>
          </ac:spMkLst>
        </pc:spChg>
        <pc:spChg chg="add mod">
          <ac:chgData name="Antti Auvinen" userId="07a7fb21-2f28-4470-80df-ece9e447eafb" providerId="ADAL" clId="{EBA0CA26-6B4B-480B-AAD2-68D47E4137E3}" dt="2020-05-18T19:11:38.553" v="2961" actId="20577"/>
          <ac:spMkLst>
            <pc:docMk/>
            <pc:sldMk cId="1172517209" sldId="386"/>
            <ac:spMk id="233" creationId="{8D25D3DF-4A7D-40D8-B8A9-F97A2CC9F66B}"/>
          </ac:spMkLst>
        </pc:spChg>
        <pc:spChg chg="add mod">
          <ac:chgData name="Antti Auvinen" userId="07a7fb21-2f28-4470-80df-ece9e447eafb" providerId="ADAL" clId="{EBA0CA26-6B4B-480B-AAD2-68D47E4137E3}" dt="2020-05-18T19:11:51.781" v="2967" actId="20577"/>
          <ac:spMkLst>
            <pc:docMk/>
            <pc:sldMk cId="1172517209" sldId="386"/>
            <ac:spMk id="235" creationId="{70827F7A-2127-409C-933A-402952A2E564}"/>
          </ac:spMkLst>
        </pc:spChg>
        <pc:spChg chg="add mod">
          <ac:chgData name="Antti Auvinen" userId="07a7fb21-2f28-4470-80df-ece9e447eafb" providerId="ADAL" clId="{EBA0CA26-6B4B-480B-AAD2-68D47E4137E3}" dt="2020-05-18T19:12:11.315" v="2984" actId="20577"/>
          <ac:spMkLst>
            <pc:docMk/>
            <pc:sldMk cId="1172517209" sldId="386"/>
            <ac:spMk id="236" creationId="{D9A2B1E0-B5E8-469C-82D3-E64D1C2AC100}"/>
          </ac:spMkLst>
        </pc:spChg>
        <pc:spChg chg="add mod">
          <ac:chgData name="Antti Auvinen" userId="07a7fb21-2f28-4470-80df-ece9e447eafb" providerId="ADAL" clId="{EBA0CA26-6B4B-480B-AAD2-68D47E4137E3}" dt="2020-05-18T19:09:10.280" v="2880" actId="1076"/>
          <ac:spMkLst>
            <pc:docMk/>
            <pc:sldMk cId="1172517209" sldId="386"/>
            <ac:spMk id="237" creationId="{4033157B-44BE-4512-A605-6EFC0EB1036E}"/>
          </ac:spMkLst>
        </pc:spChg>
        <pc:spChg chg="add mod">
          <ac:chgData name="Antti Auvinen" userId="07a7fb21-2f28-4470-80df-ece9e447eafb" providerId="ADAL" clId="{EBA0CA26-6B4B-480B-AAD2-68D47E4137E3}" dt="2020-05-18T19:09:10.280" v="2880" actId="1076"/>
          <ac:spMkLst>
            <pc:docMk/>
            <pc:sldMk cId="1172517209" sldId="386"/>
            <ac:spMk id="238" creationId="{0B960456-9B6F-4F68-8C67-339E8FAC9E87}"/>
          </ac:spMkLst>
        </pc:spChg>
        <pc:spChg chg="add mod">
          <ac:chgData name="Antti Auvinen" userId="07a7fb21-2f28-4470-80df-ece9e447eafb" providerId="ADAL" clId="{EBA0CA26-6B4B-480B-AAD2-68D47E4137E3}" dt="2020-05-18T19:09:10.280" v="2880" actId="1076"/>
          <ac:spMkLst>
            <pc:docMk/>
            <pc:sldMk cId="1172517209" sldId="386"/>
            <ac:spMk id="241" creationId="{07D8D4E8-9F0A-4814-ABC3-E8FF0A6F3DF7}"/>
          </ac:spMkLst>
        </pc:spChg>
        <pc:spChg chg="add mod">
          <ac:chgData name="Antti Auvinen" userId="07a7fb21-2f28-4470-80df-ece9e447eafb" providerId="ADAL" clId="{EBA0CA26-6B4B-480B-AAD2-68D47E4137E3}" dt="2020-05-18T19:15:12.616" v="3014" actId="20577"/>
          <ac:spMkLst>
            <pc:docMk/>
            <pc:sldMk cId="1172517209" sldId="386"/>
            <ac:spMk id="242" creationId="{21873462-57F9-4975-B868-5008CC6973B6}"/>
          </ac:spMkLst>
        </pc:spChg>
        <pc:spChg chg="add mod">
          <ac:chgData name="Antti Auvinen" userId="07a7fb21-2f28-4470-80df-ece9e447eafb" providerId="ADAL" clId="{EBA0CA26-6B4B-480B-AAD2-68D47E4137E3}" dt="2020-05-19T05:03:57.228" v="3281" actId="122"/>
          <ac:spMkLst>
            <pc:docMk/>
            <pc:sldMk cId="1172517209" sldId="386"/>
            <ac:spMk id="243" creationId="{3C3CE0DE-20F0-463F-B806-4D2C7FD71137}"/>
          </ac:spMkLst>
        </pc:spChg>
        <pc:spChg chg="add mod">
          <ac:chgData name="Antti Auvinen" userId="07a7fb21-2f28-4470-80df-ece9e447eafb" providerId="ADAL" clId="{EBA0CA26-6B4B-480B-AAD2-68D47E4137E3}" dt="2020-05-19T05:03:57.228" v="3281" actId="122"/>
          <ac:spMkLst>
            <pc:docMk/>
            <pc:sldMk cId="1172517209" sldId="386"/>
            <ac:spMk id="244" creationId="{E6C40338-C70C-4832-B827-45E17FCD5F3E}"/>
          </ac:spMkLst>
        </pc:spChg>
        <pc:spChg chg="add mod">
          <ac:chgData name="Antti Auvinen" userId="07a7fb21-2f28-4470-80df-ece9e447eafb" providerId="ADAL" clId="{EBA0CA26-6B4B-480B-AAD2-68D47E4137E3}" dt="2020-05-18T19:09:10.280" v="2880" actId="1076"/>
          <ac:spMkLst>
            <pc:docMk/>
            <pc:sldMk cId="1172517209" sldId="386"/>
            <ac:spMk id="245" creationId="{87D3DE30-9FF3-4BBA-826C-3F63CD412BEC}"/>
          </ac:spMkLst>
        </pc:spChg>
        <pc:spChg chg="add mod">
          <ac:chgData name="Antti Auvinen" userId="07a7fb21-2f28-4470-80df-ece9e447eafb" providerId="ADAL" clId="{EBA0CA26-6B4B-480B-AAD2-68D47E4137E3}" dt="2020-05-18T19:09:21.452" v="2882" actId="1076"/>
          <ac:spMkLst>
            <pc:docMk/>
            <pc:sldMk cId="1172517209" sldId="386"/>
            <ac:spMk id="247" creationId="{CD0CF737-7C39-4BEC-BA2E-17E019CA1C71}"/>
          </ac:spMkLst>
        </pc:spChg>
        <pc:spChg chg="add mod">
          <ac:chgData name="Antti Auvinen" userId="07a7fb21-2f28-4470-80df-ece9e447eafb" providerId="ADAL" clId="{EBA0CA26-6B4B-480B-AAD2-68D47E4137E3}" dt="2020-05-18T19:13:20.988" v="3011"/>
          <ac:spMkLst>
            <pc:docMk/>
            <pc:sldMk cId="1172517209" sldId="386"/>
            <ac:spMk id="248" creationId="{1113CF01-2855-4C70-9DDA-93BA16457285}"/>
          </ac:spMkLst>
        </pc:spChg>
        <pc:spChg chg="add mod">
          <ac:chgData name="Antti Auvinen" userId="07a7fb21-2f28-4470-80df-ece9e447eafb" providerId="ADAL" clId="{EBA0CA26-6B4B-480B-AAD2-68D47E4137E3}" dt="2020-05-18T19:13:37.540" v="3012"/>
          <ac:spMkLst>
            <pc:docMk/>
            <pc:sldMk cId="1172517209" sldId="386"/>
            <ac:spMk id="250" creationId="{2C347CE2-4B66-4439-BB9C-34892AE6C494}"/>
          </ac:spMkLst>
        </pc:spChg>
        <pc:spChg chg="add mod">
          <ac:chgData name="Antti Auvinen" userId="07a7fb21-2f28-4470-80df-ece9e447eafb" providerId="ADAL" clId="{EBA0CA26-6B4B-480B-AAD2-68D47E4137E3}" dt="2020-05-18T19:18:01.626" v="3063" actId="20577"/>
          <ac:spMkLst>
            <pc:docMk/>
            <pc:sldMk cId="1172517209" sldId="386"/>
            <ac:spMk id="251" creationId="{D7168C3F-4C3E-4739-99B4-C959A10EC06F}"/>
          </ac:spMkLst>
        </pc:spChg>
        <pc:spChg chg="add mod">
          <ac:chgData name="Antti Auvinen" userId="07a7fb21-2f28-4470-80df-ece9e447eafb" providerId="ADAL" clId="{EBA0CA26-6B4B-480B-AAD2-68D47E4137E3}" dt="2020-05-18T19:09:21.452" v="2882" actId="1076"/>
          <ac:spMkLst>
            <pc:docMk/>
            <pc:sldMk cId="1172517209" sldId="386"/>
            <ac:spMk id="252" creationId="{7B4FCB8A-D7E6-483E-93A8-3F8C110E742B}"/>
          </ac:spMkLst>
        </pc:spChg>
        <pc:spChg chg="add mod">
          <ac:chgData name="Antti Auvinen" userId="07a7fb21-2f28-4470-80df-ece9e447eafb" providerId="ADAL" clId="{EBA0CA26-6B4B-480B-AAD2-68D47E4137E3}" dt="2020-05-18T19:09:21.452" v="2882" actId="1076"/>
          <ac:spMkLst>
            <pc:docMk/>
            <pc:sldMk cId="1172517209" sldId="386"/>
            <ac:spMk id="253" creationId="{47F84E5C-E3E8-43D1-B5F4-75EB46A7BB6E}"/>
          </ac:spMkLst>
        </pc:spChg>
        <pc:spChg chg="add mod">
          <ac:chgData name="Antti Auvinen" userId="07a7fb21-2f28-4470-80df-ece9e447eafb" providerId="ADAL" clId="{EBA0CA26-6B4B-480B-AAD2-68D47E4137E3}" dt="2020-05-18T19:15:17.661" v="3018" actId="20577"/>
          <ac:spMkLst>
            <pc:docMk/>
            <pc:sldMk cId="1172517209" sldId="386"/>
            <ac:spMk id="256" creationId="{17879526-3EC9-45CA-AC1B-5B1DD56672A6}"/>
          </ac:spMkLst>
        </pc:spChg>
        <pc:spChg chg="add mod">
          <ac:chgData name="Antti Auvinen" userId="07a7fb21-2f28-4470-80df-ece9e447eafb" providerId="ADAL" clId="{EBA0CA26-6B4B-480B-AAD2-68D47E4137E3}" dt="2020-05-18T19:15:23.100" v="3020" actId="20577"/>
          <ac:spMkLst>
            <pc:docMk/>
            <pc:sldMk cId="1172517209" sldId="386"/>
            <ac:spMk id="257" creationId="{C654233D-17DD-4693-8295-B99059551C7C}"/>
          </ac:spMkLst>
        </pc:spChg>
        <pc:spChg chg="add mod">
          <ac:chgData name="Antti Auvinen" userId="07a7fb21-2f28-4470-80df-ece9e447eafb" providerId="ADAL" clId="{EBA0CA26-6B4B-480B-AAD2-68D47E4137E3}" dt="2020-05-19T05:03:57.228" v="3281" actId="122"/>
          <ac:spMkLst>
            <pc:docMk/>
            <pc:sldMk cId="1172517209" sldId="386"/>
            <ac:spMk id="258" creationId="{CBBDA5D4-0876-4FA3-BAB2-8B56900C487B}"/>
          </ac:spMkLst>
        </pc:spChg>
        <pc:spChg chg="add mod">
          <ac:chgData name="Antti Auvinen" userId="07a7fb21-2f28-4470-80df-ece9e447eafb" providerId="ADAL" clId="{EBA0CA26-6B4B-480B-AAD2-68D47E4137E3}" dt="2020-05-19T05:03:57.228" v="3281" actId="122"/>
          <ac:spMkLst>
            <pc:docMk/>
            <pc:sldMk cId="1172517209" sldId="386"/>
            <ac:spMk id="259" creationId="{D2608D67-97AB-4BC5-94F9-0D3218B8CFC3}"/>
          </ac:spMkLst>
        </pc:spChg>
        <pc:spChg chg="add mod">
          <ac:chgData name="Antti Auvinen" userId="07a7fb21-2f28-4470-80df-ece9e447eafb" providerId="ADAL" clId="{EBA0CA26-6B4B-480B-AAD2-68D47E4137E3}" dt="2020-05-18T19:09:21.452" v="2882" actId="1076"/>
          <ac:spMkLst>
            <pc:docMk/>
            <pc:sldMk cId="1172517209" sldId="386"/>
            <ac:spMk id="260" creationId="{16BCC6B6-A06E-47C5-9400-F246B68BCF68}"/>
          </ac:spMkLst>
        </pc:spChg>
        <pc:spChg chg="add del mod">
          <ac:chgData name="Antti Auvinen" userId="07a7fb21-2f28-4470-80df-ece9e447eafb" providerId="ADAL" clId="{EBA0CA26-6B4B-480B-AAD2-68D47E4137E3}" dt="2020-05-18T19:22:51.472" v="3191"/>
          <ac:spMkLst>
            <pc:docMk/>
            <pc:sldMk cId="1172517209" sldId="386"/>
            <ac:spMk id="263" creationId="{87AEAB75-30DB-4235-A1E6-744C04DBC5CB}"/>
          </ac:spMkLst>
        </pc:spChg>
        <pc:spChg chg="add del mod">
          <ac:chgData name="Antti Auvinen" userId="07a7fb21-2f28-4470-80df-ece9e447eafb" providerId="ADAL" clId="{EBA0CA26-6B4B-480B-AAD2-68D47E4137E3}" dt="2020-05-18T19:22:51.472" v="3191"/>
          <ac:spMkLst>
            <pc:docMk/>
            <pc:sldMk cId="1172517209" sldId="386"/>
            <ac:spMk id="264" creationId="{3EA95558-94E9-479F-8745-694F27FC72B2}"/>
          </ac:spMkLst>
        </pc:spChg>
        <pc:spChg chg="add del mod">
          <ac:chgData name="Antti Auvinen" userId="07a7fb21-2f28-4470-80df-ece9e447eafb" providerId="ADAL" clId="{EBA0CA26-6B4B-480B-AAD2-68D47E4137E3}" dt="2020-05-18T19:22:51.472" v="3191"/>
          <ac:spMkLst>
            <pc:docMk/>
            <pc:sldMk cId="1172517209" sldId="386"/>
            <ac:spMk id="266" creationId="{2964F57F-CBA2-4999-B3F3-C50874106921}"/>
          </ac:spMkLst>
        </pc:spChg>
        <pc:spChg chg="add del mod">
          <ac:chgData name="Antti Auvinen" userId="07a7fb21-2f28-4470-80df-ece9e447eafb" providerId="ADAL" clId="{EBA0CA26-6B4B-480B-AAD2-68D47E4137E3}" dt="2020-05-18T19:22:51.472" v="3191"/>
          <ac:spMkLst>
            <pc:docMk/>
            <pc:sldMk cId="1172517209" sldId="386"/>
            <ac:spMk id="267" creationId="{F0F4871F-A79E-461F-8FC7-D159CB56269F}"/>
          </ac:spMkLst>
        </pc:spChg>
        <pc:spChg chg="add del mod">
          <ac:chgData name="Antti Auvinen" userId="07a7fb21-2f28-4470-80df-ece9e447eafb" providerId="ADAL" clId="{EBA0CA26-6B4B-480B-AAD2-68D47E4137E3}" dt="2020-05-18T19:22:51.472" v="3191"/>
          <ac:spMkLst>
            <pc:docMk/>
            <pc:sldMk cId="1172517209" sldId="386"/>
            <ac:spMk id="268" creationId="{080AC35B-8227-4938-815F-B37291A656EB}"/>
          </ac:spMkLst>
        </pc:spChg>
        <pc:spChg chg="add del mod">
          <ac:chgData name="Antti Auvinen" userId="07a7fb21-2f28-4470-80df-ece9e447eafb" providerId="ADAL" clId="{EBA0CA26-6B4B-480B-AAD2-68D47E4137E3}" dt="2020-05-18T19:22:51.472" v="3191"/>
          <ac:spMkLst>
            <pc:docMk/>
            <pc:sldMk cId="1172517209" sldId="386"/>
            <ac:spMk id="269" creationId="{E959E1CD-59A3-4E81-A486-F16C41249A56}"/>
          </ac:spMkLst>
        </pc:spChg>
        <pc:spChg chg="add del mod">
          <ac:chgData name="Antti Auvinen" userId="07a7fb21-2f28-4470-80df-ece9e447eafb" providerId="ADAL" clId="{EBA0CA26-6B4B-480B-AAD2-68D47E4137E3}" dt="2020-05-18T19:22:51.472" v="3191"/>
          <ac:spMkLst>
            <pc:docMk/>
            <pc:sldMk cId="1172517209" sldId="386"/>
            <ac:spMk id="271" creationId="{44690B21-AC87-42E0-9E3A-789E86E29721}"/>
          </ac:spMkLst>
        </pc:spChg>
        <pc:spChg chg="add del mod">
          <ac:chgData name="Antti Auvinen" userId="07a7fb21-2f28-4470-80df-ece9e447eafb" providerId="ADAL" clId="{EBA0CA26-6B4B-480B-AAD2-68D47E4137E3}" dt="2020-05-18T19:22:51.472" v="3191"/>
          <ac:spMkLst>
            <pc:docMk/>
            <pc:sldMk cId="1172517209" sldId="386"/>
            <ac:spMk id="272" creationId="{90EA7E36-7DB5-4B67-A5A1-FF7122461634}"/>
          </ac:spMkLst>
        </pc:spChg>
        <pc:spChg chg="add del mod">
          <ac:chgData name="Antti Auvinen" userId="07a7fb21-2f28-4470-80df-ece9e447eafb" providerId="ADAL" clId="{EBA0CA26-6B4B-480B-AAD2-68D47E4137E3}" dt="2020-05-18T19:22:51.472" v="3191"/>
          <ac:spMkLst>
            <pc:docMk/>
            <pc:sldMk cId="1172517209" sldId="386"/>
            <ac:spMk id="273" creationId="{B2DAB4AE-D5BA-4307-AE4E-9EA5D3F270A1}"/>
          </ac:spMkLst>
        </pc:spChg>
        <pc:spChg chg="add del mod">
          <ac:chgData name="Antti Auvinen" userId="07a7fb21-2f28-4470-80df-ece9e447eafb" providerId="ADAL" clId="{EBA0CA26-6B4B-480B-AAD2-68D47E4137E3}" dt="2020-05-18T19:22:51.472" v="3191"/>
          <ac:spMkLst>
            <pc:docMk/>
            <pc:sldMk cId="1172517209" sldId="386"/>
            <ac:spMk id="274" creationId="{CC22FF01-1B4B-488F-9E65-B11E14DAEB44}"/>
          </ac:spMkLst>
        </pc:spChg>
        <pc:picChg chg="mod">
          <ac:chgData name="Antti Auvinen" userId="07a7fb21-2f28-4470-80df-ece9e447eafb" providerId="ADAL" clId="{EBA0CA26-6B4B-480B-AAD2-68D47E4137E3}" dt="2020-05-18T18:56:12.670" v="2738" actId="14100"/>
          <ac:picMkLst>
            <pc:docMk/>
            <pc:sldMk cId="1172517209" sldId="386"/>
            <ac:picMk id="2" creationId="{22517E1B-E28C-48A2-919C-68E46062557E}"/>
          </ac:picMkLst>
        </pc:picChg>
        <pc:picChg chg="add del mod">
          <ac:chgData name="Antti Auvinen" userId="07a7fb21-2f28-4470-80df-ece9e447eafb" providerId="ADAL" clId="{EBA0CA26-6B4B-480B-AAD2-68D47E4137E3}" dt="2020-05-18T18:59:30.839" v="2759" actId="478"/>
          <ac:picMkLst>
            <pc:docMk/>
            <pc:sldMk cId="1172517209" sldId="386"/>
            <ac:picMk id="8" creationId="{77C5AF26-9EE6-49B3-AAE1-DD17AC91FD5F}"/>
          </ac:picMkLst>
        </pc:picChg>
        <pc:picChg chg="del">
          <ac:chgData name="Antti Auvinen" userId="07a7fb21-2f28-4470-80df-ece9e447eafb" providerId="ADAL" clId="{EBA0CA26-6B4B-480B-AAD2-68D47E4137E3}" dt="2020-05-18T18:33:16.858" v="2517" actId="478"/>
          <ac:picMkLst>
            <pc:docMk/>
            <pc:sldMk cId="1172517209" sldId="386"/>
            <ac:picMk id="19" creationId="{C894AB66-C7BB-4DE3-AF09-B25EA216241D}"/>
          </ac:picMkLst>
        </pc:picChg>
        <pc:picChg chg="del">
          <ac:chgData name="Antti Auvinen" userId="07a7fb21-2f28-4470-80df-ece9e447eafb" providerId="ADAL" clId="{EBA0CA26-6B4B-480B-AAD2-68D47E4137E3}" dt="2020-05-18T18:33:16.858" v="2517" actId="478"/>
          <ac:picMkLst>
            <pc:docMk/>
            <pc:sldMk cId="1172517209" sldId="386"/>
            <ac:picMk id="50" creationId="{8AFC6DB0-C81A-4163-BC5C-7DAE1E236614}"/>
          </ac:picMkLst>
        </pc:picChg>
        <pc:picChg chg="del">
          <ac:chgData name="Antti Auvinen" userId="07a7fb21-2f28-4470-80df-ece9e447eafb" providerId="ADAL" clId="{EBA0CA26-6B4B-480B-AAD2-68D47E4137E3}" dt="2020-05-18T18:33:16.858" v="2517" actId="478"/>
          <ac:picMkLst>
            <pc:docMk/>
            <pc:sldMk cId="1172517209" sldId="386"/>
            <ac:picMk id="53" creationId="{E66F29CF-AE81-46B0-8AEA-7339B9E2D69F}"/>
          </ac:picMkLst>
        </pc:picChg>
        <pc:picChg chg="add del mod">
          <ac:chgData name="Antti Auvinen" userId="07a7fb21-2f28-4470-80df-ece9e447eafb" providerId="ADAL" clId="{EBA0CA26-6B4B-480B-AAD2-68D47E4137E3}" dt="2020-05-18T18:34:34.088" v="2526"/>
          <ac:picMkLst>
            <pc:docMk/>
            <pc:sldMk cId="1172517209" sldId="386"/>
            <ac:picMk id="94" creationId="{E90BF97A-6D62-4771-B2A9-1C0229D0FB3F}"/>
          </ac:picMkLst>
        </pc:picChg>
        <pc:picChg chg="add del mod">
          <ac:chgData name="Antti Auvinen" userId="07a7fb21-2f28-4470-80df-ece9e447eafb" providerId="ADAL" clId="{EBA0CA26-6B4B-480B-AAD2-68D47E4137E3}" dt="2020-05-18T18:34:34.088" v="2526"/>
          <ac:picMkLst>
            <pc:docMk/>
            <pc:sldMk cId="1172517209" sldId="386"/>
            <ac:picMk id="107" creationId="{A14F255D-A049-433F-88CE-49999BE8901B}"/>
          </ac:picMkLst>
        </pc:picChg>
        <pc:picChg chg="add del mod">
          <ac:chgData name="Antti Auvinen" userId="07a7fb21-2f28-4470-80df-ece9e447eafb" providerId="ADAL" clId="{EBA0CA26-6B4B-480B-AAD2-68D47E4137E3}" dt="2020-05-18T18:34:34.088" v="2526"/>
          <ac:picMkLst>
            <pc:docMk/>
            <pc:sldMk cId="1172517209" sldId="386"/>
            <ac:picMk id="109" creationId="{137BECBF-F7C7-476B-94C0-F01A7F9FE3D9}"/>
          </ac:picMkLst>
        </pc:picChg>
        <pc:picChg chg="add mod">
          <ac:chgData name="Antti Auvinen" userId="07a7fb21-2f28-4470-80df-ece9e447eafb" providerId="ADAL" clId="{EBA0CA26-6B4B-480B-AAD2-68D47E4137E3}" dt="2020-05-18T18:42:12.927" v="2574" actId="1076"/>
          <ac:picMkLst>
            <pc:docMk/>
            <pc:sldMk cId="1172517209" sldId="386"/>
            <ac:picMk id="132" creationId="{B33906F7-0528-4658-820A-83A98F32790D}"/>
          </ac:picMkLst>
        </pc:picChg>
        <pc:picChg chg="add mod">
          <ac:chgData name="Antti Auvinen" userId="07a7fb21-2f28-4470-80df-ece9e447eafb" providerId="ADAL" clId="{EBA0CA26-6B4B-480B-AAD2-68D47E4137E3}" dt="2020-05-18T18:42:12.927" v="2574" actId="1076"/>
          <ac:picMkLst>
            <pc:docMk/>
            <pc:sldMk cId="1172517209" sldId="386"/>
            <ac:picMk id="141" creationId="{02F3B1F1-35FC-4AD1-AA79-7F50DA83ABDC}"/>
          </ac:picMkLst>
        </pc:picChg>
        <pc:picChg chg="add mod">
          <ac:chgData name="Antti Auvinen" userId="07a7fb21-2f28-4470-80df-ece9e447eafb" providerId="ADAL" clId="{EBA0CA26-6B4B-480B-AAD2-68D47E4137E3}" dt="2020-05-18T18:42:12.927" v="2574" actId="1076"/>
          <ac:picMkLst>
            <pc:docMk/>
            <pc:sldMk cId="1172517209" sldId="386"/>
            <ac:picMk id="144" creationId="{D9B728D1-FAC6-4FED-BC57-ADBF9568FB23}"/>
          </ac:picMkLst>
        </pc:picChg>
        <pc:picChg chg="add mod">
          <ac:chgData name="Antti Auvinen" userId="07a7fb21-2f28-4470-80df-ece9e447eafb" providerId="ADAL" clId="{EBA0CA26-6B4B-480B-AAD2-68D47E4137E3}" dt="2020-05-18T18:42:50.441" v="2584" actId="1076"/>
          <ac:picMkLst>
            <pc:docMk/>
            <pc:sldMk cId="1172517209" sldId="386"/>
            <ac:picMk id="168" creationId="{6083203E-C0B6-4346-8E17-491B251B4F45}"/>
          </ac:picMkLst>
        </pc:picChg>
        <pc:picChg chg="add mod">
          <ac:chgData name="Antti Auvinen" userId="07a7fb21-2f28-4470-80df-ece9e447eafb" providerId="ADAL" clId="{EBA0CA26-6B4B-480B-AAD2-68D47E4137E3}" dt="2020-05-18T18:42:50.441" v="2584" actId="1076"/>
          <ac:picMkLst>
            <pc:docMk/>
            <pc:sldMk cId="1172517209" sldId="386"/>
            <ac:picMk id="172" creationId="{FEA82E25-E4A4-4DD8-853C-CE2ADAA25E96}"/>
          </ac:picMkLst>
        </pc:picChg>
        <pc:picChg chg="add mod">
          <ac:chgData name="Antti Auvinen" userId="07a7fb21-2f28-4470-80df-ece9e447eafb" providerId="ADAL" clId="{EBA0CA26-6B4B-480B-AAD2-68D47E4137E3}" dt="2020-05-18T18:42:50.441" v="2584" actId="1076"/>
          <ac:picMkLst>
            <pc:docMk/>
            <pc:sldMk cId="1172517209" sldId="386"/>
            <ac:picMk id="173" creationId="{E2D6291D-4423-49AB-8D0A-D3DDB93AF53F}"/>
          </ac:picMkLst>
        </pc:picChg>
        <pc:picChg chg="add del mod">
          <ac:chgData name="Antti Auvinen" userId="07a7fb21-2f28-4470-80df-ece9e447eafb" providerId="ADAL" clId="{EBA0CA26-6B4B-480B-AAD2-68D47E4137E3}" dt="2020-05-18T18:42:42.983" v="2583"/>
          <ac:picMkLst>
            <pc:docMk/>
            <pc:sldMk cId="1172517209" sldId="386"/>
            <ac:picMk id="184" creationId="{DB2F8F2C-A456-464F-825F-6F3C9BF6DAFF}"/>
          </ac:picMkLst>
        </pc:picChg>
        <pc:picChg chg="add del mod">
          <ac:chgData name="Antti Auvinen" userId="07a7fb21-2f28-4470-80df-ece9e447eafb" providerId="ADAL" clId="{EBA0CA26-6B4B-480B-AAD2-68D47E4137E3}" dt="2020-05-18T18:42:42.983" v="2583"/>
          <ac:picMkLst>
            <pc:docMk/>
            <pc:sldMk cId="1172517209" sldId="386"/>
            <ac:picMk id="188" creationId="{C4D3E5C7-A598-4E41-A740-0680C57C63C6}"/>
          </ac:picMkLst>
        </pc:picChg>
        <pc:picChg chg="add del mod">
          <ac:chgData name="Antti Auvinen" userId="07a7fb21-2f28-4470-80df-ece9e447eafb" providerId="ADAL" clId="{EBA0CA26-6B4B-480B-AAD2-68D47E4137E3}" dt="2020-05-18T18:42:42.983" v="2583"/>
          <ac:picMkLst>
            <pc:docMk/>
            <pc:sldMk cId="1172517209" sldId="386"/>
            <ac:picMk id="189" creationId="{83E59CB5-46F5-4E7B-9488-F2DAB8BFA96C}"/>
          </ac:picMkLst>
        </pc:picChg>
        <pc:picChg chg="add mod">
          <ac:chgData name="Antti Auvinen" userId="07a7fb21-2f28-4470-80df-ece9e447eafb" providerId="ADAL" clId="{EBA0CA26-6B4B-480B-AAD2-68D47E4137E3}" dt="2020-05-18T18:42:59.040" v="2586" actId="1076"/>
          <ac:picMkLst>
            <pc:docMk/>
            <pc:sldMk cId="1172517209" sldId="386"/>
            <ac:picMk id="200" creationId="{65B66CBE-1E27-4820-84A8-0B8EE8199417}"/>
          </ac:picMkLst>
        </pc:picChg>
        <pc:picChg chg="add mod">
          <ac:chgData name="Antti Auvinen" userId="07a7fb21-2f28-4470-80df-ece9e447eafb" providerId="ADAL" clId="{EBA0CA26-6B4B-480B-AAD2-68D47E4137E3}" dt="2020-05-18T18:42:59.040" v="2586" actId="1076"/>
          <ac:picMkLst>
            <pc:docMk/>
            <pc:sldMk cId="1172517209" sldId="386"/>
            <ac:picMk id="204" creationId="{5EECFE14-2FD7-4B9A-BD4F-262FD8822450}"/>
          </ac:picMkLst>
        </pc:picChg>
        <pc:picChg chg="add mod">
          <ac:chgData name="Antti Auvinen" userId="07a7fb21-2f28-4470-80df-ece9e447eafb" providerId="ADAL" clId="{EBA0CA26-6B4B-480B-AAD2-68D47E4137E3}" dt="2020-05-18T18:42:59.040" v="2586" actId="1076"/>
          <ac:picMkLst>
            <pc:docMk/>
            <pc:sldMk cId="1172517209" sldId="386"/>
            <ac:picMk id="205" creationId="{2D69ADE0-D419-4F5A-A452-5043BF59F0DC}"/>
          </ac:picMkLst>
        </pc:picChg>
        <pc:picChg chg="add mod">
          <ac:chgData name="Antti Auvinen" userId="07a7fb21-2f28-4470-80df-ece9e447eafb" providerId="ADAL" clId="{EBA0CA26-6B4B-480B-AAD2-68D47E4137E3}" dt="2020-05-18T19:08:46.784" v="2878" actId="1076"/>
          <ac:picMkLst>
            <pc:docMk/>
            <pc:sldMk cId="1172517209" sldId="386"/>
            <ac:picMk id="219" creationId="{1433AB5E-97A8-4E5A-AD6F-5C86222FDE15}"/>
          </ac:picMkLst>
        </pc:picChg>
        <pc:picChg chg="add mod">
          <ac:chgData name="Antti Auvinen" userId="07a7fb21-2f28-4470-80df-ece9e447eafb" providerId="ADAL" clId="{EBA0CA26-6B4B-480B-AAD2-68D47E4137E3}" dt="2020-05-18T19:08:46.784" v="2878" actId="1076"/>
          <ac:picMkLst>
            <pc:docMk/>
            <pc:sldMk cId="1172517209" sldId="386"/>
            <ac:picMk id="224" creationId="{D3265E30-B936-4FD5-8A63-55AD7C28D3A6}"/>
          </ac:picMkLst>
        </pc:picChg>
        <pc:picChg chg="add mod">
          <ac:chgData name="Antti Auvinen" userId="07a7fb21-2f28-4470-80df-ece9e447eafb" providerId="ADAL" clId="{EBA0CA26-6B4B-480B-AAD2-68D47E4137E3}" dt="2020-05-18T19:08:46.784" v="2878" actId="1076"/>
          <ac:picMkLst>
            <pc:docMk/>
            <pc:sldMk cId="1172517209" sldId="386"/>
            <ac:picMk id="225" creationId="{5C18E00F-BB50-46EE-80C9-6842DB81D700}"/>
          </ac:picMkLst>
        </pc:picChg>
        <pc:picChg chg="add mod">
          <ac:chgData name="Antti Auvinen" userId="07a7fb21-2f28-4470-80df-ece9e447eafb" providerId="ADAL" clId="{EBA0CA26-6B4B-480B-AAD2-68D47E4137E3}" dt="2020-05-18T19:09:10.280" v="2880" actId="1076"/>
          <ac:picMkLst>
            <pc:docMk/>
            <pc:sldMk cId="1172517209" sldId="386"/>
            <ac:picMk id="234" creationId="{03DED733-703A-48EC-8701-861F43B1282F}"/>
          </ac:picMkLst>
        </pc:picChg>
        <pc:picChg chg="add mod">
          <ac:chgData name="Antti Auvinen" userId="07a7fb21-2f28-4470-80df-ece9e447eafb" providerId="ADAL" clId="{EBA0CA26-6B4B-480B-AAD2-68D47E4137E3}" dt="2020-05-18T19:09:10.280" v="2880" actId="1076"/>
          <ac:picMkLst>
            <pc:docMk/>
            <pc:sldMk cId="1172517209" sldId="386"/>
            <ac:picMk id="239" creationId="{31A5F5D2-596F-4D12-BBAE-F7278AB0F36F}"/>
          </ac:picMkLst>
        </pc:picChg>
        <pc:picChg chg="add mod">
          <ac:chgData name="Antti Auvinen" userId="07a7fb21-2f28-4470-80df-ece9e447eafb" providerId="ADAL" clId="{EBA0CA26-6B4B-480B-AAD2-68D47E4137E3}" dt="2020-05-18T19:09:10.280" v="2880" actId="1076"/>
          <ac:picMkLst>
            <pc:docMk/>
            <pc:sldMk cId="1172517209" sldId="386"/>
            <ac:picMk id="240" creationId="{F0DA62A6-2535-41CB-9386-A023DD5AF56D}"/>
          </ac:picMkLst>
        </pc:picChg>
        <pc:picChg chg="add del mod">
          <ac:chgData name="Antti Auvinen" userId="07a7fb21-2f28-4470-80df-ece9e447eafb" providerId="ADAL" clId="{EBA0CA26-6B4B-480B-AAD2-68D47E4137E3}" dt="2020-05-18T19:18:52.067" v="3094" actId="478"/>
          <ac:picMkLst>
            <pc:docMk/>
            <pc:sldMk cId="1172517209" sldId="386"/>
            <ac:picMk id="249" creationId="{CAF0B722-71C0-43FE-B773-532CD8E1B1DF}"/>
          </ac:picMkLst>
        </pc:picChg>
        <pc:picChg chg="add mod">
          <ac:chgData name="Antti Auvinen" userId="07a7fb21-2f28-4470-80df-ece9e447eafb" providerId="ADAL" clId="{EBA0CA26-6B4B-480B-AAD2-68D47E4137E3}" dt="2020-05-18T19:09:21.452" v="2882" actId="1076"/>
          <ac:picMkLst>
            <pc:docMk/>
            <pc:sldMk cId="1172517209" sldId="386"/>
            <ac:picMk id="254" creationId="{E3E5EAA6-11B2-4958-9920-06C51E74BB59}"/>
          </ac:picMkLst>
        </pc:picChg>
        <pc:picChg chg="add mod">
          <ac:chgData name="Antti Auvinen" userId="07a7fb21-2f28-4470-80df-ece9e447eafb" providerId="ADAL" clId="{EBA0CA26-6B4B-480B-AAD2-68D47E4137E3}" dt="2020-05-18T19:09:21.452" v="2882" actId="1076"/>
          <ac:picMkLst>
            <pc:docMk/>
            <pc:sldMk cId="1172517209" sldId="386"/>
            <ac:picMk id="255" creationId="{A26EBF99-C05D-4C2E-9923-B1EA8BF02F38}"/>
          </ac:picMkLst>
        </pc:picChg>
        <pc:picChg chg="add mod">
          <ac:chgData name="Antti Auvinen" userId="07a7fb21-2f28-4470-80df-ece9e447eafb" providerId="ADAL" clId="{EBA0CA26-6B4B-480B-AAD2-68D47E4137E3}" dt="2020-05-18T19:19:02.262" v="3096" actId="1076"/>
          <ac:picMkLst>
            <pc:docMk/>
            <pc:sldMk cId="1172517209" sldId="386"/>
            <ac:picMk id="262" creationId="{AA7AF0B1-32C4-4839-8564-72A40DBE7775}"/>
          </ac:picMkLst>
        </pc:picChg>
        <pc:picChg chg="add del mod">
          <ac:chgData name="Antti Auvinen" userId="07a7fb21-2f28-4470-80df-ece9e447eafb" providerId="ADAL" clId="{EBA0CA26-6B4B-480B-AAD2-68D47E4137E3}" dt="2020-05-18T19:22:51.472" v="3191"/>
          <ac:picMkLst>
            <pc:docMk/>
            <pc:sldMk cId="1172517209" sldId="386"/>
            <ac:picMk id="265" creationId="{68B0F39D-7A21-4679-8356-665DB26770B8}"/>
          </ac:picMkLst>
        </pc:picChg>
        <pc:picChg chg="add del mod">
          <ac:chgData name="Antti Auvinen" userId="07a7fb21-2f28-4470-80df-ece9e447eafb" providerId="ADAL" clId="{EBA0CA26-6B4B-480B-AAD2-68D47E4137E3}" dt="2020-05-18T19:22:51.472" v="3191"/>
          <ac:picMkLst>
            <pc:docMk/>
            <pc:sldMk cId="1172517209" sldId="386"/>
            <ac:picMk id="270" creationId="{8D93CABB-8450-4CAB-8774-A1EF8ECE302A}"/>
          </ac:picMkLst>
        </pc:picChg>
        <pc:cxnChg chg="add del">
          <ac:chgData name="Antti Auvinen" userId="07a7fb21-2f28-4470-80df-ece9e447eafb" providerId="ADAL" clId="{EBA0CA26-6B4B-480B-AAD2-68D47E4137E3}" dt="2020-05-18T18:56:36.211" v="2741" actId="11529"/>
          <ac:cxnSpMkLst>
            <pc:docMk/>
            <pc:sldMk cId="1172517209" sldId="386"/>
            <ac:cxnSpMk id="11" creationId="{C19C0255-4DE5-4CCF-AE42-17A1CA933516}"/>
          </ac:cxnSpMkLst>
        </pc:cxnChg>
        <pc:cxnChg chg="add del">
          <ac:chgData name="Antti Auvinen" userId="07a7fb21-2f28-4470-80df-ece9e447eafb" providerId="ADAL" clId="{EBA0CA26-6B4B-480B-AAD2-68D47E4137E3}" dt="2020-05-18T18:57:25.296" v="2745" actId="11529"/>
          <ac:cxnSpMkLst>
            <pc:docMk/>
            <pc:sldMk cId="1172517209" sldId="386"/>
            <ac:cxnSpMk id="20" creationId="{16FDDDB6-BE95-4338-AC1A-5356A4BEE309}"/>
          </ac:cxnSpMkLst>
        </pc:cxnChg>
        <pc:cxnChg chg="add del mod">
          <ac:chgData name="Antti Auvinen" userId="07a7fb21-2f28-4470-80df-ece9e447eafb" providerId="ADAL" clId="{EBA0CA26-6B4B-480B-AAD2-68D47E4137E3}" dt="2020-05-18T18:34:34.088" v="2526"/>
          <ac:cxnSpMkLst>
            <pc:docMk/>
            <pc:sldMk cId="1172517209" sldId="386"/>
            <ac:cxnSpMk id="105" creationId="{0D324E31-4CFE-43F8-A952-DFE16C68C63B}"/>
          </ac:cxnSpMkLst>
        </pc:cxnChg>
        <pc:cxnChg chg="add mod">
          <ac:chgData name="Antti Auvinen" userId="07a7fb21-2f28-4470-80df-ece9e447eafb" providerId="ADAL" clId="{EBA0CA26-6B4B-480B-AAD2-68D47E4137E3}" dt="2020-05-18T18:42:12.927" v="2574" actId="1076"/>
          <ac:cxnSpMkLst>
            <pc:docMk/>
            <pc:sldMk cId="1172517209" sldId="386"/>
            <ac:cxnSpMk id="165" creationId="{962090E4-3130-46AB-9BFF-F0AA363BF014}"/>
          </ac:cxnSpMkLst>
        </pc:cxnChg>
        <pc:cxnChg chg="add mod">
          <ac:chgData name="Antti Auvinen" userId="07a7fb21-2f28-4470-80df-ece9e447eafb" providerId="ADAL" clId="{EBA0CA26-6B4B-480B-AAD2-68D47E4137E3}" dt="2020-05-18T18:42:50.441" v="2584" actId="1076"/>
          <ac:cxnSpMkLst>
            <pc:docMk/>
            <pc:sldMk cId="1172517209" sldId="386"/>
            <ac:cxnSpMk id="181" creationId="{AC6B5BB3-CB85-47BE-B87D-D17E4D141BA2}"/>
          </ac:cxnSpMkLst>
        </pc:cxnChg>
        <pc:cxnChg chg="add del mod">
          <ac:chgData name="Antti Auvinen" userId="07a7fb21-2f28-4470-80df-ece9e447eafb" providerId="ADAL" clId="{EBA0CA26-6B4B-480B-AAD2-68D47E4137E3}" dt="2020-05-18T18:42:42.983" v="2583"/>
          <ac:cxnSpMkLst>
            <pc:docMk/>
            <pc:sldMk cId="1172517209" sldId="386"/>
            <ac:cxnSpMk id="197" creationId="{687C1195-1C36-40BE-8D99-4B593D6115C9}"/>
          </ac:cxnSpMkLst>
        </pc:cxnChg>
        <pc:cxnChg chg="add mod">
          <ac:chgData name="Antti Auvinen" userId="07a7fb21-2f28-4470-80df-ece9e447eafb" providerId="ADAL" clId="{EBA0CA26-6B4B-480B-AAD2-68D47E4137E3}" dt="2020-05-18T18:42:59.040" v="2586" actId="1076"/>
          <ac:cxnSpMkLst>
            <pc:docMk/>
            <pc:sldMk cId="1172517209" sldId="386"/>
            <ac:cxnSpMk id="213" creationId="{1D496BEA-AF22-482F-A8EC-F9032A726A6A}"/>
          </ac:cxnSpMkLst>
        </pc:cxnChg>
        <pc:cxnChg chg="add mod">
          <ac:chgData name="Antti Auvinen" userId="07a7fb21-2f28-4470-80df-ece9e447eafb" providerId="ADAL" clId="{EBA0CA26-6B4B-480B-AAD2-68D47E4137E3}" dt="2020-05-18T19:08:46.784" v="2878" actId="1076"/>
          <ac:cxnSpMkLst>
            <pc:docMk/>
            <pc:sldMk cId="1172517209" sldId="386"/>
            <ac:cxnSpMk id="231" creationId="{014E830B-B305-47FA-BD1F-F55A345A7C4B}"/>
          </ac:cxnSpMkLst>
        </pc:cxnChg>
        <pc:cxnChg chg="add mod">
          <ac:chgData name="Antti Auvinen" userId="07a7fb21-2f28-4470-80df-ece9e447eafb" providerId="ADAL" clId="{EBA0CA26-6B4B-480B-AAD2-68D47E4137E3}" dt="2020-05-18T19:09:10.280" v="2880" actId="1076"/>
          <ac:cxnSpMkLst>
            <pc:docMk/>
            <pc:sldMk cId="1172517209" sldId="386"/>
            <ac:cxnSpMk id="246" creationId="{5BFA29DF-6A30-4916-BFD8-FC85E8FBFD94}"/>
          </ac:cxnSpMkLst>
        </pc:cxnChg>
        <pc:cxnChg chg="add mod">
          <ac:chgData name="Antti Auvinen" userId="07a7fb21-2f28-4470-80df-ece9e447eafb" providerId="ADAL" clId="{EBA0CA26-6B4B-480B-AAD2-68D47E4137E3}" dt="2020-05-18T19:09:21.452" v="2882" actId="1076"/>
          <ac:cxnSpMkLst>
            <pc:docMk/>
            <pc:sldMk cId="1172517209" sldId="386"/>
            <ac:cxnSpMk id="261" creationId="{2DA8380A-597D-4961-8D68-593DEB8619D3}"/>
          </ac:cxnSpMkLst>
        </pc:cxnChg>
        <pc:cxnChg chg="add del mod">
          <ac:chgData name="Antti Auvinen" userId="07a7fb21-2f28-4470-80df-ece9e447eafb" providerId="ADAL" clId="{EBA0CA26-6B4B-480B-AAD2-68D47E4137E3}" dt="2020-05-18T19:22:51.472" v="3191"/>
          <ac:cxnSpMkLst>
            <pc:docMk/>
            <pc:sldMk cId="1172517209" sldId="386"/>
            <ac:cxnSpMk id="275" creationId="{D5587095-37D9-49FC-A54E-BF1F29552A82}"/>
          </ac:cxnSpMkLst>
        </pc:cxnChg>
      </pc:sldChg>
      <pc:sldChg chg="addSp delSp modSp add mod">
        <pc:chgData name="Antti Auvinen" userId="07a7fb21-2f28-4470-80df-ece9e447eafb" providerId="ADAL" clId="{EBA0CA26-6B4B-480B-AAD2-68D47E4137E3}" dt="2020-05-19T05:05:55.966" v="3291" actId="478"/>
        <pc:sldMkLst>
          <pc:docMk/>
          <pc:sldMk cId="216621528" sldId="387"/>
        </pc:sldMkLst>
        <pc:spChg chg="mod">
          <ac:chgData name="Antti Auvinen" userId="07a7fb21-2f28-4470-80df-ece9e447eafb" providerId="ADAL" clId="{EBA0CA26-6B4B-480B-AAD2-68D47E4137E3}" dt="2020-05-19T05:02:59.199" v="3275" actId="1076"/>
          <ac:spMkLst>
            <pc:docMk/>
            <pc:sldMk cId="216621528" sldId="387"/>
            <ac:spMk id="130" creationId="{F1B14A57-C60B-4693-873E-8464A4A9161F}"/>
          </ac:spMkLst>
        </pc:spChg>
        <pc:spChg chg="mod">
          <ac:chgData name="Antti Auvinen" userId="07a7fb21-2f28-4470-80df-ece9e447eafb" providerId="ADAL" clId="{EBA0CA26-6B4B-480B-AAD2-68D47E4137E3}" dt="2020-05-19T05:02:59.199" v="3275" actId="1076"/>
          <ac:spMkLst>
            <pc:docMk/>
            <pc:sldMk cId="216621528" sldId="387"/>
            <ac:spMk id="131" creationId="{8FD82D43-5DE1-442D-9208-095C21392912}"/>
          </ac:spMkLst>
        </pc:spChg>
        <pc:spChg chg="mod">
          <ac:chgData name="Antti Auvinen" userId="07a7fb21-2f28-4470-80df-ece9e447eafb" providerId="ADAL" clId="{EBA0CA26-6B4B-480B-AAD2-68D47E4137E3}" dt="2020-05-19T05:02:59.199" v="3275" actId="1076"/>
          <ac:spMkLst>
            <pc:docMk/>
            <pc:sldMk cId="216621528" sldId="387"/>
            <ac:spMk id="133" creationId="{0A43CD33-14ED-41B3-9E18-13CA61E2A6CB}"/>
          </ac:spMkLst>
        </pc:spChg>
        <pc:spChg chg="mod">
          <ac:chgData name="Antti Auvinen" userId="07a7fb21-2f28-4470-80df-ece9e447eafb" providerId="ADAL" clId="{EBA0CA26-6B4B-480B-AAD2-68D47E4137E3}" dt="2020-05-19T05:02:59.199" v="3275" actId="1076"/>
          <ac:spMkLst>
            <pc:docMk/>
            <pc:sldMk cId="216621528" sldId="387"/>
            <ac:spMk id="135" creationId="{D5AD600A-497F-4F2E-8449-48E7F62D28B9}"/>
          </ac:spMkLst>
        </pc:spChg>
        <pc:spChg chg="mod">
          <ac:chgData name="Antti Auvinen" userId="07a7fb21-2f28-4470-80df-ece9e447eafb" providerId="ADAL" clId="{EBA0CA26-6B4B-480B-AAD2-68D47E4137E3}" dt="2020-05-19T05:02:59.199" v="3275" actId="1076"/>
          <ac:spMkLst>
            <pc:docMk/>
            <pc:sldMk cId="216621528" sldId="387"/>
            <ac:spMk id="136" creationId="{A2060865-478F-409B-A90A-6B8FB09105D4}"/>
          </ac:spMkLst>
        </pc:spChg>
        <pc:spChg chg="mod">
          <ac:chgData name="Antti Auvinen" userId="07a7fb21-2f28-4470-80df-ece9e447eafb" providerId="ADAL" clId="{EBA0CA26-6B4B-480B-AAD2-68D47E4137E3}" dt="2020-05-19T05:02:59.199" v="3275" actId="1076"/>
          <ac:spMkLst>
            <pc:docMk/>
            <pc:sldMk cId="216621528" sldId="387"/>
            <ac:spMk id="137" creationId="{DEE63D51-C7DC-465F-B21B-444777C5E353}"/>
          </ac:spMkLst>
        </pc:spChg>
        <pc:spChg chg="mod">
          <ac:chgData name="Antti Auvinen" userId="07a7fb21-2f28-4470-80df-ece9e447eafb" providerId="ADAL" clId="{EBA0CA26-6B4B-480B-AAD2-68D47E4137E3}" dt="2020-05-19T05:02:59.199" v="3275" actId="1076"/>
          <ac:spMkLst>
            <pc:docMk/>
            <pc:sldMk cId="216621528" sldId="387"/>
            <ac:spMk id="145" creationId="{24799CAE-3BD2-41C6-915A-5C32763D8F7B}"/>
          </ac:spMkLst>
        </pc:spChg>
        <pc:spChg chg="mod">
          <ac:chgData name="Antti Auvinen" userId="07a7fb21-2f28-4470-80df-ece9e447eafb" providerId="ADAL" clId="{EBA0CA26-6B4B-480B-AAD2-68D47E4137E3}" dt="2020-05-19T05:02:59.199" v="3275" actId="1076"/>
          <ac:spMkLst>
            <pc:docMk/>
            <pc:sldMk cId="216621528" sldId="387"/>
            <ac:spMk id="148" creationId="{28AD0761-DCC7-43F0-8AB9-89F182FC22CD}"/>
          </ac:spMkLst>
        </pc:spChg>
        <pc:spChg chg="del mod">
          <ac:chgData name="Antti Auvinen" userId="07a7fb21-2f28-4470-80df-ece9e447eafb" providerId="ADAL" clId="{EBA0CA26-6B4B-480B-AAD2-68D47E4137E3}" dt="2020-05-19T04:59:51.723" v="3215" actId="478"/>
          <ac:spMkLst>
            <pc:docMk/>
            <pc:sldMk cId="216621528" sldId="387"/>
            <ac:spMk id="150" creationId="{689528CF-D4F0-46FB-B962-286D7F1E92E3}"/>
          </ac:spMkLst>
        </pc:spChg>
        <pc:spChg chg="del mod">
          <ac:chgData name="Antti Auvinen" userId="07a7fb21-2f28-4470-80df-ece9e447eafb" providerId="ADAL" clId="{EBA0CA26-6B4B-480B-AAD2-68D47E4137E3}" dt="2020-05-19T04:59:51.723" v="3215" actId="478"/>
          <ac:spMkLst>
            <pc:docMk/>
            <pc:sldMk cId="216621528" sldId="387"/>
            <ac:spMk id="153" creationId="{6275FE5C-4011-4644-B758-90899C0FFAFE}"/>
          </ac:spMkLst>
        </pc:spChg>
        <pc:spChg chg="mod">
          <ac:chgData name="Antti Auvinen" userId="07a7fb21-2f28-4470-80df-ece9e447eafb" providerId="ADAL" clId="{EBA0CA26-6B4B-480B-AAD2-68D47E4137E3}" dt="2020-05-19T05:03:39.367" v="3279" actId="122"/>
          <ac:spMkLst>
            <pc:docMk/>
            <pc:sldMk cId="216621528" sldId="387"/>
            <ac:spMk id="154" creationId="{BAD4754D-7FDF-472E-A4E2-58FAC7777897}"/>
          </ac:spMkLst>
        </pc:spChg>
        <pc:spChg chg="mod">
          <ac:chgData name="Antti Auvinen" userId="07a7fb21-2f28-4470-80df-ece9e447eafb" providerId="ADAL" clId="{EBA0CA26-6B4B-480B-AAD2-68D47E4137E3}" dt="2020-05-19T05:03:42.104" v="3280" actId="122"/>
          <ac:spMkLst>
            <pc:docMk/>
            <pc:sldMk cId="216621528" sldId="387"/>
            <ac:spMk id="155" creationId="{95C17349-D76F-49BB-85DD-C6E762E8F513}"/>
          </ac:spMkLst>
        </pc:spChg>
        <pc:spChg chg="mod">
          <ac:chgData name="Antti Auvinen" userId="07a7fb21-2f28-4470-80df-ece9e447eafb" providerId="ADAL" clId="{EBA0CA26-6B4B-480B-AAD2-68D47E4137E3}" dt="2020-05-19T05:02:59.199" v="3275" actId="1076"/>
          <ac:spMkLst>
            <pc:docMk/>
            <pc:sldMk cId="216621528" sldId="387"/>
            <ac:spMk id="164" creationId="{2EF1550B-6615-465E-9E87-38268BCD295A}"/>
          </ac:spMkLst>
        </pc:spChg>
        <pc:spChg chg="del">
          <ac:chgData name="Antti Auvinen" userId="07a7fb21-2f28-4470-80df-ece9e447eafb" providerId="ADAL" clId="{EBA0CA26-6B4B-480B-AAD2-68D47E4137E3}" dt="2020-05-19T04:55:47" v="3193" actId="478"/>
          <ac:spMkLst>
            <pc:docMk/>
            <pc:sldMk cId="216621528" sldId="387"/>
            <ac:spMk id="166" creationId="{D4DF8386-5AEE-4538-8BE5-4407E2B3A59F}"/>
          </ac:spMkLst>
        </pc:spChg>
        <pc:spChg chg="del">
          <ac:chgData name="Antti Auvinen" userId="07a7fb21-2f28-4470-80df-ece9e447eafb" providerId="ADAL" clId="{EBA0CA26-6B4B-480B-AAD2-68D47E4137E3}" dt="2020-05-19T04:55:47" v="3193" actId="478"/>
          <ac:spMkLst>
            <pc:docMk/>
            <pc:sldMk cId="216621528" sldId="387"/>
            <ac:spMk id="167" creationId="{251BD353-5108-4F5D-B7B6-7011C93F5D1C}"/>
          </ac:spMkLst>
        </pc:spChg>
        <pc:spChg chg="del">
          <ac:chgData name="Antti Auvinen" userId="07a7fb21-2f28-4470-80df-ece9e447eafb" providerId="ADAL" clId="{EBA0CA26-6B4B-480B-AAD2-68D47E4137E3}" dt="2020-05-19T04:55:47" v="3193" actId="478"/>
          <ac:spMkLst>
            <pc:docMk/>
            <pc:sldMk cId="216621528" sldId="387"/>
            <ac:spMk id="169" creationId="{7AF4DE58-48AF-4160-9C02-AB1522DE0568}"/>
          </ac:spMkLst>
        </pc:spChg>
        <pc:spChg chg="del">
          <ac:chgData name="Antti Auvinen" userId="07a7fb21-2f28-4470-80df-ece9e447eafb" providerId="ADAL" clId="{EBA0CA26-6B4B-480B-AAD2-68D47E4137E3}" dt="2020-05-19T04:55:51.608" v="3194" actId="478"/>
          <ac:spMkLst>
            <pc:docMk/>
            <pc:sldMk cId="216621528" sldId="387"/>
            <ac:spMk id="170" creationId="{01BD0B17-F107-48AE-8DE7-FD6883848376}"/>
          </ac:spMkLst>
        </pc:spChg>
        <pc:spChg chg="del">
          <ac:chgData name="Antti Auvinen" userId="07a7fb21-2f28-4470-80df-ece9e447eafb" providerId="ADAL" clId="{EBA0CA26-6B4B-480B-AAD2-68D47E4137E3}" dt="2020-05-19T04:55:47" v="3193" actId="478"/>
          <ac:spMkLst>
            <pc:docMk/>
            <pc:sldMk cId="216621528" sldId="387"/>
            <ac:spMk id="171" creationId="{AE30D867-6768-466C-80CD-429DF210A3BD}"/>
          </ac:spMkLst>
        </pc:spChg>
        <pc:spChg chg="del">
          <ac:chgData name="Antti Auvinen" userId="07a7fb21-2f28-4470-80df-ece9e447eafb" providerId="ADAL" clId="{EBA0CA26-6B4B-480B-AAD2-68D47E4137E3}" dt="2020-05-19T04:55:47" v="3193" actId="478"/>
          <ac:spMkLst>
            <pc:docMk/>
            <pc:sldMk cId="216621528" sldId="387"/>
            <ac:spMk id="174" creationId="{771DDD13-E867-4EEB-836D-B7F8D51DC061}"/>
          </ac:spMkLst>
        </pc:spChg>
        <pc:spChg chg="del">
          <ac:chgData name="Antti Auvinen" userId="07a7fb21-2f28-4470-80df-ece9e447eafb" providerId="ADAL" clId="{EBA0CA26-6B4B-480B-AAD2-68D47E4137E3}" dt="2020-05-19T04:55:47" v="3193" actId="478"/>
          <ac:spMkLst>
            <pc:docMk/>
            <pc:sldMk cId="216621528" sldId="387"/>
            <ac:spMk id="175" creationId="{A90EC8D4-A41B-4EFF-BD17-5FFD23C8754E}"/>
          </ac:spMkLst>
        </pc:spChg>
        <pc:spChg chg="del">
          <ac:chgData name="Antti Auvinen" userId="07a7fb21-2f28-4470-80df-ece9e447eafb" providerId="ADAL" clId="{EBA0CA26-6B4B-480B-AAD2-68D47E4137E3}" dt="2020-05-19T04:55:51.608" v="3194" actId="478"/>
          <ac:spMkLst>
            <pc:docMk/>
            <pc:sldMk cId="216621528" sldId="387"/>
            <ac:spMk id="176" creationId="{6D2C0A50-9F41-44AC-83A4-949068ACDC91}"/>
          </ac:spMkLst>
        </pc:spChg>
        <pc:spChg chg="del">
          <ac:chgData name="Antti Auvinen" userId="07a7fb21-2f28-4470-80df-ece9e447eafb" providerId="ADAL" clId="{EBA0CA26-6B4B-480B-AAD2-68D47E4137E3}" dt="2020-05-19T04:55:51.608" v="3194" actId="478"/>
          <ac:spMkLst>
            <pc:docMk/>
            <pc:sldMk cId="216621528" sldId="387"/>
            <ac:spMk id="177" creationId="{693EAF13-2AF2-48CA-9042-10D85033D24C}"/>
          </ac:spMkLst>
        </pc:spChg>
        <pc:spChg chg="del">
          <ac:chgData name="Antti Auvinen" userId="07a7fb21-2f28-4470-80df-ece9e447eafb" providerId="ADAL" clId="{EBA0CA26-6B4B-480B-AAD2-68D47E4137E3}" dt="2020-05-19T04:55:47" v="3193" actId="478"/>
          <ac:spMkLst>
            <pc:docMk/>
            <pc:sldMk cId="216621528" sldId="387"/>
            <ac:spMk id="178" creationId="{A43A6515-2678-4742-9483-729EEF99FBC1}"/>
          </ac:spMkLst>
        </pc:spChg>
        <pc:spChg chg="del">
          <ac:chgData name="Antti Auvinen" userId="07a7fb21-2f28-4470-80df-ece9e447eafb" providerId="ADAL" clId="{EBA0CA26-6B4B-480B-AAD2-68D47E4137E3}" dt="2020-05-19T04:55:47" v="3193" actId="478"/>
          <ac:spMkLst>
            <pc:docMk/>
            <pc:sldMk cId="216621528" sldId="387"/>
            <ac:spMk id="179" creationId="{9CDB6FAA-6501-403F-AC6E-C0609A07E8D0}"/>
          </ac:spMkLst>
        </pc:spChg>
        <pc:spChg chg="del">
          <ac:chgData name="Antti Auvinen" userId="07a7fb21-2f28-4470-80df-ece9e447eafb" providerId="ADAL" clId="{EBA0CA26-6B4B-480B-AAD2-68D47E4137E3}" dt="2020-05-19T04:55:47" v="3193" actId="478"/>
          <ac:spMkLst>
            <pc:docMk/>
            <pc:sldMk cId="216621528" sldId="387"/>
            <ac:spMk id="180" creationId="{BAAF5CC4-D5DC-4CF8-A609-25DBA81FF858}"/>
          </ac:spMkLst>
        </pc:spChg>
        <pc:spChg chg="add mod">
          <ac:chgData name="Antti Auvinen" userId="07a7fb21-2f28-4470-80df-ece9e447eafb" providerId="ADAL" clId="{EBA0CA26-6B4B-480B-AAD2-68D47E4137E3}" dt="2020-05-19T05:04:56.482" v="3286" actId="1076"/>
          <ac:spMkLst>
            <pc:docMk/>
            <pc:sldMk cId="216621528" sldId="387"/>
            <ac:spMk id="182" creationId="{C673873D-A274-41C3-8C77-5F9113F1DD01}"/>
          </ac:spMkLst>
        </pc:spChg>
        <pc:spChg chg="add mod">
          <ac:chgData name="Antti Auvinen" userId="07a7fb21-2f28-4470-80df-ece9e447eafb" providerId="ADAL" clId="{EBA0CA26-6B4B-480B-AAD2-68D47E4137E3}" dt="2020-05-19T05:05:03.854" v="3287"/>
          <ac:spMkLst>
            <pc:docMk/>
            <pc:sldMk cId="216621528" sldId="387"/>
            <ac:spMk id="183" creationId="{0030C002-16BE-4B6F-9A28-4FDDEDCA33AA}"/>
          </ac:spMkLst>
        </pc:spChg>
        <pc:spChg chg="add mod">
          <ac:chgData name="Antti Auvinen" userId="07a7fb21-2f28-4470-80df-ece9e447eafb" providerId="ADAL" clId="{EBA0CA26-6B4B-480B-AAD2-68D47E4137E3}" dt="2020-05-19T05:05:15.947" v="3288"/>
          <ac:spMkLst>
            <pc:docMk/>
            <pc:sldMk cId="216621528" sldId="387"/>
            <ac:spMk id="185" creationId="{E51879CE-7EB4-49BD-88F4-78C0DF77691A}"/>
          </ac:spMkLst>
        </pc:spChg>
        <pc:spChg chg="add mod">
          <ac:chgData name="Antti Auvinen" userId="07a7fb21-2f28-4470-80df-ece9e447eafb" providerId="ADAL" clId="{EBA0CA26-6B4B-480B-AAD2-68D47E4137E3}" dt="2020-05-19T05:05:34.047" v="3289"/>
          <ac:spMkLst>
            <pc:docMk/>
            <pc:sldMk cId="216621528" sldId="387"/>
            <ac:spMk id="186" creationId="{BCA1F5BE-2EA3-446B-8111-A5424F4418E3}"/>
          </ac:spMkLst>
        </pc:spChg>
        <pc:spChg chg="add mod">
          <ac:chgData name="Antti Auvinen" userId="07a7fb21-2f28-4470-80df-ece9e447eafb" providerId="ADAL" clId="{EBA0CA26-6B4B-480B-AAD2-68D47E4137E3}" dt="2020-05-19T05:04:56.482" v="3286" actId="1076"/>
          <ac:spMkLst>
            <pc:docMk/>
            <pc:sldMk cId="216621528" sldId="387"/>
            <ac:spMk id="187" creationId="{FC61DBF4-D777-4D23-9042-5336ABA0A5F7}"/>
          </ac:spMkLst>
        </pc:spChg>
        <pc:spChg chg="add mod">
          <ac:chgData name="Antti Auvinen" userId="07a7fb21-2f28-4470-80df-ece9e447eafb" providerId="ADAL" clId="{EBA0CA26-6B4B-480B-AAD2-68D47E4137E3}" dt="2020-05-19T05:04:56.482" v="3286" actId="1076"/>
          <ac:spMkLst>
            <pc:docMk/>
            <pc:sldMk cId="216621528" sldId="387"/>
            <ac:spMk id="188" creationId="{998DD7BC-9B0D-454F-B658-31C5A94AACE6}"/>
          </ac:spMkLst>
        </pc:spChg>
        <pc:spChg chg="add mod">
          <ac:chgData name="Antti Auvinen" userId="07a7fb21-2f28-4470-80df-ece9e447eafb" providerId="ADAL" clId="{EBA0CA26-6B4B-480B-AAD2-68D47E4137E3}" dt="2020-05-19T05:04:56.482" v="3286" actId="1076"/>
          <ac:spMkLst>
            <pc:docMk/>
            <pc:sldMk cId="216621528" sldId="387"/>
            <ac:spMk id="191" creationId="{1CDBA262-DA32-4880-9C43-CB9FB0E551E9}"/>
          </ac:spMkLst>
        </pc:spChg>
        <pc:spChg chg="add mod">
          <ac:chgData name="Antti Auvinen" userId="07a7fb21-2f28-4470-80df-ece9e447eafb" providerId="ADAL" clId="{EBA0CA26-6B4B-480B-AAD2-68D47E4137E3}" dt="2020-05-19T05:04:56.482" v="3286" actId="1076"/>
          <ac:spMkLst>
            <pc:docMk/>
            <pc:sldMk cId="216621528" sldId="387"/>
            <ac:spMk id="192" creationId="{1CC7515B-308C-4C75-80DB-C0E26887884B}"/>
          </ac:spMkLst>
        </pc:spChg>
        <pc:spChg chg="add mod">
          <ac:chgData name="Antti Auvinen" userId="07a7fb21-2f28-4470-80df-ece9e447eafb" providerId="ADAL" clId="{EBA0CA26-6B4B-480B-AAD2-68D47E4137E3}" dt="2020-05-19T05:04:56.482" v="3286" actId="1076"/>
          <ac:spMkLst>
            <pc:docMk/>
            <pc:sldMk cId="216621528" sldId="387"/>
            <ac:spMk id="193" creationId="{89209F60-7306-4D16-9526-790BF475BF17}"/>
          </ac:spMkLst>
        </pc:spChg>
        <pc:spChg chg="add mod">
          <ac:chgData name="Antti Auvinen" userId="07a7fb21-2f28-4470-80df-ece9e447eafb" providerId="ADAL" clId="{EBA0CA26-6B4B-480B-AAD2-68D47E4137E3}" dt="2020-05-19T05:04:56.482" v="3286" actId="1076"/>
          <ac:spMkLst>
            <pc:docMk/>
            <pc:sldMk cId="216621528" sldId="387"/>
            <ac:spMk id="194" creationId="{59439D8E-AA71-41D2-B38E-F693FC549629}"/>
          </ac:spMkLst>
        </pc:spChg>
        <pc:spChg chg="add mod">
          <ac:chgData name="Antti Auvinen" userId="07a7fb21-2f28-4470-80df-ece9e447eafb" providerId="ADAL" clId="{EBA0CA26-6B4B-480B-AAD2-68D47E4137E3}" dt="2020-05-19T05:04:56.482" v="3286" actId="1076"/>
          <ac:spMkLst>
            <pc:docMk/>
            <pc:sldMk cId="216621528" sldId="387"/>
            <ac:spMk id="195" creationId="{2E03D412-77C1-47E4-B4D0-16D6AE07C3FC}"/>
          </ac:spMkLst>
        </pc:spChg>
        <pc:spChg chg="del">
          <ac:chgData name="Antti Auvinen" userId="07a7fb21-2f28-4470-80df-ece9e447eafb" providerId="ADAL" clId="{EBA0CA26-6B4B-480B-AAD2-68D47E4137E3}" dt="2020-05-19T04:56:12.387" v="3196" actId="478"/>
          <ac:spMkLst>
            <pc:docMk/>
            <pc:sldMk cId="216621528" sldId="387"/>
            <ac:spMk id="198" creationId="{54905837-AEDB-4D9D-8A88-7BEF94498F92}"/>
          </ac:spMkLst>
        </pc:spChg>
        <pc:spChg chg="del">
          <ac:chgData name="Antti Auvinen" userId="07a7fb21-2f28-4470-80df-ece9e447eafb" providerId="ADAL" clId="{EBA0CA26-6B4B-480B-AAD2-68D47E4137E3}" dt="2020-05-19T04:56:08.773" v="3195" actId="478"/>
          <ac:spMkLst>
            <pc:docMk/>
            <pc:sldMk cId="216621528" sldId="387"/>
            <ac:spMk id="199" creationId="{65E82E03-66C4-4AC1-B920-CF106DD724DA}"/>
          </ac:spMkLst>
        </pc:spChg>
        <pc:spChg chg="del">
          <ac:chgData name="Antti Auvinen" userId="07a7fb21-2f28-4470-80df-ece9e447eafb" providerId="ADAL" clId="{EBA0CA26-6B4B-480B-AAD2-68D47E4137E3}" dt="2020-05-19T04:56:08.773" v="3195" actId="478"/>
          <ac:spMkLst>
            <pc:docMk/>
            <pc:sldMk cId="216621528" sldId="387"/>
            <ac:spMk id="201" creationId="{53F96E82-CFD8-461E-B98C-8770F3B98B32}"/>
          </ac:spMkLst>
        </pc:spChg>
        <pc:spChg chg="del">
          <ac:chgData name="Antti Auvinen" userId="07a7fb21-2f28-4470-80df-ece9e447eafb" providerId="ADAL" clId="{EBA0CA26-6B4B-480B-AAD2-68D47E4137E3}" dt="2020-05-19T04:56:08.773" v="3195" actId="478"/>
          <ac:spMkLst>
            <pc:docMk/>
            <pc:sldMk cId="216621528" sldId="387"/>
            <ac:spMk id="202" creationId="{CA6D3644-E9EF-4FBF-B5CC-7DF16A29D983}"/>
          </ac:spMkLst>
        </pc:spChg>
        <pc:spChg chg="del">
          <ac:chgData name="Antti Auvinen" userId="07a7fb21-2f28-4470-80df-ece9e447eafb" providerId="ADAL" clId="{EBA0CA26-6B4B-480B-AAD2-68D47E4137E3}" dt="2020-05-19T04:56:08.773" v="3195" actId="478"/>
          <ac:spMkLst>
            <pc:docMk/>
            <pc:sldMk cId="216621528" sldId="387"/>
            <ac:spMk id="203" creationId="{9E62279B-84E6-4D4C-B2E1-C20536B3E2FE}"/>
          </ac:spMkLst>
        </pc:spChg>
        <pc:spChg chg="del">
          <ac:chgData name="Antti Auvinen" userId="07a7fb21-2f28-4470-80df-ece9e447eafb" providerId="ADAL" clId="{EBA0CA26-6B4B-480B-AAD2-68D47E4137E3}" dt="2020-05-19T04:56:08.773" v="3195" actId="478"/>
          <ac:spMkLst>
            <pc:docMk/>
            <pc:sldMk cId="216621528" sldId="387"/>
            <ac:spMk id="206" creationId="{4961C774-0DB7-46F5-98E6-C172DF42339D}"/>
          </ac:spMkLst>
        </pc:spChg>
        <pc:spChg chg="del">
          <ac:chgData name="Antti Auvinen" userId="07a7fb21-2f28-4470-80df-ece9e447eafb" providerId="ADAL" clId="{EBA0CA26-6B4B-480B-AAD2-68D47E4137E3}" dt="2020-05-19T04:56:08.773" v="3195" actId="478"/>
          <ac:spMkLst>
            <pc:docMk/>
            <pc:sldMk cId="216621528" sldId="387"/>
            <ac:spMk id="207" creationId="{CA6FA6E9-EC04-4D7F-9B1A-B94383AD5690}"/>
          </ac:spMkLst>
        </pc:spChg>
        <pc:spChg chg="del mod">
          <ac:chgData name="Antti Auvinen" userId="07a7fb21-2f28-4470-80df-ece9e447eafb" providerId="ADAL" clId="{EBA0CA26-6B4B-480B-AAD2-68D47E4137E3}" dt="2020-05-19T04:56:44.790" v="3198" actId="478"/>
          <ac:spMkLst>
            <pc:docMk/>
            <pc:sldMk cId="216621528" sldId="387"/>
            <ac:spMk id="208" creationId="{EFB702C2-0452-4095-8CB0-F54802CC79C4}"/>
          </ac:spMkLst>
        </pc:spChg>
        <pc:spChg chg="del">
          <ac:chgData name="Antti Auvinen" userId="07a7fb21-2f28-4470-80df-ece9e447eafb" providerId="ADAL" clId="{EBA0CA26-6B4B-480B-AAD2-68D47E4137E3}" dt="2020-05-19T04:56:44.790" v="3198" actId="478"/>
          <ac:spMkLst>
            <pc:docMk/>
            <pc:sldMk cId="216621528" sldId="387"/>
            <ac:spMk id="209" creationId="{3DABCD0F-9476-46F4-8C0E-1BFD0857B208}"/>
          </ac:spMkLst>
        </pc:spChg>
        <pc:spChg chg="del">
          <ac:chgData name="Antti Auvinen" userId="07a7fb21-2f28-4470-80df-ece9e447eafb" providerId="ADAL" clId="{EBA0CA26-6B4B-480B-AAD2-68D47E4137E3}" dt="2020-05-19T04:56:08.773" v="3195" actId="478"/>
          <ac:spMkLst>
            <pc:docMk/>
            <pc:sldMk cId="216621528" sldId="387"/>
            <ac:spMk id="210" creationId="{839D562F-113B-47A5-9ACB-37FD95A61C15}"/>
          </ac:spMkLst>
        </pc:spChg>
        <pc:spChg chg="del">
          <ac:chgData name="Antti Auvinen" userId="07a7fb21-2f28-4470-80df-ece9e447eafb" providerId="ADAL" clId="{EBA0CA26-6B4B-480B-AAD2-68D47E4137E3}" dt="2020-05-19T04:56:08.773" v="3195" actId="478"/>
          <ac:spMkLst>
            <pc:docMk/>
            <pc:sldMk cId="216621528" sldId="387"/>
            <ac:spMk id="211" creationId="{C7D5E323-3516-4EF6-967D-5B765164197B}"/>
          </ac:spMkLst>
        </pc:spChg>
        <pc:spChg chg="del">
          <ac:chgData name="Antti Auvinen" userId="07a7fb21-2f28-4470-80df-ece9e447eafb" providerId="ADAL" clId="{EBA0CA26-6B4B-480B-AAD2-68D47E4137E3}" dt="2020-05-19T04:56:08.773" v="3195" actId="478"/>
          <ac:spMkLst>
            <pc:docMk/>
            <pc:sldMk cId="216621528" sldId="387"/>
            <ac:spMk id="212" creationId="{14B57AD9-1A82-4CB1-82A9-1DAC01AF7538}"/>
          </ac:spMkLst>
        </pc:spChg>
        <pc:spChg chg="del">
          <ac:chgData name="Antti Auvinen" userId="07a7fb21-2f28-4470-80df-ece9e447eafb" providerId="ADAL" clId="{EBA0CA26-6B4B-480B-AAD2-68D47E4137E3}" dt="2020-05-19T04:55:47" v="3193" actId="478"/>
          <ac:spMkLst>
            <pc:docMk/>
            <pc:sldMk cId="216621528" sldId="387"/>
            <ac:spMk id="215" creationId="{F1D5811D-8691-41C5-BD8E-97E7A8AFAF00}"/>
          </ac:spMkLst>
        </pc:spChg>
        <pc:spChg chg="del">
          <ac:chgData name="Antti Auvinen" userId="07a7fb21-2f28-4470-80df-ece9e447eafb" providerId="ADAL" clId="{EBA0CA26-6B4B-480B-AAD2-68D47E4137E3}" dt="2020-05-19T04:56:08.773" v="3195" actId="478"/>
          <ac:spMkLst>
            <pc:docMk/>
            <pc:sldMk cId="216621528" sldId="387"/>
            <ac:spMk id="216" creationId="{E9F2CD41-2CCD-4092-9C0B-A257D3365AFC}"/>
          </ac:spMkLst>
        </pc:spChg>
        <pc:spChg chg="del mod">
          <ac:chgData name="Antti Auvinen" userId="07a7fb21-2f28-4470-80df-ece9e447eafb" providerId="ADAL" clId="{EBA0CA26-6B4B-480B-AAD2-68D47E4137E3}" dt="2020-05-19T05:05:55.966" v="3291" actId="478"/>
          <ac:spMkLst>
            <pc:docMk/>
            <pc:sldMk cId="216621528" sldId="387"/>
            <ac:spMk id="217" creationId="{2F590882-B0BE-4975-B133-C20CFA3FC586}"/>
          </ac:spMkLst>
        </pc:spChg>
        <pc:spChg chg="del mod">
          <ac:chgData name="Antti Auvinen" userId="07a7fb21-2f28-4470-80df-ece9e447eafb" providerId="ADAL" clId="{EBA0CA26-6B4B-480B-AAD2-68D47E4137E3}" dt="2020-05-19T05:05:53.093" v="3290" actId="478"/>
          <ac:spMkLst>
            <pc:docMk/>
            <pc:sldMk cId="216621528" sldId="387"/>
            <ac:spMk id="218" creationId="{61D5FDD4-D9E6-4CA4-AFBF-6FE69F44B734}"/>
          </ac:spMkLst>
        </pc:spChg>
        <pc:spChg chg="del mod">
          <ac:chgData name="Antti Auvinen" userId="07a7fb21-2f28-4470-80df-ece9e447eafb" providerId="ADAL" clId="{EBA0CA26-6B4B-480B-AAD2-68D47E4137E3}" dt="2020-05-19T05:05:53.093" v="3290" actId="478"/>
          <ac:spMkLst>
            <pc:docMk/>
            <pc:sldMk cId="216621528" sldId="387"/>
            <ac:spMk id="220" creationId="{17482309-CB3F-437F-91F1-5D17D008EC6F}"/>
          </ac:spMkLst>
        </pc:spChg>
        <pc:spChg chg="del mod">
          <ac:chgData name="Antti Auvinen" userId="07a7fb21-2f28-4470-80df-ece9e447eafb" providerId="ADAL" clId="{EBA0CA26-6B4B-480B-AAD2-68D47E4137E3}" dt="2020-05-19T05:05:53.093" v="3290" actId="478"/>
          <ac:spMkLst>
            <pc:docMk/>
            <pc:sldMk cId="216621528" sldId="387"/>
            <ac:spMk id="221" creationId="{E2D1EF03-6177-470B-9D01-F819D88640E3}"/>
          </ac:spMkLst>
        </pc:spChg>
        <pc:spChg chg="del mod">
          <ac:chgData name="Antti Auvinen" userId="07a7fb21-2f28-4470-80df-ece9e447eafb" providerId="ADAL" clId="{EBA0CA26-6B4B-480B-AAD2-68D47E4137E3}" dt="2020-05-19T05:05:53.093" v="3290" actId="478"/>
          <ac:spMkLst>
            <pc:docMk/>
            <pc:sldMk cId="216621528" sldId="387"/>
            <ac:spMk id="222" creationId="{ED757FAA-8A1E-4EDE-9908-B6E8330A69ED}"/>
          </ac:spMkLst>
        </pc:spChg>
        <pc:spChg chg="del mod">
          <ac:chgData name="Antti Auvinen" userId="07a7fb21-2f28-4470-80df-ece9e447eafb" providerId="ADAL" clId="{EBA0CA26-6B4B-480B-AAD2-68D47E4137E3}" dt="2020-05-19T05:05:53.093" v="3290" actId="478"/>
          <ac:spMkLst>
            <pc:docMk/>
            <pc:sldMk cId="216621528" sldId="387"/>
            <ac:spMk id="223" creationId="{519444AE-BE9E-4687-8949-6241BF0C99A7}"/>
          </ac:spMkLst>
        </pc:spChg>
        <pc:spChg chg="mod">
          <ac:chgData name="Antti Auvinen" userId="07a7fb21-2f28-4470-80df-ece9e447eafb" providerId="ADAL" clId="{EBA0CA26-6B4B-480B-AAD2-68D47E4137E3}" dt="2020-05-19T05:02:17.855" v="3273" actId="1076"/>
          <ac:spMkLst>
            <pc:docMk/>
            <pc:sldMk cId="216621528" sldId="387"/>
            <ac:spMk id="226" creationId="{B276D0F4-E81D-4482-A778-76BB605E968F}"/>
          </ac:spMkLst>
        </pc:spChg>
        <pc:spChg chg="mod">
          <ac:chgData name="Antti Auvinen" userId="07a7fb21-2f28-4470-80df-ece9e447eafb" providerId="ADAL" clId="{EBA0CA26-6B4B-480B-AAD2-68D47E4137E3}" dt="2020-05-19T05:02:17.855" v="3273" actId="1076"/>
          <ac:spMkLst>
            <pc:docMk/>
            <pc:sldMk cId="216621528" sldId="387"/>
            <ac:spMk id="227" creationId="{7EB0F684-DB3A-4912-B8CC-663352BAECA3}"/>
          </ac:spMkLst>
        </pc:spChg>
        <pc:spChg chg="del mod">
          <ac:chgData name="Antti Auvinen" userId="07a7fb21-2f28-4470-80df-ece9e447eafb" providerId="ADAL" clId="{EBA0CA26-6B4B-480B-AAD2-68D47E4137E3}" dt="2020-05-19T05:05:53.093" v="3290" actId="478"/>
          <ac:spMkLst>
            <pc:docMk/>
            <pc:sldMk cId="216621528" sldId="387"/>
            <ac:spMk id="228" creationId="{D536EECA-07F5-4B82-B8A7-F0254A2F1A25}"/>
          </ac:spMkLst>
        </pc:spChg>
        <pc:spChg chg="del mod">
          <ac:chgData name="Antti Auvinen" userId="07a7fb21-2f28-4470-80df-ece9e447eafb" providerId="ADAL" clId="{EBA0CA26-6B4B-480B-AAD2-68D47E4137E3}" dt="2020-05-19T05:05:53.093" v="3290" actId="478"/>
          <ac:spMkLst>
            <pc:docMk/>
            <pc:sldMk cId="216621528" sldId="387"/>
            <ac:spMk id="229" creationId="{26BB50D2-EAB8-44F7-A960-D71E4D791F91}"/>
          </ac:spMkLst>
        </pc:spChg>
        <pc:spChg chg="del mod">
          <ac:chgData name="Antti Auvinen" userId="07a7fb21-2f28-4470-80df-ece9e447eafb" providerId="ADAL" clId="{EBA0CA26-6B4B-480B-AAD2-68D47E4137E3}" dt="2020-05-19T05:05:53.093" v="3290" actId="478"/>
          <ac:spMkLst>
            <pc:docMk/>
            <pc:sldMk cId="216621528" sldId="387"/>
            <ac:spMk id="230" creationId="{88A11990-FA35-43F0-B05C-F1F5C3434107}"/>
          </ac:spMkLst>
        </pc:spChg>
        <pc:spChg chg="del">
          <ac:chgData name="Antti Auvinen" userId="07a7fb21-2f28-4470-80df-ece9e447eafb" providerId="ADAL" clId="{EBA0CA26-6B4B-480B-AAD2-68D47E4137E3}" dt="2020-05-19T04:56:48.795" v="3199" actId="478"/>
          <ac:spMkLst>
            <pc:docMk/>
            <pc:sldMk cId="216621528" sldId="387"/>
            <ac:spMk id="232" creationId="{E1FBD157-7B25-4208-8950-52EF891110B2}"/>
          </ac:spMkLst>
        </pc:spChg>
        <pc:spChg chg="del">
          <ac:chgData name="Antti Auvinen" userId="07a7fb21-2f28-4470-80df-ece9e447eafb" providerId="ADAL" clId="{EBA0CA26-6B4B-480B-AAD2-68D47E4137E3}" dt="2020-05-19T04:56:44.790" v="3198" actId="478"/>
          <ac:spMkLst>
            <pc:docMk/>
            <pc:sldMk cId="216621528" sldId="387"/>
            <ac:spMk id="233" creationId="{8D25D3DF-4A7D-40D8-B8A9-F97A2CC9F66B}"/>
          </ac:spMkLst>
        </pc:spChg>
        <pc:spChg chg="del">
          <ac:chgData name="Antti Auvinen" userId="07a7fb21-2f28-4470-80df-ece9e447eafb" providerId="ADAL" clId="{EBA0CA26-6B4B-480B-AAD2-68D47E4137E3}" dt="2020-05-19T04:56:44.790" v="3198" actId="478"/>
          <ac:spMkLst>
            <pc:docMk/>
            <pc:sldMk cId="216621528" sldId="387"/>
            <ac:spMk id="235" creationId="{70827F7A-2127-409C-933A-402952A2E564}"/>
          </ac:spMkLst>
        </pc:spChg>
        <pc:spChg chg="del">
          <ac:chgData name="Antti Auvinen" userId="07a7fb21-2f28-4470-80df-ece9e447eafb" providerId="ADAL" clId="{EBA0CA26-6B4B-480B-AAD2-68D47E4137E3}" dt="2020-05-19T04:56:44.790" v="3198" actId="478"/>
          <ac:spMkLst>
            <pc:docMk/>
            <pc:sldMk cId="216621528" sldId="387"/>
            <ac:spMk id="236" creationId="{D9A2B1E0-B5E8-469C-82D3-E64D1C2AC100}"/>
          </ac:spMkLst>
        </pc:spChg>
        <pc:spChg chg="del">
          <ac:chgData name="Antti Auvinen" userId="07a7fb21-2f28-4470-80df-ece9e447eafb" providerId="ADAL" clId="{EBA0CA26-6B4B-480B-AAD2-68D47E4137E3}" dt="2020-05-19T04:56:44.790" v="3198" actId="478"/>
          <ac:spMkLst>
            <pc:docMk/>
            <pc:sldMk cId="216621528" sldId="387"/>
            <ac:spMk id="237" creationId="{4033157B-44BE-4512-A605-6EFC0EB1036E}"/>
          </ac:spMkLst>
        </pc:spChg>
        <pc:spChg chg="del">
          <ac:chgData name="Antti Auvinen" userId="07a7fb21-2f28-4470-80df-ece9e447eafb" providerId="ADAL" clId="{EBA0CA26-6B4B-480B-AAD2-68D47E4137E3}" dt="2020-05-19T04:56:44.790" v="3198" actId="478"/>
          <ac:spMkLst>
            <pc:docMk/>
            <pc:sldMk cId="216621528" sldId="387"/>
            <ac:spMk id="238" creationId="{0B960456-9B6F-4F68-8C67-339E8FAC9E87}"/>
          </ac:spMkLst>
        </pc:spChg>
        <pc:spChg chg="del">
          <ac:chgData name="Antti Auvinen" userId="07a7fb21-2f28-4470-80df-ece9e447eafb" providerId="ADAL" clId="{EBA0CA26-6B4B-480B-AAD2-68D47E4137E3}" dt="2020-05-19T04:56:44.790" v="3198" actId="478"/>
          <ac:spMkLst>
            <pc:docMk/>
            <pc:sldMk cId="216621528" sldId="387"/>
            <ac:spMk id="241" creationId="{07D8D4E8-9F0A-4814-ABC3-E8FF0A6F3DF7}"/>
          </ac:spMkLst>
        </pc:spChg>
        <pc:spChg chg="del">
          <ac:chgData name="Antti Auvinen" userId="07a7fb21-2f28-4470-80df-ece9e447eafb" providerId="ADAL" clId="{EBA0CA26-6B4B-480B-AAD2-68D47E4137E3}" dt="2020-05-19T04:56:44.790" v="3198" actId="478"/>
          <ac:spMkLst>
            <pc:docMk/>
            <pc:sldMk cId="216621528" sldId="387"/>
            <ac:spMk id="242" creationId="{21873462-57F9-4975-B868-5008CC6973B6}"/>
          </ac:spMkLst>
        </pc:spChg>
        <pc:spChg chg="del">
          <ac:chgData name="Antti Auvinen" userId="07a7fb21-2f28-4470-80df-ece9e447eafb" providerId="ADAL" clId="{EBA0CA26-6B4B-480B-AAD2-68D47E4137E3}" dt="2020-05-19T04:56:44.790" v="3198" actId="478"/>
          <ac:spMkLst>
            <pc:docMk/>
            <pc:sldMk cId="216621528" sldId="387"/>
            <ac:spMk id="243" creationId="{3C3CE0DE-20F0-463F-B806-4D2C7FD71137}"/>
          </ac:spMkLst>
        </pc:spChg>
        <pc:spChg chg="del">
          <ac:chgData name="Antti Auvinen" userId="07a7fb21-2f28-4470-80df-ece9e447eafb" providerId="ADAL" clId="{EBA0CA26-6B4B-480B-AAD2-68D47E4137E3}" dt="2020-05-19T04:56:44.790" v="3198" actId="478"/>
          <ac:spMkLst>
            <pc:docMk/>
            <pc:sldMk cId="216621528" sldId="387"/>
            <ac:spMk id="244" creationId="{E6C40338-C70C-4832-B827-45E17FCD5F3E}"/>
          </ac:spMkLst>
        </pc:spChg>
        <pc:spChg chg="del">
          <ac:chgData name="Antti Auvinen" userId="07a7fb21-2f28-4470-80df-ece9e447eafb" providerId="ADAL" clId="{EBA0CA26-6B4B-480B-AAD2-68D47E4137E3}" dt="2020-05-19T04:56:44.790" v="3198" actId="478"/>
          <ac:spMkLst>
            <pc:docMk/>
            <pc:sldMk cId="216621528" sldId="387"/>
            <ac:spMk id="245" creationId="{87D3DE30-9FF3-4BBA-826C-3F63CD412BEC}"/>
          </ac:spMkLst>
        </pc:spChg>
        <pc:spChg chg="del">
          <ac:chgData name="Antti Auvinen" userId="07a7fb21-2f28-4470-80df-ece9e447eafb" providerId="ADAL" clId="{EBA0CA26-6B4B-480B-AAD2-68D47E4137E3}" dt="2020-05-19T04:56:44.790" v="3198" actId="478"/>
          <ac:spMkLst>
            <pc:docMk/>
            <pc:sldMk cId="216621528" sldId="387"/>
            <ac:spMk id="247" creationId="{CD0CF737-7C39-4BEC-BA2E-17E019CA1C71}"/>
          </ac:spMkLst>
        </pc:spChg>
        <pc:spChg chg="del">
          <ac:chgData name="Antti Auvinen" userId="07a7fb21-2f28-4470-80df-ece9e447eafb" providerId="ADAL" clId="{EBA0CA26-6B4B-480B-AAD2-68D47E4137E3}" dt="2020-05-19T04:56:44.790" v="3198" actId="478"/>
          <ac:spMkLst>
            <pc:docMk/>
            <pc:sldMk cId="216621528" sldId="387"/>
            <ac:spMk id="248" creationId="{1113CF01-2855-4C70-9DDA-93BA16457285}"/>
          </ac:spMkLst>
        </pc:spChg>
        <pc:spChg chg="del">
          <ac:chgData name="Antti Auvinen" userId="07a7fb21-2f28-4470-80df-ece9e447eafb" providerId="ADAL" clId="{EBA0CA26-6B4B-480B-AAD2-68D47E4137E3}" dt="2020-05-19T04:56:44.790" v="3198" actId="478"/>
          <ac:spMkLst>
            <pc:docMk/>
            <pc:sldMk cId="216621528" sldId="387"/>
            <ac:spMk id="250" creationId="{2C347CE2-4B66-4439-BB9C-34892AE6C494}"/>
          </ac:spMkLst>
        </pc:spChg>
        <pc:spChg chg="del">
          <ac:chgData name="Antti Auvinen" userId="07a7fb21-2f28-4470-80df-ece9e447eafb" providerId="ADAL" clId="{EBA0CA26-6B4B-480B-AAD2-68D47E4137E3}" dt="2020-05-19T04:56:44.790" v="3198" actId="478"/>
          <ac:spMkLst>
            <pc:docMk/>
            <pc:sldMk cId="216621528" sldId="387"/>
            <ac:spMk id="251" creationId="{D7168C3F-4C3E-4739-99B4-C959A10EC06F}"/>
          </ac:spMkLst>
        </pc:spChg>
        <pc:spChg chg="del">
          <ac:chgData name="Antti Auvinen" userId="07a7fb21-2f28-4470-80df-ece9e447eafb" providerId="ADAL" clId="{EBA0CA26-6B4B-480B-AAD2-68D47E4137E3}" dt="2020-05-19T04:56:44.790" v="3198" actId="478"/>
          <ac:spMkLst>
            <pc:docMk/>
            <pc:sldMk cId="216621528" sldId="387"/>
            <ac:spMk id="252" creationId="{7B4FCB8A-D7E6-483E-93A8-3F8C110E742B}"/>
          </ac:spMkLst>
        </pc:spChg>
        <pc:spChg chg="del">
          <ac:chgData name="Antti Auvinen" userId="07a7fb21-2f28-4470-80df-ece9e447eafb" providerId="ADAL" clId="{EBA0CA26-6B4B-480B-AAD2-68D47E4137E3}" dt="2020-05-19T04:56:44.790" v="3198" actId="478"/>
          <ac:spMkLst>
            <pc:docMk/>
            <pc:sldMk cId="216621528" sldId="387"/>
            <ac:spMk id="253" creationId="{47F84E5C-E3E8-43D1-B5F4-75EB46A7BB6E}"/>
          </ac:spMkLst>
        </pc:spChg>
        <pc:spChg chg="del">
          <ac:chgData name="Antti Auvinen" userId="07a7fb21-2f28-4470-80df-ece9e447eafb" providerId="ADAL" clId="{EBA0CA26-6B4B-480B-AAD2-68D47E4137E3}" dt="2020-05-19T04:56:44.790" v="3198" actId="478"/>
          <ac:spMkLst>
            <pc:docMk/>
            <pc:sldMk cId="216621528" sldId="387"/>
            <ac:spMk id="256" creationId="{17879526-3EC9-45CA-AC1B-5B1DD56672A6}"/>
          </ac:spMkLst>
        </pc:spChg>
        <pc:spChg chg="del">
          <ac:chgData name="Antti Auvinen" userId="07a7fb21-2f28-4470-80df-ece9e447eafb" providerId="ADAL" clId="{EBA0CA26-6B4B-480B-AAD2-68D47E4137E3}" dt="2020-05-19T04:56:44.790" v="3198" actId="478"/>
          <ac:spMkLst>
            <pc:docMk/>
            <pc:sldMk cId="216621528" sldId="387"/>
            <ac:spMk id="257" creationId="{C654233D-17DD-4693-8295-B99059551C7C}"/>
          </ac:spMkLst>
        </pc:spChg>
        <pc:spChg chg="del">
          <ac:chgData name="Antti Auvinen" userId="07a7fb21-2f28-4470-80df-ece9e447eafb" providerId="ADAL" clId="{EBA0CA26-6B4B-480B-AAD2-68D47E4137E3}" dt="2020-05-19T04:56:44.790" v="3198" actId="478"/>
          <ac:spMkLst>
            <pc:docMk/>
            <pc:sldMk cId="216621528" sldId="387"/>
            <ac:spMk id="258" creationId="{CBBDA5D4-0876-4FA3-BAB2-8B56900C487B}"/>
          </ac:spMkLst>
        </pc:spChg>
        <pc:spChg chg="del">
          <ac:chgData name="Antti Auvinen" userId="07a7fb21-2f28-4470-80df-ece9e447eafb" providerId="ADAL" clId="{EBA0CA26-6B4B-480B-AAD2-68D47E4137E3}" dt="2020-05-19T04:56:44.790" v="3198" actId="478"/>
          <ac:spMkLst>
            <pc:docMk/>
            <pc:sldMk cId="216621528" sldId="387"/>
            <ac:spMk id="259" creationId="{D2608D67-97AB-4BC5-94F9-0D3218B8CFC3}"/>
          </ac:spMkLst>
        </pc:spChg>
        <pc:spChg chg="del">
          <ac:chgData name="Antti Auvinen" userId="07a7fb21-2f28-4470-80df-ece9e447eafb" providerId="ADAL" clId="{EBA0CA26-6B4B-480B-AAD2-68D47E4137E3}" dt="2020-05-19T04:56:48.795" v="3199" actId="478"/>
          <ac:spMkLst>
            <pc:docMk/>
            <pc:sldMk cId="216621528" sldId="387"/>
            <ac:spMk id="260" creationId="{16BCC6B6-A06E-47C5-9400-F246B68BCF68}"/>
          </ac:spMkLst>
        </pc:spChg>
        <pc:picChg chg="mod">
          <ac:chgData name="Antti Auvinen" userId="07a7fb21-2f28-4470-80df-ece9e447eafb" providerId="ADAL" clId="{EBA0CA26-6B4B-480B-AAD2-68D47E4137E3}" dt="2020-05-19T05:02:59.199" v="3275" actId="1076"/>
          <ac:picMkLst>
            <pc:docMk/>
            <pc:sldMk cId="216621528" sldId="387"/>
            <ac:picMk id="132" creationId="{B33906F7-0528-4658-820A-83A98F32790D}"/>
          </ac:picMkLst>
        </pc:picChg>
        <pc:picChg chg="mod">
          <ac:chgData name="Antti Auvinen" userId="07a7fb21-2f28-4470-80df-ece9e447eafb" providerId="ADAL" clId="{EBA0CA26-6B4B-480B-AAD2-68D47E4137E3}" dt="2020-05-19T05:02:59.199" v="3275" actId="1076"/>
          <ac:picMkLst>
            <pc:docMk/>
            <pc:sldMk cId="216621528" sldId="387"/>
            <ac:picMk id="141" creationId="{02F3B1F1-35FC-4AD1-AA79-7F50DA83ABDC}"/>
          </ac:picMkLst>
        </pc:picChg>
        <pc:picChg chg="mod">
          <ac:chgData name="Antti Auvinen" userId="07a7fb21-2f28-4470-80df-ece9e447eafb" providerId="ADAL" clId="{EBA0CA26-6B4B-480B-AAD2-68D47E4137E3}" dt="2020-05-19T05:02:59.199" v="3275" actId="1076"/>
          <ac:picMkLst>
            <pc:docMk/>
            <pc:sldMk cId="216621528" sldId="387"/>
            <ac:picMk id="144" creationId="{D9B728D1-FAC6-4FED-BC57-ADBF9568FB23}"/>
          </ac:picMkLst>
        </pc:picChg>
        <pc:picChg chg="del">
          <ac:chgData name="Antti Auvinen" userId="07a7fb21-2f28-4470-80df-ece9e447eafb" providerId="ADAL" clId="{EBA0CA26-6B4B-480B-AAD2-68D47E4137E3}" dt="2020-05-19T04:55:47" v="3193" actId="478"/>
          <ac:picMkLst>
            <pc:docMk/>
            <pc:sldMk cId="216621528" sldId="387"/>
            <ac:picMk id="168" creationId="{6083203E-C0B6-4346-8E17-491B251B4F45}"/>
          </ac:picMkLst>
        </pc:picChg>
        <pc:picChg chg="del">
          <ac:chgData name="Antti Auvinen" userId="07a7fb21-2f28-4470-80df-ece9e447eafb" providerId="ADAL" clId="{EBA0CA26-6B4B-480B-AAD2-68D47E4137E3}" dt="2020-05-19T04:55:47" v="3193" actId="478"/>
          <ac:picMkLst>
            <pc:docMk/>
            <pc:sldMk cId="216621528" sldId="387"/>
            <ac:picMk id="172" creationId="{FEA82E25-E4A4-4DD8-853C-CE2ADAA25E96}"/>
          </ac:picMkLst>
        </pc:picChg>
        <pc:picChg chg="del">
          <ac:chgData name="Antti Auvinen" userId="07a7fb21-2f28-4470-80df-ece9e447eafb" providerId="ADAL" clId="{EBA0CA26-6B4B-480B-AAD2-68D47E4137E3}" dt="2020-05-19T04:55:47" v="3193" actId="478"/>
          <ac:picMkLst>
            <pc:docMk/>
            <pc:sldMk cId="216621528" sldId="387"/>
            <ac:picMk id="173" creationId="{E2D6291D-4423-49AB-8D0A-D3DDB93AF53F}"/>
          </ac:picMkLst>
        </pc:picChg>
        <pc:picChg chg="add mod">
          <ac:chgData name="Antti Auvinen" userId="07a7fb21-2f28-4470-80df-ece9e447eafb" providerId="ADAL" clId="{EBA0CA26-6B4B-480B-AAD2-68D47E4137E3}" dt="2020-05-19T05:04:56.482" v="3286" actId="1076"/>
          <ac:picMkLst>
            <pc:docMk/>
            <pc:sldMk cId="216621528" sldId="387"/>
            <ac:picMk id="184" creationId="{D00E4BA9-C30B-44D7-9460-78E51EB944BF}"/>
          </ac:picMkLst>
        </pc:picChg>
        <pc:picChg chg="add mod">
          <ac:chgData name="Antti Auvinen" userId="07a7fb21-2f28-4470-80df-ece9e447eafb" providerId="ADAL" clId="{EBA0CA26-6B4B-480B-AAD2-68D47E4137E3}" dt="2020-05-19T05:04:56.482" v="3286" actId="1076"/>
          <ac:picMkLst>
            <pc:docMk/>
            <pc:sldMk cId="216621528" sldId="387"/>
            <ac:picMk id="189" creationId="{B666A40C-EF58-4DC6-9D3E-12D3AB414237}"/>
          </ac:picMkLst>
        </pc:picChg>
        <pc:picChg chg="add mod">
          <ac:chgData name="Antti Auvinen" userId="07a7fb21-2f28-4470-80df-ece9e447eafb" providerId="ADAL" clId="{EBA0CA26-6B4B-480B-AAD2-68D47E4137E3}" dt="2020-05-19T05:04:56.482" v="3286" actId="1076"/>
          <ac:picMkLst>
            <pc:docMk/>
            <pc:sldMk cId="216621528" sldId="387"/>
            <ac:picMk id="190" creationId="{6FE30FFA-3640-48AE-AB7D-2E1779275055}"/>
          </ac:picMkLst>
        </pc:picChg>
        <pc:picChg chg="del">
          <ac:chgData name="Antti Auvinen" userId="07a7fb21-2f28-4470-80df-ece9e447eafb" providerId="ADAL" clId="{EBA0CA26-6B4B-480B-AAD2-68D47E4137E3}" dt="2020-05-19T04:56:08.773" v="3195" actId="478"/>
          <ac:picMkLst>
            <pc:docMk/>
            <pc:sldMk cId="216621528" sldId="387"/>
            <ac:picMk id="200" creationId="{65B66CBE-1E27-4820-84A8-0B8EE8199417}"/>
          </ac:picMkLst>
        </pc:picChg>
        <pc:picChg chg="del">
          <ac:chgData name="Antti Auvinen" userId="07a7fb21-2f28-4470-80df-ece9e447eafb" providerId="ADAL" clId="{EBA0CA26-6B4B-480B-AAD2-68D47E4137E3}" dt="2020-05-19T04:56:08.773" v="3195" actId="478"/>
          <ac:picMkLst>
            <pc:docMk/>
            <pc:sldMk cId="216621528" sldId="387"/>
            <ac:picMk id="204" creationId="{5EECFE14-2FD7-4B9A-BD4F-262FD8822450}"/>
          </ac:picMkLst>
        </pc:picChg>
        <pc:picChg chg="del">
          <ac:chgData name="Antti Auvinen" userId="07a7fb21-2f28-4470-80df-ece9e447eafb" providerId="ADAL" clId="{EBA0CA26-6B4B-480B-AAD2-68D47E4137E3}" dt="2020-05-19T04:56:08.773" v="3195" actId="478"/>
          <ac:picMkLst>
            <pc:docMk/>
            <pc:sldMk cId="216621528" sldId="387"/>
            <ac:picMk id="205" creationId="{2D69ADE0-D419-4F5A-A452-5043BF59F0DC}"/>
          </ac:picMkLst>
        </pc:picChg>
        <pc:picChg chg="del mod">
          <ac:chgData name="Antti Auvinen" userId="07a7fb21-2f28-4470-80df-ece9e447eafb" providerId="ADAL" clId="{EBA0CA26-6B4B-480B-AAD2-68D47E4137E3}" dt="2020-05-19T05:05:53.093" v="3290" actId="478"/>
          <ac:picMkLst>
            <pc:docMk/>
            <pc:sldMk cId="216621528" sldId="387"/>
            <ac:picMk id="219" creationId="{1433AB5E-97A8-4E5A-AD6F-5C86222FDE15}"/>
          </ac:picMkLst>
        </pc:picChg>
        <pc:picChg chg="mod">
          <ac:chgData name="Antti Auvinen" userId="07a7fb21-2f28-4470-80df-ece9e447eafb" providerId="ADAL" clId="{EBA0CA26-6B4B-480B-AAD2-68D47E4137E3}" dt="2020-05-19T05:02:17.855" v="3273" actId="1076"/>
          <ac:picMkLst>
            <pc:docMk/>
            <pc:sldMk cId="216621528" sldId="387"/>
            <ac:picMk id="224" creationId="{D3265E30-B936-4FD5-8A63-55AD7C28D3A6}"/>
          </ac:picMkLst>
        </pc:picChg>
        <pc:picChg chg="mod">
          <ac:chgData name="Antti Auvinen" userId="07a7fb21-2f28-4470-80df-ece9e447eafb" providerId="ADAL" clId="{EBA0CA26-6B4B-480B-AAD2-68D47E4137E3}" dt="2020-05-19T05:02:17.855" v="3273" actId="1076"/>
          <ac:picMkLst>
            <pc:docMk/>
            <pc:sldMk cId="216621528" sldId="387"/>
            <ac:picMk id="225" creationId="{5C18E00F-BB50-46EE-80C9-6842DB81D700}"/>
          </ac:picMkLst>
        </pc:picChg>
        <pc:picChg chg="del">
          <ac:chgData name="Antti Auvinen" userId="07a7fb21-2f28-4470-80df-ece9e447eafb" providerId="ADAL" clId="{EBA0CA26-6B4B-480B-AAD2-68D47E4137E3}" dt="2020-05-19T04:56:44.790" v="3198" actId="478"/>
          <ac:picMkLst>
            <pc:docMk/>
            <pc:sldMk cId="216621528" sldId="387"/>
            <ac:picMk id="234" creationId="{03DED733-703A-48EC-8701-861F43B1282F}"/>
          </ac:picMkLst>
        </pc:picChg>
        <pc:picChg chg="del">
          <ac:chgData name="Antti Auvinen" userId="07a7fb21-2f28-4470-80df-ece9e447eafb" providerId="ADAL" clId="{EBA0CA26-6B4B-480B-AAD2-68D47E4137E3}" dt="2020-05-19T04:56:44.790" v="3198" actId="478"/>
          <ac:picMkLst>
            <pc:docMk/>
            <pc:sldMk cId="216621528" sldId="387"/>
            <ac:picMk id="239" creationId="{31A5F5D2-596F-4D12-BBAE-F7278AB0F36F}"/>
          </ac:picMkLst>
        </pc:picChg>
        <pc:picChg chg="del">
          <ac:chgData name="Antti Auvinen" userId="07a7fb21-2f28-4470-80df-ece9e447eafb" providerId="ADAL" clId="{EBA0CA26-6B4B-480B-AAD2-68D47E4137E3}" dt="2020-05-19T04:56:44.790" v="3198" actId="478"/>
          <ac:picMkLst>
            <pc:docMk/>
            <pc:sldMk cId="216621528" sldId="387"/>
            <ac:picMk id="240" creationId="{F0DA62A6-2535-41CB-9386-A023DD5AF56D}"/>
          </ac:picMkLst>
        </pc:picChg>
        <pc:picChg chg="del">
          <ac:chgData name="Antti Auvinen" userId="07a7fb21-2f28-4470-80df-ece9e447eafb" providerId="ADAL" clId="{EBA0CA26-6B4B-480B-AAD2-68D47E4137E3}" dt="2020-05-19T04:56:44.790" v="3198" actId="478"/>
          <ac:picMkLst>
            <pc:docMk/>
            <pc:sldMk cId="216621528" sldId="387"/>
            <ac:picMk id="254" creationId="{E3E5EAA6-11B2-4958-9920-06C51E74BB59}"/>
          </ac:picMkLst>
        </pc:picChg>
        <pc:picChg chg="del">
          <ac:chgData name="Antti Auvinen" userId="07a7fb21-2f28-4470-80df-ece9e447eafb" providerId="ADAL" clId="{EBA0CA26-6B4B-480B-AAD2-68D47E4137E3}" dt="2020-05-19T04:56:44.790" v="3198" actId="478"/>
          <ac:picMkLst>
            <pc:docMk/>
            <pc:sldMk cId="216621528" sldId="387"/>
            <ac:picMk id="255" creationId="{A26EBF99-C05D-4C2E-9923-B1EA8BF02F38}"/>
          </ac:picMkLst>
        </pc:picChg>
        <pc:picChg chg="del">
          <ac:chgData name="Antti Auvinen" userId="07a7fb21-2f28-4470-80df-ece9e447eafb" providerId="ADAL" clId="{EBA0CA26-6B4B-480B-AAD2-68D47E4137E3}" dt="2020-05-19T04:56:44.790" v="3198" actId="478"/>
          <ac:picMkLst>
            <pc:docMk/>
            <pc:sldMk cId="216621528" sldId="387"/>
            <ac:picMk id="262" creationId="{AA7AF0B1-32C4-4839-8564-72A40DBE7775}"/>
          </ac:picMkLst>
        </pc:picChg>
        <pc:cxnChg chg="mod">
          <ac:chgData name="Antti Auvinen" userId="07a7fb21-2f28-4470-80df-ece9e447eafb" providerId="ADAL" clId="{EBA0CA26-6B4B-480B-AAD2-68D47E4137E3}" dt="2020-05-19T05:03:20.760" v="3278" actId="1076"/>
          <ac:cxnSpMkLst>
            <pc:docMk/>
            <pc:sldMk cId="216621528" sldId="387"/>
            <ac:cxnSpMk id="165" creationId="{962090E4-3130-46AB-9BFF-F0AA363BF014}"/>
          </ac:cxnSpMkLst>
        </pc:cxnChg>
        <pc:cxnChg chg="del">
          <ac:chgData name="Antti Auvinen" userId="07a7fb21-2f28-4470-80df-ece9e447eafb" providerId="ADAL" clId="{EBA0CA26-6B4B-480B-AAD2-68D47E4137E3}" dt="2020-05-19T04:55:47" v="3193" actId="478"/>
          <ac:cxnSpMkLst>
            <pc:docMk/>
            <pc:sldMk cId="216621528" sldId="387"/>
            <ac:cxnSpMk id="181" creationId="{AC6B5BB3-CB85-47BE-B87D-D17E4D141BA2}"/>
          </ac:cxnSpMkLst>
        </pc:cxnChg>
        <pc:cxnChg chg="add mod">
          <ac:chgData name="Antti Auvinen" userId="07a7fb21-2f28-4470-80df-ece9e447eafb" providerId="ADAL" clId="{EBA0CA26-6B4B-480B-AAD2-68D47E4137E3}" dt="2020-05-19T05:04:56.482" v="3286" actId="1076"/>
          <ac:cxnSpMkLst>
            <pc:docMk/>
            <pc:sldMk cId="216621528" sldId="387"/>
            <ac:cxnSpMk id="196" creationId="{C6F48322-78D9-4870-88C7-E2F712D18518}"/>
          </ac:cxnSpMkLst>
        </pc:cxnChg>
        <pc:cxnChg chg="del">
          <ac:chgData name="Antti Auvinen" userId="07a7fb21-2f28-4470-80df-ece9e447eafb" providerId="ADAL" clId="{EBA0CA26-6B4B-480B-AAD2-68D47E4137E3}" dt="2020-05-19T04:56:12.387" v="3196" actId="478"/>
          <ac:cxnSpMkLst>
            <pc:docMk/>
            <pc:sldMk cId="216621528" sldId="387"/>
            <ac:cxnSpMk id="213" creationId="{1D496BEA-AF22-482F-A8EC-F9032A726A6A}"/>
          </ac:cxnSpMkLst>
        </pc:cxnChg>
        <pc:cxnChg chg="del mod">
          <ac:chgData name="Antti Auvinen" userId="07a7fb21-2f28-4470-80df-ece9e447eafb" providerId="ADAL" clId="{EBA0CA26-6B4B-480B-AAD2-68D47E4137E3}" dt="2020-05-19T05:05:55.966" v="3291" actId="478"/>
          <ac:cxnSpMkLst>
            <pc:docMk/>
            <pc:sldMk cId="216621528" sldId="387"/>
            <ac:cxnSpMk id="231" creationId="{014E830B-B305-47FA-BD1F-F55A345A7C4B}"/>
          </ac:cxnSpMkLst>
        </pc:cxnChg>
        <pc:cxnChg chg="del">
          <ac:chgData name="Antti Auvinen" userId="07a7fb21-2f28-4470-80df-ece9e447eafb" providerId="ADAL" clId="{EBA0CA26-6B4B-480B-AAD2-68D47E4137E3}" dt="2020-05-19T04:56:48.795" v="3199" actId="478"/>
          <ac:cxnSpMkLst>
            <pc:docMk/>
            <pc:sldMk cId="216621528" sldId="387"/>
            <ac:cxnSpMk id="246" creationId="{5BFA29DF-6A30-4916-BFD8-FC85E8FBFD94}"/>
          </ac:cxnSpMkLst>
        </pc:cxnChg>
        <pc:cxnChg chg="del">
          <ac:chgData name="Antti Auvinen" userId="07a7fb21-2f28-4470-80df-ece9e447eafb" providerId="ADAL" clId="{EBA0CA26-6B4B-480B-AAD2-68D47E4137E3}" dt="2020-05-19T04:56:44.790" v="3198" actId="478"/>
          <ac:cxnSpMkLst>
            <pc:docMk/>
            <pc:sldMk cId="216621528" sldId="387"/>
            <ac:cxnSpMk id="261" creationId="{2DA8380A-597D-4961-8D68-593DEB8619D3}"/>
          </ac:cxnSpMkLst>
        </pc:cxnChg>
      </pc:sldChg>
      <pc:sldChg chg="add del">
        <pc:chgData name="Antti Auvinen" userId="07a7fb21-2f28-4470-80df-ece9e447eafb" providerId="ADAL" clId="{EBA0CA26-6B4B-480B-AAD2-68D47E4137E3}" dt="2020-05-18T19:21:54.395" v="3187" actId="2696"/>
        <pc:sldMkLst>
          <pc:docMk/>
          <pc:sldMk cId="2395951345" sldId="387"/>
        </pc:sldMkLst>
      </pc:sldChg>
      <pc:sldChg chg="addSp modSp add mod">
        <pc:chgData name="Antti Auvinen" userId="07a7fb21-2f28-4470-80df-ece9e447eafb" providerId="ADAL" clId="{EBA0CA26-6B4B-480B-AAD2-68D47E4137E3}" dt="2020-05-19T05:45:08.406" v="3540" actId="20577"/>
        <pc:sldMkLst>
          <pc:docMk/>
          <pc:sldMk cId="337013742" sldId="388"/>
        </pc:sldMkLst>
        <pc:spChg chg="mod">
          <ac:chgData name="Antti Auvinen" userId="07a7fb21-2f28-4470-80df-ece9e447eafb" providerId="ADAL" clId="{EBA0CA26-6B4B-480B-AAD2-68D47E4137E3}" dt="2020-05-19T05:08:35.226" v="3296" actId="790"/>
          <ac:spMkLst>
            <pc:docMk/>
            <pc:sldMk cId="337013742" sldId="388"/>
            <ac:spMk id="2" creationId="{E873C650-904E-4F9F-BBF1-9D8DDFD4AB30}"/>
          </ac:spMkLst>
        </pc:spChg>
        <pc:spChg chg="mod">
          <ac:chgData name="Antti Auvinen" userId="07a7fb21-2f28-4470-80df-ece9e447eafb" providerId="ADAL" clId="{EBA0CA26-6B4B-480B-AAD2-68D47E4137E3}" dt="2020-05-19T05:08:35.226" v="3296" actId="790"/>
          <ac:spMkLst>
            <pc:docMk/>
            <pc:sldMk cId="337013742" sldId="388"/>
            <ac:spMk id="3" creationId="{8A778B45-4200-4444-975E-B7F3763827D8}"/>
          </ac:spMkLst>
        </pc:spChg>
        <pc:spChg chg="mod">
          <ac:chgData name="Antti Auvinen" userId="07a7fb21-2f28-4470-80df-ece9e447eafb" providerId="ADAL" clId="{EBA0CA26-6B4B-480B-AAD2-68D47E4137E3}" dt="2020-05-19T05:08:35.226" v="3296" actId="790"/>
          <ac:spMkLst>
            <pc:docMk/>
            <pc:sldMk cId="337013742" sldId="388"/>
            <ac:spMk id="5" creationId="{6939B0F2-5422-4B5A-99C2-846540CD3A47}"/>
          </ac:spMkLst>
        </pc:spChg>
        <pc:spChg chg="mod">
          <ac:chgData name="Antti Auvinen" userId="07a7fb21-2f28-4470-80df-ece9e447eafb" providerId="ADAL" clId="{EBA0CA26-6B4B-480B-AAD2-68D47E4137E3}" dt="2020-05-19T05:08:35.226" v="3296" actId="790"/>
          <ac:spMkLst>
            <pc:docMk/>
            <pc:sldMk cId="337013742" sldId="388"/>
            <ac:spMk id="6" creationId="{D5DAAE26-C3CF-41A5-90CF-A1E9F243B33A}"/>
          </ac:spMkLst>
        </pc:spChg>
        <pc:spChg chg="mod">
          <ac:chgData name="Antti Auvinen" userId="07a7fb21-2f28-4470-80df-ece9e447eafb" providerId="ADAL" clId="{EBA0CA26-6B4B-480B-AAD2-68D47E4137E3}" dt="2020-05-19T05:08:35.226" v="3296" actId="790"/>
          <ac:spMkLst>
            <pc:docMk/>
            <pc:sldMk cId="337013742" sldId="388"/>
            <ac:spMk id="7" creationId="{249A9079-0676-46D3-BF20-6022CF4E78A6}"/>
          </ac:spMkLst>
        </pc:spChg>
        <pc:spChg chg="mod">
          <ac:chgData name="Antti Auvinen" userId="07a7fb21-2f28-4470-80df-ece9e447eafb" providerId="ADAL" clId="{EBA0CA26-6B4B-480B-AAD2-68D47E4137E3}" dt="2020-05-19T05:08:35.226" v="3296" actId="790"/>
          <ac:spMkLst>
            <pc:docMk/>
            <pc:sldMk cId="337013742" sldId="388"/>
            <ac:spMk id="10" creationId="{6E062D1B-025D-406E-A0CD-E3F929769A99}"/>
          </ac:spMkLst>
        </pc:spChg>
        <pc:spChg chg="mod">
          <ac:chgData name="Antti Auvinen" userId="07a7fb21-2f28-4470-80df-ece9e447eafb" providerId="ADAL" clId="{EBA0CA26-6B4B-480B-AAD2-68D47E4137E3}" dt="2020-05-19T05:08:35.226" v="3296" actId="790"/>
          <ac:spMkLst>
            <pc:docMk/>
            <pc:sldMk cId="337013742" sldId="388"/>
            <ac:spMk id="11" creationId="{90FEFCF0-8505-40F8-ACCD-F58574F4C025}"/>
          </ac:spMkLst>
        </pc:spChg>
        <pc:spChg chg="mod">
          <ac:chgData name="Antti Auvinen" userId="07a7fb21-2f28-4470-80df-ece9e447eafb" providerId="ADAL" clId="{EBA0CA26-6B4B-480B-AAD2-68D47E4137E3}" dt="2020-05-19T05:08:35.226" v="3296" actId="790"/>
          <ac:spMkLst>
            <pc:docMk/>
            <pc:sldMk cId="337013742" sldId="388"/>
            <ac:spMk id="12" creationId="{C34BE7CD-FA21-401A-8A85-FD79C2F59BAF}"/>
          </ac:spMkLst>
        </pc:spChg>
        <pc:spChg chg="mod">
          <ac:chgData name="Antti Auvinen" userId="07a7fb21-2f28-4470-80df-ece9e447eafb" providerId="ADAL" clId="{EBA0CA26-6B4B-480B-AAD2-68D47E4137E3}" dt="2020-05-19T05:08:35.226" v="3296" actId="790"/>
          <ac:spMkLst>
            <pc:docMk/>
            <pc:sldMk cId="337013742" sldId="388"/>
            <ac:spMk id="13" creationId="{976C03C4-41B0-441E-849B-1824A3008F8A}"/>
          </ac:spMkLst>
        </pc:spChg>
        <pc:spChg chg="mod">
          <ac:chgData name="Antti Auvinen" userId="07a7fb21-2f28-4470-80df-ece9e447eafb" providerId="ADAL" clId="{EBA0CA26-6B4B-480B-AAD2-68D47E4137E3}" dt="2020-05-19T05:08:35.226" v="3296" actId="790"/>
          <ac:spMkLst>
            <pc:docMk/>
            <pc:sldMk cId="337013742" sldId="388"/>
            <ac:spMk id="14" creationId="{4AFE4C3D-A65E-44A5-A363-58A353F8F019}"/>
          </ac:spMkLst>
        </pc:spChg>
        <pc:spChg chg="mod">
          <ac:chgData name="Antti Auvinen" userId="07a7fb21-2f28-4470-80df-ece9e447eafb" providerId="ADAL" clId="{EBA0CA26-6B4B-480B-AAD2-68D47E4137E3}" dt="2020-05-19T05:08:35.226" v="3296" actId="790"/>
          <ac:spMkLst>
            <pc:docMk/>
            <pc:sldMk cId="337013742" sldId="388"/>
            <ac:spMk id="15" creationId="{28541364-407C-443D-AA71-81F1EB1DED06}"/>
          </ac:spMkLst>
        </pc:spChg>
        <pc:spChg chg="mod">
          <ac:chgData name="Antti Auvinen" userId="07a7fb21-2f28-4470-80df-ece9e447eafb" providerId="ADAL" clId="{EBA0CA26-6B4B-480B-AAD2-68D47E4137E3}" dt="2020-05-19T05:08:35.226" v="3296" actId="790"/>
          <ac:spMkLst>
            <pc:docMk/>
            <pc:sldMk cId="337013742" sldId="388"/>
            <ac:spMk id="17" creationId="{C5357E6C-8D62-455B-9B94-6D5C13CC87FE}"/>
          </ac:spMkLst>
        </pc:spChg>
        <pc:spChg chg="mod">
          <ac:chgData name="Antti Auvinen" userId="07a7fb21-2f28-4470-80df-ece9e447eafb" providerId="ADAL" clId="{EBA0CA26-6B4B-480B-AAD2-68D47E4137E3}" dt="2020-05-19T05:08:35.226" v="3296" actId="790"/>
          <ac:spMkLst>
            <pc:docMk/>
            <pc:sldMk cId="337013742" sldId="388"/>
            <ac:spMk id="18" creationId="{3EDC0120-9437-4809-92CD-9DB16AECE446}"/>
          </ac:spMkLst>
        </pc:spChg>
        <pc:spChg chg="mod">
          <ac:chgData name="Antti Auvinen" userId="07a7fb21-2f28-4470-80df-ece9e447eafb" providerId="ADAL" clId="{EBA0CA26-6B4B-480B-AAD2-68D47E4137E3}" dt="2020-05-19T05:08:35.226" v="3296" actId="790"/>
          <ac:spMkLst>
            <pc:docMk/>
            <pc:sldMk cId="337013742" sldId="388"/>
            <ac:spMk id="19" creationId="{34FCDB59-ED36-438C-AC64-D8703E634AF4}"/>
          </ac:spMkLst>
        </pc:spChg>
        <pc:spChg chg="mod">
          <ac:chgData name="Antti Auvinen" userId="07a7fb21-2f28-4470-80df-ece9e447eafb" providerId="ADAL" clId="{EBA0CA26-6B4B-480B-AAD2-68D47E4137E3}" dt="2020-05-19T05:08:35.226" v="3296" actId="790"/>
          <ac:spMkLst>
            <pc:docMk/>
            <pc:sldMk cId="337013742" sldId="388"/>
            <ac:spMk id="20" creationId="{ACE0B775-4F11-430D-BBFE-BF3D5DBEB732}"/>
          </ac:spMkLst>
        </pc:spChg>
        <pc:spChg chg="mod">
          <ac:chgData name="Antti Auvinen" userId="07a7fb21-2f28-4470-80df-ece9e447eafb" providerId="ADAL" clId="{EBA0CA26-6B4B-480B-AAD2-68D47E4137E3}" dt="2020-05-19T05:08:35.226" v="3296" actId="790"/>
          <ac:spMkLst>
            <pc:docMk/>
            <pc:sldMk cId="337013742" sldId="388"/>
            <ac:spMk id="21" creationId="{ECA9EFD3-AA4C-4143-A079-87BEF262681D}"/>
          </ac:spMkLst>
        </pc:spChg>
        <pc:spChg chg="mod">
          <ac:chgData name="Antti Auvinen" userId="07a7fb21-2f28-4470-80df-ece9e447eafb" providerId="ADAL" clId="{EBA0CA26-6B4B-480B-AAD2-68D47E4137E3}" dt="2020-05-19T05:08:35.226" v="3296" actId="790"/>
          <ac:spMkLst>
            <pc:docMk/>
            <pc:sldMk cId="337013742" sldId="388"/>
            <ac:spMk id="23" creationId="{5EE7AC94-3155-435C-8901-8EA4B069A3FB}"/>
          </ac:spMkLst>
        </pc:spChg>
        <pc:spChg chg="mod">
          <ac:chgData name="Antti Auvinen" userId="07a7fb21-2f28-4470-80df-ece9e447eafb" providerId="ADAL" clId="{EBA0CA26-6B4B-480B-AAD2-68D47E4137E3}" dt="2020-05-19T05:08:35.226" v="3296" actId="790"/>
          <ac:spMkLst>
            <pc:docMk/>
            <pc:sldMk cId="337013742" sldId="388"/>
            <ac:spMk id="24" creationId="{574BEB1F-D97F-460D-AFAA-40698B7F95C5}"/>
          </ac:spMkLst>
        </pc:spChg>
        <pc:spChg chg="mod">
          <ac:chgData name="Antti Auvinen" userId="07a7fb21-2f28-4470-80df-ece9e447eafb" providerId="ADAL" clId="{EBA0CA26-6B4B-480B-AAD2-68D47E4137E3}" dt="2020-05-19T05:44:11.630" v="3525" actId="1076"/>
          <ac:spMkLst>
            <pc:docMk/>
            <pc:sldMk cId="337013742" sldId="388"/>
            <ac:spMk id="26" creationId="{7AA7AAB7-7DE0-4339-BF91-7E4C4512B1A0}"/>
          </ac:spMkLst>
        </pc:spChg>
        <pc:spChg chg="mod">
          <ac:chgData name="Antti Auvinen" userId="07a7fb21-2f28-4470-80df-ece9e447eafb" providerId="ADAL" clId="{EBA0CA26-6B4B-480B-AAD2-68D47E4137E3}" dt="2020-05-19T05:44:11.630" v="3525" actId="1076"/>
          <ac:spMkLst>
            <pc:docMk/>
            <pc:sldMk cId="337013742" sldId="388"/>
            <ac:spMk id="27" creationId="{201FB216-7824-4212-A315-091A702CFFBD}"/>
          </ac:spMkLst>
        </pc:spChg>
        <pc:spChg chg="add mod">
          <ac:chgData name="Antti Auvinen" userId="07a7fb21-2f28-4470-80df-ece9e447eafb" providerId="ADAL" clId="{EBA0CA26-6B4B-480B-AAD2-68D47E4137E3}" dt="2020-05-19T05:45:08.406" v="3540" actId="20577"/>
          <ac:spMkLst>
            <pc:docMk/>
            <pc:sldMk cId="337013742" sldId="388"/>
            <ac:spMk id="28" creationId="{DC941792-CDE3-4733-83BE-C2FD2B62FA36}"/>
          </ac:spMkLst>
        </pc:spChg>
      </pc:sldChg>
      <pc:sldChg chg="addSp modSp add mod">
        <pc:chgData name="Antti Auvinen" userId="07a7fb21-2f28-4470-80df-ece9e447eafb" providerId="ADAL" clId="{EBA0CA26-6B4B-480B-AAD2-68D47E4137E3}" dt="2020-05-19T05:43:20.061" v="3520" actId="20577"/>
        <pc:sldMkLst>
          <pc:docMk/>
          <pc:sldMk cId="3713329907" sldId="389"/>
        </pc:sldMkLst>
        <pc:spChg chg="add mod">
          <ac:chgData name="Antti Auvinen" userId="07a7fb21-2f28-4470-80df-ece9e447eafb" providerId="ADAL" clId="{EBA0CA26-6B4B-480B-AAD2-68D47E4137E3}" dt="2020-05-19T05:43:20.061" v="3520" actId="20577"/>
          <ac:spMkLst>
            <pc:docMk/>
            <pc:sldMk cId="3713329907" sldId="389"/>
            <ac:spMk id="24" creationId="{ED80EA29-991D-4CF8-A4FA-E61B6A227AC3}"/>
          </ac:spMkLst>
        </pc:spChg>
        <pc:spChg chg="mod">
          <ac:chgData name="Antti Auvinen" userId="07a7fb21-2f28-4470-80df-ece9e447eafb" providerId="ADAL" clId="{EBA0CA26-6B4B-480B-AAD2-68D47E4137E3}" dt="2020-05-19T05:42:09.330" v="3501" actId="1076"/>
          <ac:spMkLst>
            <pc:docMk/>
            <pc:sldMk cId="3713329907" sldId="389"/>
            <ac:spMk id="26" creationId="{7AA7AAB7-7DE0-4339-BF91-7E4C4512B1A0}"/>
          </ac:spMkLst>
        </pc:spChg>
        <pc:spChg chg="mod">
          <ac:chgData name="Antti Auvinen" userId="07a7fb21-2f28-4470-80df-ece9e447eafb" providerId="ADAL" clId="{EBA0CA26-6B4B-480B-AAD2-68D47E4137E3}" dt="2020-05-19T05:42:09.330" v="3501" actId="1076"/>
          <ac:spMkLst>
            <pc:docMk/>
            <pc:sldMk cId="3713329907" sldId="389"/>
            <ac:spMk id="27" creationId="{201FB216-7824-4212-A315-091A702CFFBD}"/>
          </ac:spMkLst>
        </pc:spChg>
      </pc:sldChg>
      <pc:sldChg chg="addSp modSp add mod">
        <pc:chgData name="Antti Auvinen" userId="07a7fb21-2f28-4470-80df-ece9e447eafb" providerId="ADAL" clId="{EBA0CA26-6B4B-480B-AAD2-68D47E4137E3}" dt="2020-05-19T07:47:49.072" v="3541" actId="1076"/>
        <pc:sldMkLst>
          <pc:docMk/>
          <pc:sldMk cId="627377915" sldId="390"/>
        </pc:sldMkLst>
        <pc:spChg chg="mod">
          <ac:chgData name="Antti Auvinen" userId="07a7fb21-2f28-4470-80df-ece9e447eafb" providerId="ADAL" clId="{EBA0CA26-6B4B-480B-AAD2-68D47E4137E3}" dt="2020-05-19T05:27:51.708" v="3410" actId="20577"/>
          <ac:spMkLst>
            <pc:docMk/>
            <pc:sldMk cId="627377915" sldId="390"/>
            <ac:spMk id="5" creationId="{6939B0F2-5422-4B5A-99C2-846540CD3A47}"/>
          </ac:spMkLst>
        </pc:spChg>
        <pc:spChg chg="add mod">
          <ac:chgData name="Antti Auvinen" userId="07a7fb21-2f28-4470-80df-ece9e447eafb" providerId="ADAL" clId="{EBA0CA26-6B4B-480B-AAD2-68D47E4137E3}" dt="2020-05-19T05:22:35.907" v="3355" actId="2711"/>
          <ac:spMkLst>
            <pc:docMk/>
            <pc:sldMk cId="627377915" sldId="390"/>
            <ac:spMk id="16" creationId="{3DB97380-7E8F-462E-98A1-48DF1A1D64EB}"/>
          </ac:spMkLst>
        </pc:spChg>
        <pc:spChg chg="mod">
          <ac:chgData name="Antti Auvinen" userId="07a7fb21-2f28-4470-80df-ece9e447eafb" providerId="ADAL" clId="{EBA0CA26-6B4B-480B-AAD2-68D47E4137E3}" dt="2020-05-19T05:27:29.794" v="3407" actId="1076"/>
          <ac:spMkLst>
            <pc:docMk/>
            <pc:sldMk cId="627377915" sldId="390"/>
            <ac:spMk id="23" creationId="{5EE7AC94-3155-435C-8901-8EA4B069A3FB}"/>
          </ac:spMkLst>
        </pc:spChg>
        <pc:spChg chg="mod">
          <ac:chgData name="Antti Auvinen" userId="07a7fb21-2f28-4470-80df-ece9e447eafb" providerId="ADAL" clId="{EBA0CA26-6B4B-480B-AAD2-68D47E4137E3}" dt="2020-05-19T05:11:32.450" v="3304" actId="1076"/>
          <ac:spMkLst>
            <pc:docMk/>
            <pc:sldMk cId="627377915" sldId="390"/>
            <ac:spMk id="26" creationId="{7AA7AAB7-7DE0-4339-BF91-7E4C4512B1A0}"/>
          </ac:spMkLst>
        </pc:spChg>
        <pc:spChg chg="mod">
          <ac:chgData name="Antti Auvinen" userId="07a7fb21-2f28-4470-80df-ece9e447eafb" providerId="ADAL" clId="{EBA0CA26-6B4B-480B-AAD2-68D47E4137E3}" dt="2020-05-19T05:11:32.450" v="3304" actId="1076"/>
          <ac:spMkLst>
            <pc:docMk/>
            <pc:sldMk cId="627377915" sldId="390"/>
            <ac:spMk id="27" creationId="{201FB216-7824-4212-A315-091A702CFFBD}"/>
          </ac:spMkLst>
        </pc:spChg>
        <pc:spChg chg="add mod">
          <ac:chgData name="Antti Auvinen" userId="07a7fb21-2f28-4470-80df-ece9e447eafb" providerId="ADAL" clId="{EBA0CA26-6B4B-480B-AAD2-68D47E4137E3}" dt="2020-05-19T05:25:28.018" v="3399" actId="1076"/>
          <ac:spMkLst>
            <pc:docMk/>
            <pc:sldMk cId="627377915" sldId="390"/>
            <ac:spMk id="28" creationId="{E73B6337-86F2-4F5C-BD77-B3F6578D8CCD}"/>
          </ac:spMkLst>
        </pc:spChg>
        <pc:spChg chg="add mod">
          <ac:chgData name="Antti Auvinen" userId="07a7fb21-2f28-4470-80df-ece9e447eafb" providerId="ADAL" clId="{EBA0CA26-6B4B-480B-AAD2-68D47E4137E3}" dt="2020-05-19T05:27:41.150" v="3408" actId="1076"/>
          <ac:spMkLst>
            <pc:docMk/>
            <pc:sldMk cId="627377915" sldId="390"/>
            <ac:spMk id="29" creationId="{CBD67CC2-40BD-4A53-9738-06B1EE8921A1}"/>
          </ac:spMkLst>
        </pc:spChg>
        <pc:spChg chg="add mod">
          <ac:chgData name="Antti Auvinen" userId="07a7fb21-2f28-4470-80df-ece9e447eafb" providerId="ADAL" clId="{EBA0CA26-6B4B-480B-AAD2-68D47E4137E3}" dt="2020-05-19T05:25:28.018" v="3399" actId="1076"/>
          <ac:spMkLst>
            <pc:docMk/>
            <pc:sldMk cId="627377915" sldId="390"/>
            <ac:spMk id="30" creationId="{9B76D412-78F1-4951-BD6C-11C331B5CA34}"/>
          </ac:spMkLst>
        </pc:spChg>
        <pc:spChg chg="add mod">
          <ac:chgData name="Antti Auvinen" userId="07a7fb21-2f28-4470-80df-ece9e447eafb" providerId="ADAL" clId="{EBA0CA26-6B4B-480B-AAD2-68D47E4137E3}" dt="2020-05-19T05:18:12.705" v="3332" actId="20577"/>
          <ac:spMkLst>
            <pc:docMk/>
            <pc:sldMk cId="627377915" sldId="390"/>
            <ac:spMk id="32" creationId="{41924442-BDB8-47CE-B0DE-7B628414569E}"/>
          </ac:spMkLst>
        </pc:spChg>
        <pc:spChg chg="add mod">
          <ac:chgData name="Antti Auvinen" userId="07a7fb21-2f28-4470-80df-ece9e447eafb" providerId="ADAL" clId="{EBA0CA26-6B4B-480B-AAD2-68D47E4137E3}" dt="2020-05-19T05:22:17.304" v="3354" actId="255"/>
          <ac:spMkLst>
            <pc:docMk/>
            <pc:sldMk cId="627377915" sldId="390"/>
            <ac:spMk id="33" creationId="{A27B86D9-5B5B-4321-A169-C4099D30C7A6}"/>
          </ac:spMkLst>
        </pc:spChg>
        <pc:spChg chg="add mod">
          <ac:chgData name="Antti Auvinen" userId="07a7fb21-2f28-4470-80df-ece9e447eafb" providerId="ADAL" clId="{EBA0CA26-6B4B-480B-AAD2-68D47E4137E3}" dt="2020-05-19T05:23:38.434" v="3391" actId="1076"/>
          <ac:spMkLst>
            <pc:docMk/>
            <pc:sldMk cId="627377915" sldId="390"/>
            <ac:spMk id="34" creationId="{3576DEC8-F2E3-4621-A0FC-304AA19C464E}"/>
          </ac:spMkLst>
        </pc:spChg>
        <pc:spChg chg="add mod">
          <ac:chgData name="Antti Auvinen" userId="07a7fb21-2f28-4470-80df-ece9e447eafb" providerId="ADAL" clId="{EBA0CA26-6B4B-480B-AAD2-68D47E4137E3}" dt="2020-05-19T05:27:02.487" v="3406" actId="14100"/>
          <ac:spMkLst>
            <pc:docMk/>
            <pc:sldMk cId="627377915" sldId="390"/>
            <ac:spMk id="35" creationId="{C3C9A71C-0419-489D-9324-5DA91EE28D7A}"/>
          </ac:spMkLst>
        </pc:spChg>
        <pc:spChg chg="add mod">
          <ac:chgData name="Antti Auvinen" userId="07a7fb21-2f28-4470-80df-ece9e447eafb" providerId="ADAL" clId="{EBA0CA26-6B4B-480B-AAD2-68D47E4137E3}" dt="2020-05-19T05:43:54.666" v="3522" actId="1076"/>
          <ac:spMkLst>
            <pc:docMk/>
            <pc:sldMk cId="627377915" sldId="390"/>
            <ac:spMk id="36" creationId="{68F377DA-263A-420F-9098-7FCBA3134A5F}"/>
          </ac:spMkLst>
        </pc:spChg>
        <pc:picChg chg="add mod">
          <ac:chgData name="Antti Auvinen" userId="07a7fb21-2f28-4470-80df-ece9e447eafb" providerId="ADAL" clId="{EBA0CA26-6B4B-480B-AAD2-68D47E4137E3}" dt="2020-05-19T05:25:17.190" v="3397" actId="14100"/>
          <ac:picMkLst>
            <pc:docMk/>
            <pc:sldMk cId="627377915" sldId="390"/>
            <ac:picMk id="25" creationId="{6028988E-4354-4FE2-86E5-D766C77A2827}"/>
          </ac:picMkLst>
        </pc:picChg>
        <pc:picChg chg="add mod">
          <ac:chgData name="Antti Auvinen" userId="07a7fb21-2f28-4470-80df-ece9e447eafb" providerId="ADAL" clId="{EBA0CA26-6B4B-480B-AAD2-68D47E4137E3}" dt="2020-05-19T07:47:49.072" v="3541" actId="1076"/>
          <ac:picMkLst>
            <pc:docMk/>
            <pc:sldMk cId="627377915" sldId="390"/>
            <ac:picMk id="31" creationId="{705A71D6-9D6E-4F41-A279-41717E46FCBD}"/>
          </ac:picMkLst>
        </pc:picChg>
      </pc:sldChg>
      <pc:sldChg chg="addSp delSp modSp add mod">
        <pc:chgData name="Antti Auvinen" userId="07a7fb21-2f28-4470-80df-ece9e447eafb" providerId="ADAL" clId="{EBA0CA26-6B4B-480B-AAD2-68D47E4137E3}" dt="2020-05-19T05:41:36.063" v="3498" actId="1076"/>
        <pc:sldMkLst>
          <pc:docMk/>
          <pc:sldMk cId="1915220580" sldId="391"/>
        </pc:sldMkLst>
        <pc:spChg chg="mod">
          <ac:chgData name="Antti Auvinen" userId="07a7fb21-2f28-4470-80df-ece9e447eafb" providerId="ADAL" clId="{EBA0CA26-6B4B-480B-AAD2-68D47E4137E3}" dt="2020-05-19T05:35:18.415" v="3449" actId="20577"/>
          <ac:spMkLst>
            <pc:docMk/>
            <pc:sldMk cId="1915220580" sldId="391"/>
            <ac:spMk id="5" creationId="{6939B0F2-5422-4B5A-99C2-846540CD3A47}"/>
          </ac:spMkLst>
        </pc:spChg>
        <pc:spChg chg="add mod">
          <ac:chgData name="Antti Auvinen" userId="07a7fb21-2f28-4470-80df-ece9e447eafb" providerId="ADAL" clId="{EBA0CA26-6B4B-480B-AAD2-68D47E4137E3}" dt="2020-05-19T05:34:42.854" v="3445" actId="2085"/>
          <ac:spMkLst>
            <pc:docMk/>
            <pc:sldMk cId="1915220580" sldId="391"/>
            <ac:spMk id="16" creationId="{49D13EAA-D1F7-415A-A743-53FFAB3ABF73}"/>
          </ac:spMkLst>
        </pc:spChg>
        <pc:spChg chg="mod">
          <ac:chgData name="Antti Auvinen" userId="07a7fb21-2f28-4470-80df-ece9e447eafb" providerId="ADAL" clId="{EBA0CA26-6B4B-480B-AAD2-68D47E4137E3}" dt="2020-05-19T05:38:04.728" v="3469" actId="20577"/>
          <ac:spMkLst>
            <pc:docMk/>
            <pc:sldMk cId="1915220580" sldId="391"/>
            <ac:spMk id="19" creationId="{34FCDB59-ED36-438C-AC64-D8703E634AF4}"/>
          </ac:spMkLst>
        </pc:spChg>
        <pc:spChg chg="add mod">
          <ac:chgData name="Antti Auvinen" userId="07a7fb21-2f28-4470-80df-ece9e447eafb" providerId="ADAL" clId="{EBA0CA26-6B4B-480B-AAD2-68D47E4137E3}" dt="2020-05-19T05:37:38.078" v="3465" actId="1076"/>
          <ac:spMkLst>
            <pc:docMk/>
            <pc:sldMk cId="1915220580" sldId="391"/>
            <ac:spMk id="22" creationId="{3D8D22D8-236D-4B37-8FCF-D38CA6F905D3}"/>
          </ac:spMkLst>
        </pc:spChg>
        <pc:spChg chg="add mod">
          <ac:chgData name="Antti Auvinen" userId="07a7fb21-2f28-4470-80df-ece9e447eafb" providerId="ADAL" clId="{EBA0CA26-6B4B-480B-AAD2-68D47E4137E3}" dt="2020-05-19T05:29:10.209" v="3413"/>
          <ac:spMkLst>
            <pc:docMk/>
            <pc:sldMk cId="1915220580" sldId="391"/>
            <ac:spMk id="24" creationId="{2672DA44-521A-4FE8-89B8-979BE0B772B0}"/>
          </ac:spMkLst>
        </pc:spChg>
        <pc:spChg chg="mod">
          <ac:chgData name="Antti Auvinen" userId="07a7fb21-2f28-4470-80df-ece9e447eafb" providerId="ADAL" clId="{EBA0CA26-6B4B-480B-AAD2-68D47E4137E3}" dt="2020-05-19T05:28:46.828" v="3412" actId="1076"/>
          <ac:spMkLst>
            <pc:docMk/>
            <pc:sldMk cId="1915220580" sldId="391"/>
            <ac:spMk id="26" creationId="{7AA7AAB7-7DE0-4339-BF91-7E4C4512B1A0}"/>
          </ac:spMkLst>
        </pc:spChg>
        <pc:spChg chg="mod">
          <ac:chgData name="Antti Auvinen" userId="07a7fb21-2f28-4470-80df-ece9e447eafb" providerId="ADAL" clId="{EBA0CA26-6B4B-480B-AAD2-68D47E4137E3}" dt="2020-05-19T05:28:46.828" v="3412" actId="1076"/>
          <ac:spMkLst>
            <pc:docMk/>
            <pc:sldMk cId="1915220580" sldId="391"/>
            <ac:spMk id="27" creationId="{201FB216-7824-4212-A315-091A702CFFBD}"/>
          </ac:spMkLst>
        </pc:spChg>
        <pc:spChg chg="add mod">
          <ac:chgData name="Antti Auvinen" userId="07a7fb21-2f28-4470-80df-ece9e447eafb" providerId="ADAL" clId="{EBA0CA26-6B4B-480B-AAD2-68D47E4137E3}" dt="2020-05-19T05:37:45.035" v="3466" actId="1076"/>
          <ac:spMkLst>
            <pc:docMk/>
            <pc:sldMk cId="1915220580" sldId="391"/>
            <ac:spMk id="28" creationId="{EB1E7A3E-4843-42B2-9917-CEEA02A7B134}"/>
          </ac:spMkLst>
        </pc:spChg>
        <pc:spChg chg="add mod">
          <ac:chgData name="Antti Auvinen" userId="07a7fb21-2f28-4470-80df-ece9e447eafb" providerId="ADAL" clId="{EBA0CA26-6B4B-480B-AAD2-68D47E4137E3}" dt="2020-05-19T05:29:32.610" v="3415" actId="1076"/>
          <ac:spMkLst>
            <pc:docMk/>
            <pc:sldMk cId="1915220580" sldId="391"/>
            <ac:spMk id="29" creationId="{1E6F4CBA-8B41-412A-B17C-249317622C55}"/>
          </ac:spMkLst>
        </pc:spChg>
        <pc:spChg chg="add del mod">
          <ac:chgData name="Antti Auvinen" userId="07a7fb21-2f28-4470-80df-ece9e447eafb" providerId="ADAL" clId="{EBA0CA26-6B4B-480B-AAD2-68D47E4137E3}" dt="2020-05-19T05:29:26.734" v="3414" actId="478"/>
          <ac:spMkLst>
            <pc:docMk/>
            <pc:sldMk cId="1915220580" sldId="391"/>
            <ac:spMk id="30" creationId="{3D2E50FB-34AD-451E-A26F-CE7E3FC1E898}"/>
          </ac:spMkLst>
        </pc:spChg>
        <pc:spChg chg="add mod">
          <ac:chgData name="Antti Auvinen" userId="07a7fb21-2f28-4470-80df-ece9e447eafb" providerId="ADAL" clId="{EBA0CA26-6B4B-480B-AAD2-68D47E4137E3}" dt="2020-05-19T05:29:10.209" v="3413"/>
          <ac:spMkLst>
            <pc:docMk/>
            <pc:sldMk cId="1915220580" sldId="391"/>
            <ac:spMk id="32" creationId="{765B1039-A1C3-4AA4-AE51-E0887A77DA87}"/>
          </ac:spMkLst>
        </pc:spChg>
        <pc:spChg chg="add mod">
          <ac:chgData name="Antti Auvinen" userId="07a7fb21-2f28-4470-80df-ece9e447eafb" providerId="ADAL" clId="{EBA0CA26-6B4B-480B-AAD2-68D47E4137E3}" dt="2020-05-19T05:29:10.209" v="3413"/>
          <ac:spMkLst>
            <pc:docMk/>
            <pc:sldMk cId="1915220580" sldId="391"/>
            <ac:spMk id="33" creationId="{AD25CE21-1BCC-4D62-B0ED-1201F824090A}"/>
          </ac:spMkLst>
        </pc:spChg>
        <pc:spChg chg="add mod">
          <ac:chgData name="Antti Auvinen" userId="07a7fb21-2f28-4470-80df-ece9e447eafb" providerId="ADAL" clId="{EBA0CA26-6B4B-480B-AAD2-68D47E4137E3}" dt="2020-05-19T05:29:10.209" v="3413"/>
          <ac:spMkLst>
            <pc:docMk/>
            <pc:sldMk cId="1915220580" sldId="391"/>
            <ac:spMk id="34" creationId="{469D37A0-B0B1-432C-A95E-5A7A79A31A3B}"/>
          </ac:spMkLst>
        </pc:spChg>
        <pc:spChg chg="add mod">
          <ac:chgData name="Antti Auvinen" userId="07a7fb21-2f28-4470-80df-ece9e447eafb" providerId="ADAL" clId="{EBA0CA26-6B4B-480B-AAD2-68D47E4137E3}" dt="2020-05-19T05:29:10.209" v="3413"/>
          <ac:spMkLst>
            <pc:docMk/>
            <pc:sldMk cId="1915220580" sldId="391"/>
            <ac:spMk id="35" creationId="{F0F711F6-639B-476A-89A6-8E51FC2A3E16}"/>
          </ac:spMkLst>
        </pc:spChg>
        <pc:spChg chg="add del mod">
          <ac:chgData name="Antti Auvinen" userId="07a7fb21-2f28-4470-80df-ece9e447eafb" providerId="ADAL" clId="{EBA0CA26-6B4B-480B-AAD2-68D47E4137E3}" dt="2020-05-19T05:38:20.353" v="3472"/>
          <ac:spMkLst>
            <pc:docMk/>
            <pc:sldMk cId="1915220580" sldId="391"/>
            <ac:spMk id="36" creationId="{B7CDE103-6665-4EE5-85B2-9586BD79B59D}"/>
          </ac:spMkLst>
        </pc:spChg>
        <pc:spChg chg="add mod">
          <ac:chgData name="Antti Auvinen" userId="07a7fb21-2f28-4470-80df-ece9e447eafb" providerId="ADAL" clId="{EBA0CA26-6B4B-480B-AAD2-68D47E4137E3}" dt="2020-05-19T05:41:36.063" v="3498" actId="1076"/>
          <ac:spMkLst>
            <pc:docMk/>
            <pc:sldMk cId="1915220580" sldId="391"/>
            <ac:spMk id="37" creationId="{FEF0692C-09FF-4B77-9CA8-60DA5D09385E}"/>
          </ac:spMkLst>
        </pc:spChg>
        <pc:picChg chg="add mod">
          <ac:chgData name="Antti Auvinen" userId="07a7fb21-2f28-4470-80df-ece9e447eafb" providerId="ADAL" clId="{EBA0CA26-6B4B-480B-AAD2-68D47E4137E3}" dt="2020-05-19T05:29:10.209" v="3413"/>
          <ac:picMkLst>
            <pc:docMk/>
            <pc:sldMk cId="1915220580" sldId="391"/>
            <ac:picMk id="25" creationId="{7D925361-FF58-4656-A7F0-BB22410A0519}"/>
          </ac:picMkLst>
        </pc:picChg>
        <pc:picChg chg="add del mod">
          <ac:chgData name="Antti Auvinen" userId="07a7fb21-2f28-4470-80df-ece9e447eafb" providerId="ADAL" clId="{EBA0CA26-6B4B-480B-AAD2-68D47E4137E3}" dt="2020-05-19T05:29:26.734" v="3414" actId="478"/>
          <ac:picMkLst>
            <pc:docMk/>
            <pc:sldMk cId="1915220580" sldId="391"/>
            <ac:picMk id="31" creationId="{10A4F35D-F271-45EC-9DB8-127E00C1851F}"/>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13T04:22:46.099" idx="1">
    <p:pos x="10" y="10"/>
    <p:text>Original</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D3C5-7351-404C-B00F-883A4560B5A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68CA7B4-7850-1C44-8EA2-388DDD06B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A4DCD07-D856-A044-B3C8-76BAA6C448BE}"/>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EA99B16D-3E2B-1B4F-A1C3-50B8D506A4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EEC9D-0414-6B4A-8027-C9A35DE99107}"/>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3663698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BB7C-0C5F-E64F-994F-A795C21602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F391F81-E9EF-AC4A-A2CE-591982A1F98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AC88C7-C0F4-0143-9EAB-23FDAB434224}"/>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1340E731-F86A-6645-97CA-8D9D938288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5A002A-E4A6-D64A-B9C6-78594DB2C9C6}"/>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100531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05D4F8-E4A9-C34A-A821-08E1DD0C86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AC83BA7-E9EA-914F-84C9-3EEDBA2B74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D94029-D834-D64F-9788-E1586E01799B}"/>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13AE32F4-8DCD-E64B-80FB-7F01BBE0B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4F4E87-3EA6-4C40-8AF4-3B76C0C814D6}"/>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403200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AA32-9EB6-834E-8D9A-06EB05DF51A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8F0CE7-5B27-0A49-859B-BED33203F9C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6F9E6B-40FF-3648-9CBE-95BF35934209}"/>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487D8038-8F01-9745-AE2C-824AEA041D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AEA780-A0DD-214B-8539-CF58E40E4385}"/>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4146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5523-EEDE-6E40-A356-73919410E3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EB2C43D-A303-4E4F-A91A-367A6E76E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847E337-CE76-814D-9D14-F18EE9797C08}"/>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E0CDF7B4-7454-EF47-B98F-B0141537B6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50C654-986F-DA42-8ADF-A0EB56F2F5F7}"/>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226412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9C44-CA8C-304E-A3B8-24DD6D7E58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CBC9F3-B00F-DB42-9941-68D02CF74F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F36988B-BEEF-7D48-8351-91AE244F67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D600AF7-D109-3044-AE4F-7D796DF022FA}"/>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6" name="Footer Placeholder 5">
            <a:extLst>
              <a:ext uri="{FF2B5EF4-FFF2-40B4-BE49-F238E27FC236}">
                <a16:creationId xmlns:a16="http://schemas.microsoft.com/office/drawing/2014/main" id="{406420E2-D2F3-A640-B7D1-426550C34C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BD5158-422A-7241-B965-CC4D1FE0A7D6}"/>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426098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8597-CCD4-0844-8C92-E64438561E3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30A3071-EC16-7A40-A13D-A83DC4D94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90F9F87-A395-0744-BC7D-DA4510286A1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F5B8325-3198-B248-AC3C-9A41A2E10C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B3D233-CA6A-264D-88B7-07F296A243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3994CC-AF61-E847-A3B6-C05E3B3A451E}"/>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8" name="Footer Placeholder 7">
            <a:extLst>
              <a:ext uri="{FF2B5EF4-FFF2-40B4-BE49-F238E27FC236}">
                <a16:creationId xmlns:a16="http://schemas.microsoft.com/office/drawing/2014/main" id="{0283485B-E131-1649-851F-3CAF502214E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B54BB3A-EB10-F141-92E7-A46F3353FCA6}"/>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63431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12C0-BCAF-9146-8921-BDAF3C1099E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C80C1E7-5865-314B-9619-C3CC3B38B46D}"/>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4" name="Footer Placeholder 3">
            <a:extLst>
              <a:ext uri="{FF2B5EF4-FFF2-40B4-BE49-F238E27FC236}">
                <a16:creationId xmlns:a16="http://schemas.microsoft.com/office/drawing/2014/main" id="{93CE5EC5-CFD5-8C4E-AE49-1F33366026E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581894-9311-F64F-9F8A-4F58FD73048C}"/>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250972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9AA01-24D6-EA49-883D-3ADDA8AD8020}"/>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3" name="Footer Placeholder 2">
            <a:extLst>
              <a:ext uri="{FF2B5EF4-FFF2-40B4-BE49-F238E27FC236}">
                <a16:creationId xmlns:a16="http://schemas.microsoft.com/office/drawing/2014/main" id="{A1ED5540-D2D9-2D4E-ACA6-A91C446652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B5E2C1D-B050-8044-AEFE-DFDAEB6164C0}"/>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99852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E7E8-C139-F74B-8A9E-EAB86BB756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DD1108A-AB03-C048-BE5E-A511DE60C8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950DB11-5D13-DA4B-8616-3DFAA1B57E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B69922-DF98-9647-87FD-6CEB959BEE7A}"/>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6" name="Footer Placeholder 5">
            <a:extLst>
              <a:ext uri="{FF2B5EF4-FFF2-40B4-BE49-F238E27FC236}">
                <a16:creationId xmlns:a16="http://schemas.microsoft.com/office/drawing/2014/main" id="{0120F649-7D6C-5D40-9E15-EFDB15DE1E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BDB4CD-2E43-DE41-A9CF-5E682FE38A52}"/>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178104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26E5-EB2B-0F4B-8BE7-531F5C3DEE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AB5D6B8-1F4A-E04A-B538-F14BFBDBE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9FFA885-0871-8A46-AE0F-7DDF0A0DE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A3A6D3-65FA-7A44-9E6B-970F00A8346E}"/>
              </a:ext>
            </a:extLst>
          </p:cNvPr>
          <p:cNvSpPr>
            <a:spLocks noGrp="1"/>
          </p:cNvSpPr>
          <p:nvPr>
            <p:ph type="dt" sz="half" idx="10"/>
          </p:nvPr>
        </p:nvSpPr>
        <p:spPr/>
        <p:txBody>
          <a:bodyPr/>
          <a:lstStyle/>
          <a:p>
            <a:fld id="{BD6B142E-F901-8B42-B40F-C25B8B0D0CE0}" type="datetimeFigureOut">
              <a:rPr lang="en-US" smtClean="0"/>
              <a:t>5/18/2020</a:t>
            </a:fld>
            <a:endParaRPr lang="en-US" dirty="0"/>
          </a:p>
        </p:txBody>
      </p:sp>
      <p:sp>
        <p:nvSpPr>
          <p:cNvPr id="6" name="Footer Placeholder 5">
            <a:extLst>
              <a:ext uri="{FF2B5EF4-FFF2-40B4-BE49-F238E27FC236}">
                <a16:creationId xmlns:a16="http://schemas.microsoft.com/office/drawing/2014/main" id="{0AB78574-FD5D-0D4B-9476-778DF4D20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9DD656-1850-1E4D-B1E3-B8BD3D960B3E}"/>
              </a:ext>
            </a:extLst>
          </p:cNvPr>
          <p:cNvSpPr>
            <a:spLocks noGrp="1"/>
          </p:cNvSpPr>
          <p:nvPr>
            <p:ph type="sldNum" sz="quarter" idx="12"/>
          </p:nvPr>
        </p:nvSpPr>
        <p:spPr/>
        <p:txBody>
          <a:bodyPr/>
          <a:lstStyle/>
          <a:p>
            <a:fld id="{29F7A6FE-EEB4-7541-A5F8-B2903DD379CA}" type="slidenum">
              <a:rPr lang="en-US" smtClean="0"/>
              <a:t>‹#›</a:t>
            </a:fld>
            <a:endParaRPr lang="en-US" dirty="0"/>
          </a:p>
        </p:txBody>
      </p:sp>
    </p:spTree>
    <p:extLst>
      <p:ext uri="{BB962C8B-B14F-4D97-AF65-F5344CB8AC3E}">
        <p14:creationId xmlns:p14="http://schemas.microsoft.com/office/powerpoint/2010/main" val="404186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BC9EA-5939-054C-8CD7-D6873F26C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15F001E-0372-3A46-A7A7-246984A1E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F6494B-5E55-0545-B96A-019570BAF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B142E-F901-8B42-B40F-C25B8B0D0CE0}" type="datetimeFigureOut">
              <a:rPr lang="en-US" smtClean="0"/>
              <a:t>5/18/2020</a:t>
            </a:fld>
            <a:endParaRPr lang="en-US" dirty="0"/>
          </a:p>
        </p:txBody>
      </p:sp>
      <p:sp>
        <p:nvSpPr>
          <p:cNvPr id="5" name="Footer Placeholder 4">
            <a:extLst>
              <a:ext uri="{FF2B5EF4-FFF2-40B4-BE49-F238E27FC236}">
                <a16:creationId xmlns:a16="http://schemas.microsoft.com/office/drawing/2014/main" id="{59A1E2E8-0765-9D40-BCE3-82E71DC1CC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CED79F-BD3A-BD4D-B472-ED9BA12B2F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7A6FE-EEB4-7541-A5F8-B2903DD379CA}" type="slidenum">
              <a:rPr lang="en-US" smtClean="0"/>
              <a:t>‹#›</a:t>
            </a:fld>
            <a:endParaRPr lang="en-US" dirty="0"/>
          </a:p>
        </p:txBody>
      </p:sp>
    </p:spTree>
    <p:extLst>
      <p:ext uri="{BB962C8B-B14F-4D97-AF65-F5344CB8AC3E}">
        <p14:creationId xmlns:p14="http://schemas.microsoft.com/office/powerpoint/2010/main" val="239289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62838" y="-39171"/>
            <a:ext cx="11636680" cy="6771084"/>
          </a:xfrm>
          <a:prstGeom prst="rect">
            <a:avLst/>
          </a:prstGeom>
        </p:spPr>
        <p:txBody>
          <a:bodyPr wrap="square">
            <a:spAutoFit/>
          </a:bodyPr>
          <a:lstStyle/>
          <a:p>
            <a:r>
              <a:rPr lang="en-US" sz="1400" b="1" dirty="0"/>
              <a:t>Heuristics for Usability Evaluation</a:t>
            </a:r>
          </a:p>
          <a:p>
            <a:endParaRPr lang="en-US" sz="1400" b="1" dirty="0"/>
          </a:p>
          <a:p>
            <a:endParaRPr lang="en-US" sz="1400" b="1" dirty="0"/>
          </a:p>
          <a:p>
            <a:r>
              <a:rPr lang="en-US" sz="1400" b="1" dirty="0"/>
              <a:t>Visibility of system status </a:t>
            </a:r>
            <a:r>
              <a:rPr lang="en-US" sz="1400" dirty="0"/>
              <a:t>The system should always keep users informed about what is going on, through appropriate feedback within reasonable time.</a:t>
            </a:r>
          </a:p>
          <a:p>
            <a:r>
              <a:rPr lang="en-US" sz="1400" dirty="0"/>
              <a:t> </a:t>
            </a:r>
          </a:p>
          <a:p>
            <a:r>
              <a:rPr lang="en-US" sz="1400" b="1" dirty="0"/>
              <a:t>Match between system and the real world </a:t>
            </a:r>
            <a:r>
              <a:rPr lang="en-US" sz="1400" dirty="0"/>
              <a:t>The system should speak the users' language, with words, phrases and concepts familiar to the user, rather than system-oriented terms. Follow real-world conventions, making information appear in a natural and logical order.</a:t>
            </a:r>
          </a:p>
          <a:p>
            <a:r>
              <a:rPr lang="en-US" sz="1400" dirty="0"/>
              <a:t> </a:t>
            </a:r>
          </a:p>
          <a:p>
            <a:r>
              <a:rPr lang="en-US" sz="1400" b="1" dirty="0"/>
              <a:t>User control and freedom </a:t>
            </a:r>
            <a:r>
              <a:rPr lang="en-US" sz="1400" dirty="0"/>
              <a:t>Users often choose system functions by mistake and will need a clearly marked "emergency exit" to leave the unwanted state without having to go through an extended dialogue. Support undo and redo.</a:t>
            </a:r>
          </a:p>
          <a:p>
            <a:r>
              <a:rPr lang="en-US" sz="1400" dirty="0"/>
              <a:t> </a:t>
            </a:r>
          </a:p>
          <a:p>
            <a:r>
              <a:rPr lang="en-US" sz="1400" b="1" dirty="0"/>
              <a:t>Consistency and standards </a:t>
            </a:r>
            <a:r>
              <a:rPr lang="en-US" sz="1400" dirty="0"/>
              <a:t>Users should not have to wonder whether different words, situations, or actions mean the same thing. Follow platform conventions.</a:t>
            </a:r>
          </a:p>
          <a:p>
            <a:r>
              <a:rPr lang="en-US" sz="1400" dirty="0"/>
              <a:t> </a:t>
            </a:r>
          </a:p>
          <a:p>
            <a:r>
              <a:rPr lang="en-US" sz="1400" b="1" dirty="0"/>
              <a:t>Error prevention </a:t>
            </a:r>
            <a:r>
              <a:rPr lang="en-US" sz="1400" dirty="0"/>
              <a:t>Even better than good error messages is a careful design which prevents a problem from occurring in the first place. Either eliminate error-prone conditions or check for them and present users with a confirmation option before they commit to the action.</a:t>
            </a:r>
          </a:p>
          <a:p>
            <a:r>
              <a:rPr lang="en-US" sz="1400" dirty="0"/>
              <a:t> </a:t>
            </a:r>
          </a:p>
          <a:p>
            <a:r>
              <a:rPr lang="en-US" sz="1400" b="1" dirty="0"/>
              <a:t>Recognition rather than recall </a:t>
            </a:r>
            <a:r>
              <a:rPr lang="en-US" sz="1400" dirty="0"/>
              <a:t>Minimize the user's memory load by making objects, actions, and options visible. The user should not have to remember information from one part of the dialogue to another. Instructions for use of the system should be visible or easily retrievable whenever appropriate.</a:t>
            </a:r>
          </a:p>
          <a:p>
            <a:r>
              <a:rPr lang="en-US" sz="1400" dirty="0"/>
              <a:t> </a:t>
            </a:r>
          </a:p>
          <a:p>
            <a:r>
              <a:rPr lang="en-US" sz="1400" b="1" dirty="0"/>
              <a:t>Flexibility and efficiency of use</a:t>
            </a:r>
            <a:r>
              <a:rPr lang="en-US" sz="1400" dirty="0"/>
              <a:t> Accelerators -- unseen by the novice user -- may often speed up the interaction for the expert user such that the system can cater to both inexperienced and experienced users. Allow users to tailor frequent actions. </a:t>
            </a:r>
          </a:p>
          <a:p>
            <a:endParaRPr lang="en-US" sz="1400" dirty="0"/>
          </a:p>
          <a:p>
            <a:r>
              <a:rPr lang="en-US" sz="1400" b="1" dirty="0"/>
              <a:t>Aesthetic and minimalist design </a:t>
            </a:r>
            <a:r>
              <a:rPr lang="en-US" sz="1400" dirty="0"/>
              <a:t>Dialogues should not contain information which is irrelevant or rarely needed. Every extra unit of information in a dialogue competes with the relevant units of information and diminishes their relative visibility. </a:t>
            </a:r>
          </a:p>
          <a:p>
            <a:endParaRPr lang="en-US" sz="1400" dirty="0"/>
          </a:p>
          <a:p>
            <a:r>
              <a:rPr lang="en-US" sz="1400" b="1" dirty="0"/>
              <a:t>Help users recognize, diagnose, and recover from errors </a:t>
            </a:r>
            <a:r>
              <a:rPr lang="en-US" sz="1400" dirty="0"/>
              <a:t> Error messages should be expressed in plain language (no codes), precisely indicate the problem, and constructively suggest a solution. </a:t>
            </a:r>
          </a:p>
          <a:p>
            <a:endParaRPr lang="en-US" sz="1400" dirty="0"/>
          </a:p>
          <a:p>
            <a:r>
              <a:rPr lang="en-US" sz="1400" b="1" dirty="0"/>
              <a:t>Help and documentation</a:t>
            </a:r>
            <a:r>
              <a:rPr lang="en-US" sz="1400" dirty="0"/>
              <a:t> Even though it is better if the system can be used without documentation, it may be necessary to provide help and documentation. Any such information should be easy to search, focused on the user's task, list concrete steps to be carried out, and not be too large. </a:t>
            </a:r>
          </a:p>
        </p:txBody>
      </p:sp>
    </p:spTree>
    <p:extLst>
      <p:ext uri="{BB962C8B-B14F-4D97-AF65-F5344CB8AC3E}">
        <p14:creationId xmlns:p14="http://schemas.microsoft.com/office/powerpoint/2010/main" val="3920579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dirty="0">
                <a:solidFill>
                  <a:srgbClr val="F5F5F5"/>
                </a:solidFill>
                <a:latin typeface="Times New Roman" panose="02020603050405020304" pitchFamily="18" charset="0"/>
                <a:cs typeface="Times New Roman" panose="02020603050405020304" pitchFamily="18" charset="0"/>
              </a:rPr>
              <a:t>Shopping cart (1)</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dirty="0">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dirty="0"/>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dirty="0">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dirty="0">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25274" y="3026756"/>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Proceed to checkout</a:t>
            </a:r>
          </a:p>
        </p:txBody>
      </p:sp>
      <p:sp>
        <p:nvSpPr>
          <p:cNvPr id="27" name="Rectangle 26">
            <a:extLst>
              <a:ext uri="{FF2B5EF4-FFF2-40B4-BE49-F238E27FC236}">
                <a16:creationId xmlns:a16="http://schemas.microsoft.com/office/drawing/2014/main" id="{201FB216-7824-4212-A315-091A702CFFBD}"/>
              </a:ext>
            </a:extLst>
          </p:cNvPr>
          <p:cNvSpPr/>
          <p:nvPr/>
        </p:nvSpPr>
        <p:spPr>
          <a:xfrm>
            <a:off x="9054633" y="2158018"/>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    Gift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25" name="Picture 24" descr="A close up of a logo&#10;&#10;Description automatically generated">
            <a:extLst>
              <a:ext uri="{FF2B5EF4-FFF2-40B4-BE49-F238E27FC236}">
                <a16:creationId xmlns:a16="http://schemas.microsoft.com/office/drawing/2014/main" id="{64166A0C-A560-4CBA-A691-202D71380E8A}"/>
              </a:ext>
            </a:extLst>
          </p:cNvPr>
          <p:cNvPicPr>
            <a:picLocks noChangeAspect="1"/>
          </p:cNvPicPr>
          <p:nvPr/>
        </p:nvPicPr>
        <p:blipFill>
          <a:blip r:embed="rId6"/>
          <a:stretch>
            <a:fillRect/>
          </a:stretch>
        </p:blipFill>
        <p:spPr>
          <a:xfrm>
            <a:off x="9124460" y="2187156"/>
            <a:ext cx="287962" cy="287962"/>
          </a:xfrm>
          <a:prstGeom prst="rect">
            <a:avLst/>
          </a:prstGeom>
        </p:spPr>
      </p:pic>
    </p:spTree>
    <p:extLst>
      <p:ext uri="{BB962C8B-B14F-4D97-AF65-F5344CB8AC3E}">
        <p14:creationId xmlns:p14="http://schemas.microsoft.com/office/powerpoint/2010/main" val="274364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dirty="0">
                <a:solidFill>
                  <a:srgbClr val="F5F5F5"/>
                </a:solidFill>
                <a:latin typeface="Times New Roman" panose="02020603050405020304" pitchFamily="18" charset="0"/>
                <a:cs typeface="Times New Roman" panose="02020603050405020304" pitchFamily="18" charset="0"/>
              </a:rPr>
              <a:t>Shopping cart (1)</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dirty="0">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dirty="0"/>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dirty="0">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dirty="0">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34637" y="3429732"/>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atin typeface="Times New Roman" panose="02020603050405020304" pitchFamily="18" charset="0"/>
                <a:cs typeface="Times New Roman" panose="02020603050405020304" pitchFamily="18" charset="0"/>
              </a:rPr>
              <a:t>Purchase</a:t>
            </a:r>
            <a:r>
              <a:rPr lang="fi-FI" sz="1200" dirty="0">
                <a:latin typeface="Times New Roman" panose="02020603050405020304" pitchFamily="18" charset="0"/>
                <a:cs typeface="Times New Roman" panose="02020603050405020304" pitchFamily="18" charset="0"/>
              </a:rPr>
              <a:t> for </a:t>
            </a:r>
            <a:r>
              <a:rPr lang="fi-FI" sz="1200" dirty="0" err="1">
                <a:latin typeface="Times New Roman" panose="02020603050405020304" pitchFamily="18" charset="0"/>
                <a:cs typeface="Times New Roman" panose="02020603050405020304" pitchFamily="18" charset="0"/>
              </a:rPr>
              <a:t>myself</a:t>
            </a:r>
            <a:endParaRPr lang="fi-FI" sz="12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01FB216-7824-4212-A315-091A702CFFBD}"/>
              </a:ext>
            </a:extLst>
          </p:cNvPr>
          <p:cNvSpPr/>
          <p:nvPr/>
        </p:nvSpPr>
        <p:spPr>
          <a:xfrm>
            <a:off x="8035296" y="3429731"/>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err="1">
                <a:latin typeface="Times New Roman" panose="02020603050405020304" pitchFamily="18" charset="0"/>
                <a:cs typeface="Times New Roman" panose="02020603050405020304" pitchFamily="18" charset="0"/>
              </a:rPr>
              <a:t>Purchase</a:t>
            </a:r>
            <a:r>
              <a:rPr lang="fi-FI" sz="1200" dirty="0">
                <a:latin typeface="Times New Roman" panose="02020603050405020304" pitchFamily="18" charset="0"/>
                <a:cs typeface="Times New Roman" panose="02020603050405020304" pitchFamily="18" charset="0"/>
              </a:rPr>
              <a:t>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4" name="Rectangle 23">
            <a:extLst>
              <a:ext uri="{FF2B5EF4-FFF2-40B4-BE49-F238E27FC236}">
                <a16:creationId xmlns:a16="http://schemas.microsoft.com/office/drawing/2014/main" id="{574BEB1F-D97F-460D-AFAA-40698B7F95C5}"/>
              </a:ext>
            </a:extLst>
          </p:cNvPr>
          <p:cNvSpPr/>
          <p:nvPr/>
        </p:nvSpPr>
        <p:spPr>
          <a:xfrm>
            <a:off x="9054633" y="2158018"/>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     Gift for Friend</a:t>
            </a:r>
          </a:p>
        </p:txBody>
      </p:sp>
      <p:pic>
        <p:nvPicPr>
          <p:cNvPr id="22" name="Picture 21" descr="A close up of a logo&#10;&#10;Description automatically generated">
            <a:extLst>
              <a:ext uri="{FF2B5EF4-FFF2-40B4-BE49-F238E27FC236}">
                <a16:creationId xmlns:a16="http://schemas.microsoft.com/office/drawing/2014/main" id="{ABDB2D92-930E-4E46-8408-E25434599A95}"/>
              </a:ext>
            </a:extLst>
          </p:cNvPr>
          <p:cNvPicPr>
            <a:picLocks noChangeAspect="1"/>
          </p:cNvPicPr>
          <p:nvPr/>
        </p:nvPicPr>
        <p:blipFill>
          <a:blip r:embed="rId6"/>
          <a:stretch>
            <a:fillRect/>
          </a:stretch>
        </p:blipFill>
        <p:spPr>
          <a:xfrm>
            <a:off x="9124460" y="2187156"/>
            <a:ext cx="287962" cy="287962"/>
          </a:xfrm>
          <a:prstGeom prst="rect">
            <a:avLst/>
          </a:prstGeom>
        </p:spPr>
      </p:pic>
      <p:sp>
        <p:nvSpPr>
          <p:cNvPr id="28" name="Rectangle 27">
            <a:extLst>
              <a:ext uri="{FF2B5EF4-FFF2-40B4-BE49-F238E27FC236}">
                <a16:creationId xmlns:a16="http://schemas.microsoft.com/office/drawing/2014/main" id="{2E191C94-5984-4A5F-A126-DB29F1F8C922}"/>
              </a:ext>
            </a:extLst>
          </p:cNvPr>
          <p:cNvSpPr/>
          <p:nvPr/>
        </p:nvSpPr>
        <p:spPr>
          <a:xfrm>
            <a:off x="9886334" y="2874044"/>
            <a:ext cx="1570966" cy="33445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€59.99</a:t>
            </a:r>
          </a:p>
        </p:txBody>
      </p:sp>
    </p:spTree>
    <p:extLst>
      <p:ext uri="{BB962C8B-B14F-4D97-AF65-F5344CB8AC3E}">
        <p14:creationId xmlns:p14="http://schemas.microsoft.com/office/powerpoint/2010/main" val="163694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F5F5F5"/>
                </a:solidFill>
                <a:latin typeface="Times New Roman" panose="02020603050405020304" pitchFamily="18" charset="0"/>
                <a:cs typeface="Times New Roman" panose="02020603050405020304" pitchFamily="18" charset="0"/>
              </a:rPr>
              <a:t>Shopping cart (1)</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noProof="1"/>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noProof="1">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34637" y="3429000"/>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myself</a:t>
            </a:r>
          </a:p>
        </p:txBody>
      </p:sp>
      <p:sp>
        <p:nvSpPr>
          <p:cNvPr id="27" name="Rectangle 26">
            <a:extLst>
              <a:ext uri="{FF2B5EF4-FFF2-40B4-BE49-F238E27FC236}">
                <a16:creationId xmlns:a16="http://schemas.microsoft.com/office/drawing/2014/main" id="{201FB216-7824-4212-A315-091A702CFFBD}"/>
              </a:ext>
            </a:extLst>
          </p:cNvPr>
          <p:cNvSpPr/>
          <p:nvPr/>
        </p:nvSpPr>
        <p:spPr>
          <a:xfrm>
            <a:off x="8035296" y="3428999"/>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 name="Rectangle 23">
            <a:extLst>
              <a:ext uri="{FF2B5EF4-FFF2-40B4-BE49-F238E27FC236}">
                <a16:creationId xmlns:a16="http://schemas.microsoft.com/office/drawing/2014/main" id="{574BEB1F-D97F-460D-AFAA-40698B7F95C5}"/>
              </a:ext>
            </a:extLst>
          </p:cNvPr>
          <p:cNvSpPr/>
          <p:nvPr/>
        </p:nvSpPr>
        <p:spPr>
          <a:xfrm>
            <a:off x="9054633" y="2158018"/>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Gift for Friend</a:t>
            </a:r>
          </a:p>
        </p:txBody>
      </p:sp>
      <p:pic>
        <p:nvPicPr>
          <p:cNvPr id="22" name="Picture 21" descr="A close up of a logo&#10;&#10;Description automatically generated">
            <a:extLst>
              <a:ext uri="{FF2B5EF4-FFF2-40B4-BE49-F238E27FC236}">
                <a16:creationId xmlns:a16="http://schemas.microsoft.com/office/drawing/2014/main" id="{ABDB2D92-930E-4E46-8408-E25434599A95}"/>
              </a:ext>
            </a:extLst>
          </p:cNvPr>
          <p:cNvPicPr>
            <a:picLocks noChangeAspect="1"/>
          </p:cNvPicPr>
          <p:nvPr/>
        </p:nvPicPr>
        <p:blipFill>
          <a:blip r:embed="rId6"/>
          <a:stretch>
            <a:fillRect/>
          </a:stretch>
        </p:blipFill>
        <p:spPr>
          <a:xfrm>
            <a:off x="9124460" y="2187156"/>
            <a:ext cx="287962" cy="287962"/>
          </a:xfrm>
          <a:prstGeom prst="rect">
            <a:avLst/>
          </a:prstGeom>
        </p:spPr>
      </p:pic>
      <p:sp>
        <p:nvSpPr>
          <p:cNvPr id="28" name="Rectangle 27">
            <a:extLst>
              <a:ext uri="{FF2B5EF4-FFF2-40B4-BE49-F238E27FC236}">
                <a16:creationId xmlns:a16="http://schemas.microsoft.com/office/drawing/2014/main" id="{DC941792-CDE3-4733-83BE-C2FD2B62FA36}"/>
              </a:ext>
            </a:extLst>
          </p:cNvPr>
          <p:cNvSpPr/>
          <p:nvPr/>
        </p:nvSpPr>
        <p:spPr>
          <a:xfrm>
            <a:off x="9912244" y="2858599"/>
            <a:ext cx="1570966" cy="33445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€59.99</a:t>
            </a:r>
          </a:p>
        </p:txBody>
      </p:sp>
    </p:spTree>
    <p:extLst>
      <p:ext uri="{BB962C8B-B14F-4D97-AF65-F5344CB8AC3E}">
        <p14:creationId xmlns:p14="http://schemas.microsoft.com/office/powerpoint/2010/main" val="33701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F5F5F5"/>
                </a:solidFill>
                <a:latin typeface="Times New Roman" panose="02020603050405020304" pitchFamily="18" charset="0"/>
                <a:cs typeface="Times New Roman" panose="02020603050405020304" pitchFamily="18" charset="0"/>
              </a:rPr>
              <a:t>Shopping cart (2)</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noProof="1"/>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noProof="1">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793448" y="2170699"/>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62597" y="6362216"/>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myself</a:t>
            </a:r>
          </a:p>
        </p:txBody>
      </p:sp>
      <p:sp>
        <p:nvSpPr>
          <p:cNvPr id="27" name="Rectangle 26">
            <a:extLst>
              <a:ext uri="{FF2B5EF4-FFF2-40B4-BE49-F238E27FC236}">
                <a16:creationId xmlns:a16="http://schemas.microsoft.com/office/drawing/2014/main" id="{201FB216-7824-4212-A315-091A702CFFBD}"/>
              </a:ext>
            </a:extLst>
          </p:cNvPr>
          <p:cNvSpPr/>
          <p:nvPr/>
        </p:nvSpPr>
        <p:spPr>
          <a:xfrm>
            <a:off x="8063256" y="6362215"/>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 name="Rectangle 23">
            <a:extLst>
              <a:ext uri="{FF2B5EF4-FFF2-40B4-BE49-F238E27FC236}">
                <a16:creationId xmlns:a16="http://schemas.microsoft.com/office/drawing/2014/main" id="{574BEB1F-D97F-460D-AFAA-40698B7F95C5}"/>
              </a:ext>
            </a:extLst>
          </p:cNvPr>
          <p:cNvSpPr/>
          <p:nvPr/>
        </p:nvSpPr>
        <p:spPr>
          <a:xfrm>
            <a:off x="9054633" y="2158018"/>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Gift for Friend</a:t>
            </a:r>
          </a:p>
        </p:txBody>
      </p:sp>
      <p:pic>
        <p:nvPicPr>
          <p:cNvPr id="22" name="Picture 21" descr="A close up of a logo&#10;&#10;Description automatically generated">
            <a:extLst>
              <a:ext uri="{FF2B5EF4-FFF2-40B4-BE49-F238E27FC236}">
                <a16:creationId xmlns:a16="http://schemas.microsoft.com/office/drawing/2014/main" id="{ABDB2D92-930E-4E46-8408-E25434599A95}"/>
              </a:ext>
            </a:extLst>
          </p:cNvPr>
          <p:cNvPicPr>
            <a:picLocks noChangeAspect="1"/>
          </p:cNvPicPr>
          <p:nvPr/>
        </p:nvPicPr>
        <p:blipFill>
          <a:blip r:embed="rId6"/>
          <a:stretch>
            <a:fillRect/>
          </a:stretch>
        </p:blipFill>
        <p:spPr>
          <a:xfrm>
            <a:off x="9124460" y="2187156"/>
            <a:ext cx="287962" cy="287962"/>
          </a:xfrm>
          <a:prstGeom prst="rect">
            <a:avLst/>
          </a:prstGeom>
        </p:spPr>
      </p:pic>
      <p:sp>
        <p:nvSpPr>
          <p:cNvPr id="16" name="Rectangle 15">
            <a:extLst>
              <a:ext uri="{FF2B5EF4-FFF2-40B4-BE49-F238E27FC236}">
                <a16:creationId xmlns:a16="http://schemas.microsoft.com/office/drawing/2014/main" id="{3DB97380-7E8F-462E-98A1-48DF1A1D64EB}"/>
              </a:ext>
            </a:extLst>
          </p:cNvPr>
          <p:cNvSpPr/>
          <p:nvPr/>
        </p:nvSpPr>
        <p:spPr>
          <a:xfrm>
            <a:off x="4786251" y="2743199"/>
            <a:ext cx="6676195" cy="17593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6028988E-4354-4FE2-86E5-D766C77A2827}"/>
              </a:ext>
            </a:extLst>
          </p:cNvPr>
          <p:cNvPicPr>
            <a:picLocks noChangeAspect="1"/>
          </p:cNvPicPr>
          <p:nvPr/>
        </p:nvPicPr>
        <p:blipFill>
          <a:blip r:embed="rId7"/>
          <a:stretch>
            <a:fillRect/>
          </a:stretch>
        </p:blipFill>
        <p:spPr>
          <a:xfrm>
            <a:off x="4786252" y="2774177"/>
            <a:ext cx="2274616" cy="1262091"/>
          </a:xfrm>
          <a:prstGeom prst="rect">
            <a:avLst/>
          </a:prstGeom>
        </p:spPr>
      </p:pic>
      <p:sp>
        <p:nvSpPr>
          <p:cNvPr id="28" name="Rectangle 27">
            <a:extLst>
              <a:ext uri="{FF2B5EF4-FFF2-40B4-BE49-F238E27FC236}">
                <a16:creationId xmlns:a16="http://schemas.microsoft.com/office/drawing/2014/main" id="{E73B6337-86F2-4F5C-BD77-B3F6578D8CCD}"/>
              </a:ext>
            </a:extLst>
          </p:cNvPr>
          <p:cNvSpPr/>
          <p:nvPr/>
        </p:nvSpPr>
        <p:spPr>
          <a:xfrm>
            <a:off x="9769332" y="4043059"/>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9" name="Rectangle 28">
            <a:extLst>
              <a:ext uri="{FF2B5EF4-FFF2-40B4-BE49-F238E27FC236}">
                <a16:creationId xmlns:a16="http://schemas.microsoft.com/office/drawing/2014/main" id="{CBD67CC2-40BD-4A53-9738-06B1EE8921A1}"/>
              </a:ext>
            </a:extLst>
          </p:cNvPr>
          <p:cNvSpPr/>
          <p:nvPr/>
        </p:nvSpPr>
        <p:spPr>
          <a:xfrm>
            <a:off x="4786250" y="4121555"/>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30" name="Rectangle 29">
            <a:extLst>
              <a:ext uri="{FF2B5EF4-FFF2-40B4-BE49-F238E27FC236}">
                <a16:creationId xmlns:a16="http://schemas.microsoft.com/office/drawing/2014/main" id="{9B76D412-78F1-4951-BD6C-11C331B5CA34}"/>
              </a:ext>
            </a:extLst>
          </p:cNvPr>
          <p:cNvSpPr/>
          <p:nvPr/>
        </p:nvSpPr>
        <p:spPr>
          <a:xfrm>
            <a:off x="9054633" y="4121555"/>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Gift for Friend</a:t>
            </a:r>
          </a:p>
        </p:txBody>
      </p:sp>
      <p:pic>
        <p:nvPicPr>
          <p:cNvPr id="31" name="Picture 30" descr="A close up of a logo&#10;&#10;Description automatically generated">
            <a:extLst>
              <a:ext uri="{FF2B5EF4-FFF2-40B4-BE49-F238E27FC236}">
                <a16:creationId xmlns:a16="http://schemas.microsoft.com/office/drawing/2014/main" id="{705A71D6-9D6E-4F41-A279-41717E46FCBD}"/>
              </a:ext>
            </a:extLst>
          </p:cNvPr>
          <p:cNvPicPr>
            <a:picLocks noChangeAspect="1"/>
          </p:cNvPicPr>
          <p:nvPr/>
        </p:nvPicPr>
        <p:blipFill>
          <a:blip r:embed="rId6"/>
          <a:stretch>
            <a:fillRect/>
          </a:stretch>
        </p:blipFill>
        <p:spPr>
          <a:xfrm>
            <a:off x="9109711" y="4144803"/>
            <a:ext cx="287962" cy="287962"/>
          </a:xfrm>
          <a:prstGeom prst="rect">
            <a:avLst/>
          </a:prstGeom>
        </p:spPr>
      </p:pic>
      <p:sp>
        <p:nvSpPr>
          <p:cNvPr id="32" name="Rectangle 31">
            <a:extLst>
              <a:ext uri="{FF2B5EF4-FFF2-40B4-BE49-F238E27FC236}">
                <a16:creationId xmlns:a16="http://schemas.microsoft.com/office/drawing/2014/main" id="{41924442-BDB8-47CE-B0DE-7B628414569E}"/>
              </a:ext>
            </a:extLst>
          </p:cNvPr>
          <p:cNvSpPr/>
          <p:nvPr/>
        </p:nvSpPr>
        <p:spPr>
          <a:xfrm>
            <a:off x="4786251" y="4784871"/>
            <a:ext cx="117912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Remove All Items</a:t>
            </a:r>
          </a:p>
        </p:txBody>
      </p:sp>
      <p:sp>
        <p:nvSpPr>
          <p:cNvPr id="33" name="Rectangle 32">
            <a:extLst>
              <a:ext uri="{FF2B5EF4-FFF2-40B4-BE49-F238E27FC236}">
                <a16:creationId xmlns:a16="http://schemas.microsoft.com/office/drawing/2014/main" id="{A27B86D9-5B5B-4321-A169-C4099D30C7A6}"/>
              </a:ext>
            </a:extLst>
          </p:cNvPr>
          <p:cNvSpPr/>
          <p:nvPr/>
        </p:nvSpPr>
        <p:spPr>
          <a:xfrm>
            <a:off x="7351810" y="3075059"/>
            <a:ext cx="517006" cy="184436"/>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500" noProof="1">
                <a:latin typeface="Times New Roman" panose="02020603050405020304" pitchFamily="18" charset="0"/>
                <a:cs typeface="Times New Roman" panose="02020603050405020304" pitchFamily="18" charset="0"/>
              </a:rPr>
              <a:t>EDITION</a:t>
            </a:r>
          </a:p>
        </p:txBody>
      </p:sp>
      <p:sp>
        <p:nvSpPr>
          <p:cNvPr id="34" name="TextBox 33">
            <a:extLst>
              <a:ext uri="{FF2B5EF4-FFF2-40B4-BE49-F238E27FC236}">
                <a16:creationId xmlns:a16="http://schemas.microsoft.com/office/drawing/2014/main" id="{3576DEC8-F2E3-4621-A0FC-304AA19C464E}"/>
              </a:ext>
            </a:extLst>
          </p:cNvPr>
          <p:cNvSpPr txBox="1"/>
          <p:nvPr/>
        </p:nvSpPr>
        <p:spPr>
          <a:xfrm>
            <a:off x="7868816" y="3036472"/>
            <a:ext cx="1642188" cy="261610"/>
          </a:xfrm>
          <a:prstGeom prst="rect">
            <a:avLst/>
          </a:prstGeom>
          <a:noFill/>
        </p:spPr>
        <p:txBody>
          <a:bodyPr wrap="square" rtlCol="0">
            <a:spAutoFit/>
          </a:bodyPr>
          <a:lstStyle/>
          <a:p>
            <a:r>
              <a:rPr lang="fi-FI" sz="1100" dirty="0">
                <a:solidFill>
                  <a:srgbClr val="CECECE"/>
                </a:solidFill>
                <a:latin typeface="Times New Roman" panose="02020603050405020304" pitchFamily="18" charset="0"/>
                <a:cs typeface="Times New Roman" panose="02020603050405020304" pitchFamily="18" charset="0"/>
              </a:rPr>
              <a:t>Standard Edition</a:t>
            </a:r>
          </a:p>
        </p:txBody>
      </p:sp>
      <p:sp>
        <p:nvSpPr>
          <p:cNvPr id="35" name="TextBox 34">
            <a:extLst>
              <a:ext uri="{FF2B5EF4-FFF2-40B4-BE49-F238E27FC236}">
                <a16:creationId xmlns:a16="http://schemas.microsoft.com/office/drawing/2014/main" id="{C3C9A71C-0419-489D-9324-5DA91EE28D7A}"/>
              </a:ext>
            </a:extLst>
          </p:cNvPr>
          <p:cNvSpPr txBox="1"/>
          <p:nvPr/>
        </p:nvSpPr>
        <p:spPr>
          <a:xfrm>
            <a:off x="7243646" y="3305627"/>
            <a:ext cx="4071275" cy="600164"/>
          </a:xfrm>
          <a:prstGeom prst="rect">
            <a:avLst/>
          </a:prstGeom>
          <a:noFill/>
        </p:spPr>
        <p:txBody>
          <a:bodyPr wrap="square" rtlCol="0">
            <a:spAutoFit/>
          </a:bodyPr>
          <a:lstStyle/>
          <a:p>
            <a:r>
              <a:rPr lang="en-US" sz="1100" dirty="0">
                <a:solidFill>
                  <a:srgbClr val="CECECE"/>
                </a:solidFill>
                <a:latin typeface="Brutal"/>
              </a:rPr>
              <a:t>Experience one of the most exciting and fast-changing periods of all time.</a:t>
            </a:r>
            <a:br>
              <a:rPr lang="en-US" sz="1100" dirty="0">
                <a:solidFill>
                  <a:srgbClr val="CECECE"/>
                </a:solidFill>
              </a:rPr>
            </a:br>
            <a:endParaRPr lang="fi-FI" sz="1100" dirty="0">
              <a:solidFill>
                <a:srgbClr val="CECECE"/>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68F377DA-263A-420F-9098-7FCBA3134A5F}"/>
              </a:ext>
            </a:extLst>
          </p:cNvPr>
          <p:cNvSpPr/>
          <p:nvPr/>
        </p:nvSpPr>
        <p:spPr>
          <a:xfrm>
            <a:off x="9987477" y="5666692"/>
            <a:ext cx="1570966" cy="33445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€89.98</a:t>
            </a:r>
          </a:p>
        </p:txBody>
      </p:sp>
    </p:spTree>
    <p:extLst>
      <p:ext uri="{BB962C8B-B14F-4D97-AF65-F5344CB8AC3E}">
        <p14:creationId xmlns:p14="http://schemas.microsoft.com/office/powerpoint/2010/main" val="62737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dirty="0">
                <a:solidFill>
                  <a:srgbClr val="818181"/>
                </a:solidFill>
                <a:latin typeface="Times New Roman" panose="02020603050405020304" pitchFamily="18" charset="0"/>
                <a:cs typeface="Times New Roman" panose="02020603050405020304" pitchFamily="18" charset="0"/>
              </a:rPr>
              <a:t>Shopping cart (0)</a:t>
            </a:r>
          </a:p>
        </p:txBody>
      </p:sp>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dirty="0">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1" name="TextBox 20">
            <a:extLst>
              <a:ext uri="{FF2B5EF4-FFF2-40B4-BE49-F238E27FC236}">
                <a16:creationId xmlns:a16="http://schemas.microsoft.com/office/drawing/2014/main" id="{14BF9ECE-6968-46E1-8717-4148F23E5996}"/>
              </a:ext>
            </a:extLst>
          </p:cNvPr>
          <p:cNvSpPr txBox="1"/>
          <p:nvPr/>
        </p:nvSpPr>
        <p:spPr>
          <a:xfrm>
            <a:off x="4754880" y="439626"/>
            <a:ext cx="782587" cy="307777"/>
          </a:xfrm>
          <a:prstGeom prst="rect">
            <a:avLst/>
          </a:prstGeom>
          <a:noFill/>
        </p:spPr>
        <p:txBody>
          <a:bodyPr wrap="none" rtlCol="0">
            <a:spAutoFit/>
          </a:bodyPr>
          <a:lstStyle/>
          <a:p>
            <a:r>
              <a:rPr lang="fi-FI" sz="1400" dirty="0">
                <a:solidFill>
                  <a:srgbClr val="EFEFEF"/>
                </a:solidFill>
                <a:latin typeface="Times New Roman" panose="02020603050405020304" pitchFamily="18" charset="0"/>
                <a:cs typeface="Times New Roman" panose="02020603050405020304" pitchFamily="18" charset="0"/>
              </a:rPr>
              <a:t>Editions</a:t>
            </a:r>
          </a:p>
        </p:txBody>
      </p:sp>
      <p:pic>
        <p:nvPicPr>
          <p:cNvPr id="2" name="Picture 1">
            <a:extLst>
              <a:ext uri="{FF2B5EF4-FFF2-40B4-BE49-F238E27FC236}">
                <a16:creationId xmlns:a16="http://schemas.microsoft.com/office/drawing/2014/main" id="{22517E1B-E28C-48A2-919C-68E46062557E}"/>
              </a:ext>
            </a:extLst>
          </p:cNvPr>
          <p:cNvPicPr>
            <a:picLocks noChangeAspect="1"/>
          </p:cNvPicPr>
          <p:nvPr/>
        </p:nvPicPr>
        <p:blipFill>
          <a:blip r:embed="rId2"/>
          <a:stretch>
            <a:fillRect/>
          </a:stretch>
        </p:blipFill>
        <p:spPr>
          <a:xfrm>
            <a:off x="9876" y="-199308"/>
            <a:ext cx="12191707" cy="7206849"/>
          </a:xfrm>
          <a:prstGeom prst="rect">
            <a:avLst/>
          </a:prstGeom>
        </p:spPr>
      </p:pic>
      <p:pic>
        <p:nvPicPr>
          <p:cNvPr id="14" name="Graphic 13">
            <a:extLst>
              <a:ext uri="{FF2B5EF4-FFF2-40B4-BE49-F238E27FC236}">
                <a16:creationId xmlns:a16="http://schemas.microsoft.com/office/drawing/2014/main" id="{1A45BB5C-D367-4430-9465-5F06FC5A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658" y="5340325"/>
            <a:ext cx="209550" cy="209550"/>
          </a:xfrm>
          <a:prstGeom prst="rect">
            <a:avLst/>
          </a:prstGeom>
        </p:spPr>
      </p:pic>
      <p:sp>
        <p:nvSpPr>
          <p:cNvPr id="18" name="TextBox 17">
            <a:extLst>
              <a:ext uri="{FF2B5EF4-FFF2-40B4-BE49-F238E27FC236}">
                <a16:creationId xmlns:a16="http://schemas.microsoft.com/office/drawing/2014/main" id="{FA531648-1567-4C27-AA18-D8490AAF0729}"/>
              </a:ext>
            </a:extLst>
          </p:cNvPr>
          <p:cNvSpPr txBox="1"/>
          <p:nvPr/>
        </p:nvSpPr>
        <p:spPr>
          <a:xfrm>
            <a:off x="575938" y="5314295"/>
            <a:ext cx="1289370" cy="261610"/>
          </a:xfrm>
          <a:prstGeom prst="rect">
            <a:avLst/>
          </a:prstGeom>
          <a:noFill/>
        </p:spPr>
        <p:txBody>
          <a:bodyPr wrap="square" rtlCol="0">
            <a:spAutoFit/>
          </a:bodyPr>
          <a:lstStyle/>
          <a:p>
            <a:r>
              <a:rPr lang="fi-FI" sz="1100" dirty="0">
                <a:solidFill>
                  <a:schemeClr val="bg1">
                    <a:lumMod val="50000"/>
                  </a:schemeClr>
                </a:solidFill>
                <a:latin typeface="Times New Roman" panose="02020603050405020304" pitchFamily="18" charset="0"/>
                <a:cs typeface="Times New Roman" panose="02020603050405020304" pitchFamily="18" charset="0"/>
              </a:rPr>
              <a:t>Shopping cart (0)</a:t>
            </a:r>
          </a:p>
        </p:txBody>
      </p:sp>
      <p:sp>
        <p:nvSpPr>
          <p:cNvPr id="6" name="Rectangle 5">
            <a:extLst>
              <a:ext uri="{FF2B5EF4-FFF2-40B4-BE49-F238E27FC236}">
                <a16:creationId xmlns:a16="http://schemas.microsoft.com/office/drawing/2014/main" id="{0DFB42CB-FAD6-4174-9069-C526FAA4F2D2}"/>
              </a:ext>
            </a:extLst>
          </p:cNvPr>
          <p:cNvSpPr/>
          <p:nvPr/>
        </p:nvSpPr>
        <p:spPr>
          <a:xfrm>
            <a:off x="2257532" y="4876719"/>
            <a:ext cx="1032387" cy="25367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latin typeface="Times New Roman" panose="02020603050405020304" pitchFamily="18" charset="0"/>
                <a:cs typeface="Times New Roman" panose="02020603050405020304" pitchFamily="18" charset="0"/>
              </a:rPr>
              <a:t>User reviews</a:t>
            </a:r>
          </a:p>
        </p:txBody>
      </p:sp>
      <p:sp>
        <p:nvSpPr>
          <p:cNvPr id="7" name="Rectangle 6">
            <a:extLst>
              <a:ext uri="{FF2B5EF4-FFF2-40B4-BE49-F238E27FC236}">
                <a16:creationId xmlns:a16="http://schemas.microsoft.com/office/drawing/2014/main" id="{5A2C5172-C93A-43BF-8F0C-0C6072EBEC81}"/>
              </a:ext>
            </a:extLst>
          </p:cNvPr>
          <p:cNvSpPr/>
          <p:nvPr/>
        </p:nvSpPr>
        <p:spPr>
          <a:xfrm>
            <a:off x="4813874" y="4876719"/>
            <a:ext cx="6802188" cy="213082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8" name="Rectangle 7">
            <a:extLst>
              <a:ext uri="{FF2B5EF4-FFF2-40B4-BE49-F238E27FC236}">
                <a16:creationId xmlns:a16="http://schemas.microsoft.com/office/drawing/2014/main" id="{6FFD2586-CFC5-4178-94E5-CF998D06BE74}"/>
              </a:ext>
            </a:extLst>
          </p:cNvPr>
          <p:cNvSpPr/>
          <p:nvPr/>
        </p:nvSpPr>
        <p:spPr>
          <a:xfrm>
            <a:off x="4931861" y="5130391"/>
            <a:ext cx="2067851" cy="18771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1" name="TextBox 10">
            <a:extLst>
              <a:ext uri="{FF2B5EF4-FFF2-40B4-BE49-F238E27FC236}">
                <a16:creationId xmlns:a16="http://schemas.microsoft.com/office/drawing/2014/main" id="{58312A10-31F9-4B39-B79A-DC234EB42FBF}"/>
              </a:ext>
            </a:extLst>
          </p:cNvPr>
          <p:cNvSpPr txBox="1"/>
          <p:nvPr/>
        </p:nvSpPr>
        <p:spPr>
          <a:xfrm>
            <a:off x="4931861" y="5130392"/>
            <a:ext cx="2067850" cy="2308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EsterExample17 (15 reviews) </a:t>
            </a:r>
          </a:p>
        </p:txBody>
      </p:sp>
      <p:pic>
        <p:nvPicPr>
          <p:cNvPr id="20" name="Picture 19" descr="A picture containing drawing&#10;&#10;Description automatically generated">
            <a:extLst>
              <a:ext uri="{FF2B5EF4-FFF2-40B4-BE49-F238E27FC236}">
                <a16:creationId xmlns:a16="http://schemas.microsoft.com/office/drawing/2014/main" id="{032D8AD5-BE7F-439C-B959-B66A1961A65D}"/>
              </a:ext>
            </a:extLst>
          </p:cNvPr>
          <p:cNvPicPr>
            <a:picLocks noChangeAspect="1"/>
          </p:cNvPicPr>
          <p:nvPr/>
        </p:nvPicPr>
        <p:blipFill>
          <a:blip r:embed="rId5"/>
          <a:stretch>
            <a:fillRect/>
          </a:stretch>
        </p:blipFill>
        <p:spPr>
          <a:xfrm>
            <a:off x="5032150" y="5406596"/>
            <a:ext cx="223689" cy="223689"/>
          </a:xfrm>
          <a:prstGeom prst="rect">
            <a:avLst/>
          </a:prstGeom>
        </p:spPr>
      </p:pic>
      <p:sp>
        <p:nvSpPr>
          <p:cNvPr id="23" name="TextBox 22">
            <a:extLst>
              <a:ext uri="{FF2B5EF4-FFF2-40B4-BE49-F238E27FC236}">
                <a16:creationId xmlns:a16="http://schemas.microsoft.com/office/drawing/2014/main" id="{85A917C9-9712-4299-B6A7-6B64234892AE}"/>
              </a:ext>
            </a:extLst>
          </p:cNvPr>
          <p:cNvSpPr txBox="1"/>
          <p:nvPr/>
        </p:nvSpPr>
        <p:spPr>
          <a:xfrm>
            <a:off x="5217244" y="5339033"/>
            <a:ext cx="2067850" cy="3693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Recommended (80 hours played</a:t>
            </a:r>
          </a:p>
          <a:p>
            <a:r>
              <a:rPr lang="fi-FI" sz="900" dirty="0">
                <a:solidFill>
                  <a:srgbClr val="F3F3F3"/>
                </a:solidFill>
                <a:latin typeface="Times New Roman" panose="02020603050405020304" pitchFamily="18" charset="0"/>
                <a:cs typeface="Times New Roman" panose="02020603050405020304" pitchFamily="18" charset="0"/>
              </a:rPr>
              <a:t>at the time of review)</a:t>
            </a:r>
          </a:p>
        </p:txBody>
      </p:sp>
      <p:sp>
        <p:nvSpPr>
          <p:cNvPr id="24" name="TextBox 23">
            <a:extLst>
              <a:ext uri="{FF2B5EF4-FFF2-40B4-BE49-F238E27FC236}">
                <a16:creationId xmlns:a16="http://schemas.microsoft.com/office/drawing/2014/main" id="{47809D66-907D-4D52-B919-EB80F7E1EEEF}"/>
              </a:ext>
            </a:extLst>
          </p:cNvPr>
          <p:cNvSpPr txBox="1"/>
          <p:nvPr/>
        </p:nvSpPr>
        <p:spPr>
          <a:xfrm>
            <a:off x="4924483" y="5726832"/>
            <a:ext cx="2067850" cy="215444"/>
          </a:xfrm>
          <a:prstGeom prst="rect">
            <a:avLst/>
          </a:prstGeom>
          <a:noFill/>
        </p:spPr>
        <p:txBody>
          <a:bodyPr wrap="square" rtlCol="0">
            <a:spAutoFit/>
          </a:bodyPr>
          <a:lstStyle/>
          <a:p>
            <a:r>
              <a:rPr lang="fi-FI" sz="800" dirty="0">
                <a:solidFill>
                  <a:srgbClr val="F3F3F3"/>
                </a:solidFill>
                <a:latin typeface="Times New Roman" panose="02020603050405020304" pitchFamily="18" charset="0"/>
                <a:cs typeface="Times New Roman" panose="02020603050405020304" pitchFamily="18" charset="0"/>
              </a:rPr>
              <a:t>May 5th 2020</a:t>
            </a:r>
          </a:p>
        </p:txBody>
      </p:sp>
      <p:sp>
        <p:nvSpPr>
          <p:cNvPr id="25" name="TextBox 24">
            <a:extLst>
              <a:ext uri="{FF2B5EF4-FFF2-40B4-BE49-F238E27FC236}">
                <a16:creationId xmlns:a16="http://schemas.microsoft.com/office/drawing/2014/main" id="{9323C04D-878F-4CA3-89AE-C66E3D4C02BF}"/>
              </a:ext>
            </a:extLst>
          </p:cNvPr>
          <p:cNvSpPr txBox="1"/>
          <p:nvPr/>
        </p:nvSpPr>
        <p:spPr>
          <a:xfrm>
            <a:off x="4917104" y="5942130"/>
            <a:ext cx="2067850" cy="1015663"/>
          </a:xfrm>
          <a:prstGeom prst="rect">
            <a:avLst/>
          </a:prstGeom>
          <a:noFill/>
        </p:spPr>
        <p:txBody>
          <a:bodyPr wrap="square" rtlCol="0">
            <a:spAutoFit/>
          </a:bodyPr>
          <a:lstStyle/>
          <a:p>
            <a:r>
              <a:rPr lang="fi-FI" sz="1000" dirty="0">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xxxxxxxxxxxxxxxxxxxxxxxxxxxxxxxxxxxxxxxxxxxxxxxxxxxxxxxxxxxxxxxxxxxxxxxxxxxxxxxxxxxxxxxxxxxxxxxxxxxxxxxxxxxxxxxxxxxxxxxxxxxxxxxxxxxxxxxxxxxxxxxxxxx</a:t>
            </a:r>
          </a:p>
        </p:txBody>
      </p:sp>
      <p:sp>
        <p:nvSpPr>
          <p:cNvPr id="26" name="TextBox 25">
            <a:extLst>
              <a:ext uri="{FF2B5EF4-FFF2-40B4-BE49-F238E27FC236}">
                <a16:creationId xmlns:a16="http://schemas.microsoft.com/office/drawing/2014/main" id="{C7A06173-B2A3-49C6-B8CA-C5622FEE247B}"/>
              </a:ext>
            </a:extLst>
          </p:cNvPr>
          <p:cNvSpPr txBox="1"/>
          <p:nvPr/>
        </p:nvSpPr>
        <p:spPr>
          <a:xfrm>
            <a:off x="6410708" y="6813246"/>
            <a:ext cx="631231" cy="184666"/>
          </a:xfrm>
          <a:prstGeom prst="rect">
            <a:avLst/>
          </a:prstGeom>
          <a:noFill/>
        </p:spPr>
        <p:txBody>
          <a:bodyPr wrap="square" rtlCol="0">
            <a:spAutoFit/>
          </a:bodyPr>
          <a:lstStyle/>
          <a:p>
            <a:r>
              <a:rPr lang="fi-FI" sz="600" dirty="0">
                <a:solidFill>
                  <a:srgbClr val="F3F3F3"/>
                </a:solidFill>
                <a:latin typeface="Times New Roman" panose="02020603050405020304" pitchFamily="18" charset="0"/>
                <a:cs typeface="Times New Roman" panose="02020603050405020304" pitchFamily="18" charset="0"/>
              </a:rPr>
              <a:t>Read more</a:t>
            </a:r>
          </a:p>
        </p:txBody>
      </p:sp>
      <p:sp>
        <p:nvSpPr>
          <p:cNvPr id="27" name="Rectangle 26">
            <a:extLst>
              <a:ext uri="{FF2B5EF4-FFF2-40B4-BE49-F238E27FC236}">
                <a16:creationId xmlns:a16="http://schemas.microsoft.com/office/drawing/2014/main" id="{22284EA7-B9C2-4EB5-BB9D-786F5CB23FD4}"/>
              </a:ext>
            </a:extLst>
          </p:cNvPr>
          <p:cNvSpPr/>
          <p:nvPr/>
        </p:nvSpPr>
        <p:spPr>
          <a:xfrm>
            <a:off x="7211543" y="5130392"/>
            <a:ext cx="2067851" cy="18771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28" name="Rectangle 27">
            <a:extLst>
              <a:ext uri="{FF2B5EF4-FFF2-40B4-BE49-F238E27FC236}">
                <a16:creationId xmlns:a16="http://schemas.microsoft.com/office/drawing/2014/main" id="{44E256E5-3D80-4060-B139-2B7198407607}"/>
              </a:ext>
            </a:extLst>
          </p:cNvPr>
          <p:cNvSpPr/>
          <p:nvPr/>
        </p:nvSpPr>
        <p:spPr>
          <a:xfrm>
            <a:off x="9413802" y="5120762"/>
            <a:ext cx="2067851" cy="18771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30" name="TextBox 29">
            <a:extLst>
              <a:ext uri="{FF2B5EF4-FFF2-40B4-BE49-F238E27FC236}">
                <a16:creationId xmlns:a16="http://schemas.microsoft.com/office/drawing/2014/main" id="{193F1270-2688-4B17-A23F-EEC7535E788D}"/>
              </a:ext>
            </a:extLst>
          </p:cNvPr>
          <p:cNvSpPr txBox="1"/>
          <p:nvPr/>
        </p:nvSpPr>
        <p:spPr>
          <a:xfrm>
            <a:off x="7181043" y="5130391"/>
            <a:ext cx="2067850" cy="2308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JohnWick1980 (5 reviews) </a:t>
            </a:r>
          </a:p>
        </p:txBody>
      </p:sp>
      <p:sp>
        <p:nvSpPr>
          <p:cNvPr id="32" name="TextBox 31">
            <a:extLst>
              <a:ext uri="{FF2B5EF4-FFF2-40B4-BE49-F238E27FC236}">
                <a16:creationId xmlns:a16="http://schemas.microsoft.com/office/drawing/2014/main" id="{CE220068-D793-4A6C-9BF6-B83EC13E1C1F}"/>
              </a:ext>
            </a:extLst>
          </p:cNvPr>
          <p:cNvSpPr txBox="1"/>
          <p:nvPr/>
        </p:nvSpPr>
        <p:spPr>
          <a:xfrm>
            <a:off x="7453010" y="5328958"/>
            <a:ext cx="2067850" cy="3693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Not Recommended (20 hours</a:t>
            </a:r>
          </a:p>
          <a:p>
            <a:r>
              <a:rPr lang="fi-FI" sz="900" dirty="0">
                <a:solidFill>
                  <a:srgbClr val="F3F3F3"/>
                </a:solidFill>
                <a:latin typeface="Times New Roman" panose="02020603050405020304" pitchFamily="18" charset="0"/>
                <a:cs typeface="Times New Roman" panose="02020603050405020304" pitchFamily="18" charset="0"/>
              </a:rPr>
              <a:t>played at the time of review)</a:t>
            </a:r>
          </a:p>
        </p:txBody>
      </p:sp>
      <p:sp>
        <p:nvSpPr>
          <p:cNvPr id="33" name="TextBox 32">
            <a:extLst>
              <a:ext uri="{FF2B5EF4-FFF2-40B4-BE49-F238E27FC236}">
                <a16:creationId xmlns:a16="http://schemas.microsoft.com/office/drawing/2014/main" id="{B9C79364-166F-4DF2-AD74-306094C6FC89}"/>
              </a:ext>
            </a:extLst>
          </p:cNvPr>
          <p:cNvSpPr txBox="1"/>
          <p:nvPr/>
        </p:nvSpPr>
        <p:spPr>
          <a:xfrm>
            <a:off x="9648501" y="5318385"/>
            <a:ext cx="2067850" cy="3693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Recommended (150 hours played</a:t>
            </a:r>
          </a:p>
          <a:p>
            <a:r>
              <a:rPr lang="fi-FI" sz="900" dirty="0">
                <a:solidFill>
                  <a:srgbClr val="F3F3F3"/>
                </a:solidFill>
                <a:latin typeface="Times New Roman" panose="02020603050405020304" pitchFamily="18" charset="0"/>
                <a:cs typeface="Times New Roman" panose="02020603050405020304" pitchFamily="18" charset="0"/>
              </a:rPr>
              <a:t>At the time of review)</a:t>
            </a:r>
          </a:p>
        </p:txBody>
      </p:sp>
      <p:sp>
        <p:nvSpPr>
          <p:cNvPr id="34" name="TextBox 33">
            <a:extLst>
              <a:ext uri="{FF2B5EF4-FFF2-40B4-BE49-F238E27FC236}">
                <a16:creationId xmlns:a16="http://schemas.microsoft.com/office/drawing/2014/main" id="{A4FBB6B0-3782-4DE1-B100-7018197C0873}"/>
              </a:ext>
            </a:extLst>
          </p:cNvPr>
          <p:cNvSpPr txBox="1"/>
          <p:nvPr/>
        </p:nvSpPr>
        <p:spPr>
          <a:xfrm>
            <a:off x="9409431" y="5123629"/>
            <a:ext cx="2067850" cy="230832"/>
          </a:xfrm>
          <a:prstGeom prst="rect">
            <a:avLst/>
          </a:prstGeom>
          <a:noFill/>
        </p:spPr>
        <p:txBody>
          <a:bodyPr wrap="square" rtlCol="0">
            <a:spAutoFit/>
          </a:bodyPr>
          <a:lstStyle/>
          <a:p>
            <a:r>
              <a:rPr lang="fi-FI" sz="900" dirty="0">
                <a:solidFill>
                  <a:srgbClr val="F3F3F3"/>
                </a:solidFill>
                <a:latin typeface="Times New Roman" panose="02020603050405020304" pitchFamily="18" charset="0"/>
                <a:cs typeface="Times New Roman" panose="02020603050405020304" pitchFamily="18" charset="0"/>
              </a:rPr>
              <a:t>Scottie0715 (150 reviews) </a:t>
            </a:r>
          </a:p>
        </p:txBody>
      </p:sp>
      <p:pic>
        <p:nvPicPr>
          <p:cNvPr id="36" name="Picture 35" descr="A picture containing red, black, sign, sitting&#10;&#10;Description automatically generated">
            <a:extLst>
              <a:ext uri="{FF2B5EF4-FFF2-40B4-BE49-F238E27FC236}">
                <a16:creationId xmlns:a16="http://schemas.microsoft.com/office/drawing/2014/main" id="{4C55D413-A340-44B6-B740-0DDD66060F27}"/>
              </a:ext>
            </a:extLst>
          </p:cNvPr>
          <p:cNvPicPr>
            <a:picLocks noChangeAspect="1"/>
          </p:cNvPicPr>
          <p:nvPr/>
        </p:nvPicPr>
        <p:blipFill>
          <a:blip r:embed="rId6"/>
          <a:stretch>
            <a:fillRect/>
          </a:stretch>
        </p:blipFill>
        <p:spPr>
          <a:xfrm>
            <a:off x="7262802" y="5388783"/>
            <a:ext cx="241501" cy="241501"/>
          </a:xfrm>
          <a:prstGeom prst="rect">
            <a:avLst/>
          </a:prstGeom>
        </p:spPr>
      </p:pic>
      <p:sp>
        <p:nvSpPr>
          <p:cNvPr id="37" name="TextBox 36">
            <a:extLst>
              <a:ext uri="{FF2B5EF4-FFF2-40B4-BE49-F238E27FC236}">
                <a16:creationId xmlns:a16="http://schemas.microsoft.com/office/drawing/2014/main" id="{CBB00674-8E97-49E4-9FD7-32373018B7FB}"/>
              </a:ext>
            </a:extLst>
          </p:cNvPr>
          <p:cNvSpPr txBox="1"/>
          <p:nvPr/>
        </p:nvSpPr>
        <p:spPr>
          <a:xfrm>
            <a:off x="7202162" y="5701563"/>
            <a:ext cx="2067850" cy="215444"/>
          </a:xfrm>
          <a:prstGeom prst="rect">
            <a:avLst/>
          </a:prstGeom>
          <a:noFill/>
        </p:spPr>
        <p:txBody>
          <a:bodyPr wrap="square" rtlCol="0">
            <a:spAutoFit/>
          </a:bodyPr>
          <a:lstStyle/>
          <a:p>
            <a:r>
              <a:rPr lang="fi-FI" sz="800" dirty="0">
                <a:solidFill>
                  <a:srgbClr val="F3F3F3"/>
                </a:solidFill>
                <a:latin typeface="Times New Roman" panose="02020603050405020304" pitchFamily="18" charset="0"/>
                <a:cs typeface="Times New Roman" panose="02020603050405020304" pitchFamily="18" charset="0"/>
              </a:rPr>
              <a:t>April 20th 2020</a:t>
            </a:r>
          </a:p>
        </p:txBody>
      </p:sp>
      <p:sp>
        <p:nvSpPr>
          <p:cNvPr id="38" name="TextBox 37">
            <a:extLst>
              <a:ext uri="{FF2B5EF4-FFF2-40B4-BE49-F238E27FC236}">
                <a16:creationId xmlns:a16="http://schemas.microsoft.com/office/drawing/2014/main" id="{846D6A8B-F72F-4EFE-B446-C7737C6E1EB6}"/>
              </a:ext>
            </a:extLst>
          </p:cNvPr>
          <p:cNvSpPr txBox="1"/>
          <p:nvPr/>
        </p:nvSpPr>
        <p:spPr>
          <a:xfrm>
            <a:off x="9418174" y="5819912"/>
            <a:ext cx="2067850" cy="215444"/>
          </a:xfrm>
          <a:prstGeom prst="rect">
            <a:avLst/>
          </a:prstGeom>
          <a:noFill/>
        </p:spPr>
        <p:txBody>
          <a:bodyPr wrap="square" rtlCol="0">
            <a:spAutoFit/>
          </a:bodyPr>
          <a:lstStyle/>
          <a:p>
            <a:r>
              <a:rPr lang="fi-FI" sz="800" dirty="0">
                <a:solidFill>
                  <a:srgbClr val="F3F3F3"/>
                </a:solidFill>
                <a:latin typeface="Times New Roman" panose="02020603050405020304" pitchFamily="18" charset="0"/>
                <a:cs typeface="Times New Roman" panose="02020603050405020304" pitchFamily="18" charset="0"/>
              </a:rPr>
              <a:t>March 13th 2020</a:t>
            </a:r>
          </a:p>
        </p:txBody>
      </p:sp>
      <p:sp>
        <p:nvSpPr>
          <p:cNvPr id="39" name="TextBox 38">
            <a:extLst>
              <a:ext uri="{FF2B5EF4-FFF2-40B4-BE49-F238E27FC236}">
                <a16:creationId xmlns:a16="http://schemas.microsoft.com/office/drawing/2014/main" id="{CD69115F-A575-4EFF-A316-E965F25F874C}"/>
              </a:ext>
            </a:extLst>
          </p:cNvPr>
          <p:cNvSpPr txBox="1"/>
          <p:nvPr/>
        </p:nvSpPr>
        <p:spPr>
          <a:xfrm>
            <a:off x="7211543" y="5940707"/>
            <a:ext cx="2067850" cy="861774"/>
          </a:xfrm>
          <a:prstGeom prst="rect">
            <a:avLst/>
          </a:prstGeom>
          <a:noFill/>
        </p:spPr>
        <p:txBody>
          <a:bodyPr wrap="square" rtlCol="0">
            <a:spAutoFit/>
          </a:bodyPr>
          <a:lstStyle/>
          <a:p>
            <a:r>
              <a:rPr lang="fi-FI" sz="1000" dirty="0">
                <a:solidFill>
                  <a:srgbClr val="F3F3F3"/>
                </a:solidFill>
                <a:latin typeface="Times New Roman" panose="02020603050405020304" pitchFamily="18" charset="0"/>
                <a:cs typeface="Times New Roman" panose="02020603050405020304" pitchFamily="18" charset="0"/>
              </a:rPr>
              <a:t>yyyyyyyyyyyyyyyyyyyyyyyyyyyyyyyyyyyyyyyyyyyyyyyyyyyyyyyyyyyyyyyyyyyyyyyyyyyyyyyyyyyyyyyyyyyyyyyyyyyyyyyyyyyyyyyyyyyyyyyyyyyyyyyyyyyyyyyyyyyyyyyyy</a:t>
            </a:r>
          </a:p>
        </p:txBody>
      </p:sp>
      <p:sp>
        <p:nvSpPr>
          <p:cNvPr id="40" name="TextBox 39">
            <a:extLst>
              <a:ext uri="{FF2B5EF4-FFF2-40B4-BE49-F238E27FC236}">
                <a16:creationId xmlns:a16="http://schemas.microsoft.com/office/drawing/2014/main" id="{0E2A15F1-C59B-4C84-8A71-C6BF1DBDA269}"/>
              </a:ext>
            </a:extLst>
          </p:cNvPr>
          <p:cNvSpPr txBox="1"/>
          <p:nvPr/>
        </p:nvSpPr>
        <p:spPr>
          <a:xfrm>
            <a:off x="9405079" y="5973476"/>
            <a:ext cx="2067850" cy="861774"/>
          </a:xfrm>
          <a:prstGeom prst="rect">
            <a:avLst/>
          </a:prstGeom>
          <a:noFill/>
        </p:spPr>
        <p:txBody>
          <a:bodyPr wrap="square" rtlCol="0">
            <a:spAutoFit/>
          </a:bodyPr>
          <a:lstStyle/>
          <a:p>
            <a:r>
              <a:rPr lang="fi-FI" sz="1000" dirty="0">
                <a:solidFill>
                  <a:srgbClr val="F3F3F3"/>
                </a:solidFill>
                <a:latin typeface="Times New Roman" panose="02020603050405020304" pitchFamily="18" charset="0"/>
                <a:cs typeface="Times New Roman" panose="02020603050405020304" pitchFamily="18" charset="0"/>
              </a:rPr>
              <a:t>zzzzzzzzzzzzzzzzzzzzzzzzzzzzzzzzzzzzzzzzzzzzzzzzzzzzzzzzzzzzzzzzzzzzzzzzzzzzzzzzzzzzzzzzzzzzzzzzzzzzzzzzzzzzzzzzzzzzzzzzzzzzzzzzzzzzzzzzzzzzzzzzzzzzz</a:t>
            </a:r>
          </a:p>
        </p:txBody>
      </p:sp>
      <p:sp>
        <p:nvSpPr>
          <p:cNvPr id="41" name="TextBox 40">
            <a:extLst>
              <a:ext uri="{FF2B5EF4-FFF2-40B4-BE49-F238E27FC236}">
                <a16:creationId xmlns:a16="http://schemas.microsoft.com/office/drawing/2014/main" id="{BA8BD727-9E62-4DEE-AC83-E22FC8954FA2}"/>
              </a:ext>
            </a:extLst>
          </p:cNvPr>
          <p:cNvSpPr txBox="1"/>
          <p:nvPr/>
        </p:nvSpPr>
        <p:spPr>
          <a:xfrm>
            <a:off x="8766150" y="6792170"/>
            <a:ext cx="631231" cy="184666"/>
          </a:xfrm>
          <a:prstGeom prst="rect">
            <a:avLst/>
          </a:prstGeom>
          <a:noFill/>
        </p:spPr>
        <p:txBody>
          <a:bodyPr wrap="square" rtlCol="0">
            <a:spAutoFit/>
          </a:bodyPr>
          <a:lstStyle/>
          <a:p>
            <a:r>
              <a:rPr lang="fi-FI" sz="600" dirty="0">
                <a:solidFill>
                  <a:srgbClr val="F3F3F3"/>
                </a:solidFill>
                <a:latin typeface="Times New Roman" panose="02020603050405020304" pitchFamily="18" charset="0"/>
                <a:cs typeface="Times New Roman" panose="02020603050405020304" pitchFamily="18" charset="0"/>
              </a:rPr>
              <a:t>Read more</a:t>
            </a:r>
          </a:p>
        </p:txBody>
      </p:sp>
      <p:sp>
        <p:nvSpPr>
          <p:cNvPr id="42" name="TextBox 41">
            <a:extLst>
              <a:ext uri="{FF2B5EF4-FFF2-40B4-BE49-F238E27FC236}">
                <a16:creationId xmlns:a16="http://schemas.microsoft.com/office/drawing/2014/main" id="{AAFD11ED-6294-4406-B46F-B9C37C552FE0}"/>
              </a:ext>
            </a:extLst>
          </p:cNvPr>
          <p:cNvSpPr txBox="1"/>
          <p:nvPr/>
        </p:nvSpPr>
        <p:spPr>
          <a:xfrm>
            <a:off x="10906574" y="6741429"/>
            <a:ext cx="631231" cy="184666"/>
          </a:xfrm>
          <a:prstGeom prst="rect">
            <a:avLst/>
          </a:prstGeom>
          <a:noFill/>
        </p:spPr>
        <p:txBody>
          <a:bodyPr wrap="square" rtlCol="0">
            <a:spAutoFit/>
          </a:bodyPr>
          <a:lstStyle/>
          <a:p>
            <a:r>
              <a:rPr lang="fi-FI" sz="600" dirty="0">
                <a:solidFill>
                  <a:srgbClr val="F3F3F3"/>
                </a:solidFill>
                <a:latin typeface="Times New Roman" panose="02020603050405020304" pitchFamily="18" charset="0"/>
                <a:cs typeface="Times New Roman" panose="02020603050405020304" pitchFamily="18" charset="0"/>
              </a:rPr>
              <a:t>Read more</a:t>
            </a:r>
          </a:p>
        </p:txBody>
      </p:sp>
      <p:pic>
        <p:nvPicPr>
          <p:cNvPr id="43" name="Picture 42" descr="A picture containing drawing&#10;&#10;Description automatically generated">
            <a:extLst>
              <a:ext uri="{FF2B5EF4-FFF2-40B4-BE49-F238E27FC236}">
                <a16:creationId xmlns:a16="http://schemas.microsoft.com/office/drawing/2014/main" id="{42C29C9B-6B35-419D-9485-FBAE0EEA3148}"/>
              </a:ext>
            </a:extLst>
          </p:cNvPr>
          <p:cNvPicPr>
            <a:picLocks noChangeAspect="1"/>
          </p:cNvPicPr>
          <p:nvPr/>
        </p:nvPicPr>
        <p:blipFill>
          <a:blip r:embed="rId5"/>
          <a:stretch>
            <a:fillRect/>
          </a:stretch>
        </p:blipFill>
        <p:spPr>
          <a:xfrm>
            <a:off x="9460310" y="5393535"/>
            <a:ext cx="223689" cy="223689"/>
          </a:xfrm>
          <a:prstGeom prst="rect">
            <a:avLst/>
          </a:prstGeom>
        </p:spPr>
      </p:pic>
      <p:sp>
        <p:nvSpPr>
          <p:cNvPr id="3" name="TextBox 2">
            <a:extLst>
              <a:ext uri="{FF2B5EF4-FFF2-40B4-BE49-F238E27FC236}">
                <a16:creationId xmlns:a16="http://schemas.microsoft.com/office/drawing/2014/main" id="{1446D707-3BCC-4B25-9E53-5586151FFFC2}"/>
              </a:ext>
            </a:extLst>
          </p:cNvPr>
          <p:cNvSpPr txBox="1"/>
          <p:nvPr/>
        </p:nvSpPr>
        <p:spPr>
          <a:xfrm>
            <a:off x="10682426" y="4553716"/>
            <a:ext cx="1032387" cy="246221"/>
          </a:xfrm>
          <a:prstGeom prst="rect">
            <a:avLst/>
          </a:prstGeom>
          <a:noFill/>
        </p:spPr>
        <p:txBody>
          <a:bodyPr wrap="square" rtlCol="0">
            <a:spAutoFit/>
          </a:bodyPr>
          <a:lstStyle/>
          <a:p>
            <a:r>
              <a:rPr lang="fi-FI" sz="1000" dirty="0">
                <a:solidFill>
                  <a:srgbClr val="FFFFFF"/>
                </a:solidFill>
                <a:latin typeface="Times New Roman" panose="02020603050405020304" pitchFamily="18" charset="0"/>
                <a:cs typeface="Times New Roman" panose="02020603050405020304" pitchFamily="18" charset="0"/>
              </a:rPr>
              <a:t>See All Reviews</a:t>
            </a:r>
          </a:p>
        </p:txBody>
      </p:sp>
    </p:spTree>
    <p:extLst>
      <p:ext uri="{BB962C8B-B14F-4D97-AF65-F5344CB8AC3E}">
        <p14:creationId xmlns:p14="http://schemas.microsoft.com/office/powerpoint/2010/main" val="4106794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818181"/>
                </a:solidFill>
                <a:latin typeface="Times New Roman" panose="02020603050405020304" pitchFamily="18" charset="0"/>
                <a:cs typeface="Times New Roman" panose="02020603050405020304" pitchFamily="18" charset="0"/>
              </a:rPr>
              <a:t>Shopping cart (0)</a:t>
            </a:r>
          </a:p>
        </p:txBody>
      </p:sp>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1" name="TextBox 20">
            <a:extLst>
              <a:ext uri="{FF2B5EF4-FFF2-40B4-BE49-F238E27FC236}">
                <a16:creationId xmlns:a16="http://schemas.microsoft.com/office/drawing/2014/main" id="{14BF9ECE-6968-46E1-8717-4148F23E5996}"/>
              </a:ext>
            </a:extLst>
          </p:cNvPr>
          <p:cNvSpPr txBox="1"/>
          <p:nvPr/>
        </p:nvSpPr>
        <p:spPr>
          <a:xfrm>
            <a:off x="4754880" y="439626"/>
            <a:ext cx="782587"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Editions</a:t>
            </a:r>
          </a:p>
        </p:txBody>
      </p:sp>
      <p:pic>
        <p:nvPicPr>
          <p:cNvPr id="2" name="Picture 1">
            <a:extLst>
              <a:ext uri="{FF2B5EF4-FFF2-40B4-BE49-F238E27FC236}">
                <a16:creationId xmlns:a16="http://schemas.microsoft.com/office/drawing/2014/main" id="{22517E1B-E28C-48A2-919C-68E46062557E}"/>
              </a:ext>
            </a:extLst>
          </p:cNvPr>
          <p:cNvPicPr>
            <a:picLocks noChangeAspect="1"/>
          </p:cNvPicPr>
          <p:nvPr/>
        </p:nvPicPr>
        <p:blipFill>
          <a:blip r:embed="rId2"/>
          <a:stretch>
            <a:fillRect/>
          </a:stretch>
        </p:blipFill>
        <p:spPr>
          <a:xfrm>
            <a:off x="9876" y="-199308"/>
            <a:ext cx="12191707" cy="7206849"/>
          </a:xfrm>
          <a:prstGeom prst="rect">
            <a:avLst/>
          </a:prstGeom>
        </p:spPr>
      </p:pic>
      <p:pic>
        <p:nvPicPr>
          <p:cNvPr id="14" name="Graphic 13">
            <a:extLst>
              <a:ext uri="{FF2B5EF4-FFF2-40B4-BE49-F238E27FC236}">
                <a16:creationId xmlns:a16="http://schemas.microsoft.com/office/drawing/2014/main" id="{1A45BB5C-D367-4430-9465-5F06FC5A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658" y="5340325"/>
            <a:ext cx="209550" cy="209550"/>
          </a:xfrm>
          <a:prstGeom prst="rect">
            <a:avLst/>
          </a:prstGeom>
        </p:spPr>
      </p:pic>
      <p:sp>
        <p:nvSpPr>
          <p:cNvPr id="18" name="TextBox 17">
            <a:extLst>
              <a:ext uri="{FF2B5EF4-FFF2-40B4-BE49-F238E27FC236}">
                <a16:creationId xmlns:a16="http://schemas.microsoft.com/office/drawing/2014/main" id="{FA531648-1567-4C27-AA18-D8490AAF0729}"/>
              </a:ext>
            </a:extLst>
          </p:cNvPr>
          <p:cNvSpPr txBox="1"/>
          <p:nvPr/>
        </p:nvSpPr>
        <p:spPr>
          <a:xfrm>
            <a:off x="575938" y="5314295"/>
            <a:ext cx="1289370" cy="261610"/>
          </a:xfrm>
          <a:prstGeom prst="rect">
            <a:avLst/>
          </a:prstGeom>
          <a:noFill/>
        </p:spPr>
        <p:txBody>
          <a:bodyPr wrap="square" rtlCol="0">
            <a:spAutoFit/>
          </a:bodyPr>
          <a:lstStyle/>
          <a:p>
            <a:r>
              <a:rPr lang="fi-FI" sz="1100" noProof="1">
                <a:solidFill>
                  <a:schemeClr val="bg1">
                    <a:lumMod val="50000"/>
                  </a:schemeClr>
                </a:solidFill>
                <a:latin typeface="Times New Roman" panose="02020603050405020304" pitchFamily="18" charset="0"/>
                <a:cs typeface="Times New Roman" panose="02020603050405020304" pitchFamily="18" charset="0"/>
              </a:rPr>
              <a:t>Shopping cart (0)</a:t>
            </a:r>
          </a:p>
        </p:txBody>
      </p:sp>
      <p:sp>
        <p:nvSpPr>
          <p:cNvPr id="7" name="Rectangle 6">
            <a:extLst>
              <a:ext uri="{FF2B5EF4-FFF2-40B4-BE49-F238E27FC236}">
                <a16:creationId xmlns:a16="http://schemas.microsoft.com/office/drawing/2014/main" id="{5A2C5172-C93A-43BF-8F0C-0C6072EBEC81}"/>
              </a:ext>
            </a:extLst>
          </p:cNvPr>
          <p:cNvSpPr/>
          <p:nvPr/>
        </p:nvSpPr>
        <p:spPr>
          <a:xfrm>
            <a:off x="4813874" y="4876719"/>
            <a:ext cx="6802188" cy="213082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4" name="Rectangle 3">
            <a:extLst>
              <a:ext uri="{FF2B5EF4-FFF2-40B4-BE49-F238E27FC236}">
                <a16:creationId xmlns:a16="http://schemas.microsoft.com/office/drawing/2014/main" id="{95356154-108B-4D25-982C-C2E74BD966CB}"/>
              </a:ext>
            </a:extLst>
          </p:cNvPr>
          <p:cNvSpPr/>
          <p:nvPr/>
        </p:nvSpPr>
        <p:spPr>
          <a:xfrm>
            <a:off x="2002971" y="335902"/>
            <a:ext cx="10189029" cy="406795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46D707-3BCC-4B25-9E53-5586151FFFC2}"/>
              </a:ext>
            </a:extLst>
          </p:cNvPr>
          <p:cNvSpPr txBox="1"/>
          <p:nvPr/>
        </p:nvSpPr>
        <p:spPr>
          <a:xfrm>
            <a:off x="10622042" y="1068323"/>
            <a:ext cx="1032387" cy="246221"/>
          </a:xfrm>
          <a:prstGeom prst="rect">
            <a:avLst/>
          </a:prstGeom>
          <a:noFill/>
        </p:spPr>
        <p:txBody>
          <a:bodyPr wrap="square" rtlCol="0">
            <a:spAutoFit/>
          </a:bodyPr>
          <a:lstStyle/>
          <a:p>
            <a:r>
              <a:rPr lang="fi-FI" sz="1000" noProof="1">
                <a:solidFill>
                  <a:srgbClr val="FFFFFF"/>
                </a:solidFill>
                <a:latin typeface="Times New Roman" panose="02020603050405020304" pitchFamily="18" charset="0"/>
                <a:cs typeface="Times New Roman" panose="02020603050405020304" pitchFamily="18" charset="0"/>
              </a:rPr>
              <a:t>See All Reviews</a:t>
            </a:r>
          </a:p>
        </p:txBody>
      </p:sp>
      <p:sp>
        <p:nvSpPr>
          <p:cNvPr id="44" name="Rectangle 43">
            <a:extLst>
              <a:ext uri="{FF2B5EF4-FFF2-40B4-BE49-F238E27FC236}">
                <a16:creationId xmlns:a16="http://schemas.microsoft.com/office/drawing/2014/main" id="{08AC0364-5079-48CF-8525-5EB71DDC0AB0}"/>
              </a:ext>
            </a:extLst>
          </p:cNvPr>
          <p:cNvSpPr/>
          <p:nvPr/>
        </p:nvSpPr>
        <p:spPr>
          <a:xfrm>
            <a:off x="2276870" y="466678"/>
            <a:ext cx="1032387" cy="25367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User reviews</a:t>
            </a:r>
          </a:p>
        </p:txBody>
      </p:sp>
      <p:pic>
        <p:nvPicPr>
          <p:cNvPr id="19" name="Picture 18">
            <a:extLst>
              <a:ext uri="{FF2B5EF4-FFF2-40B4-BE49-F238E27FC236}">
                <a16:creationId xmlns:a16="http://schemas.microsoft.com/office/drawing/2014/main" id="{C894AB66-C7BB-4DE3-AF09-B25EA216241D}"/>
              </a:ext>
            </a:extLst>
          </p:cNvPr>
          <p:cNvPicPr>
            <a:picLocks noChangeAspect="1"/>
          </p:cNvPicPr>
          <p:nvPr/>
        </p:nvPicPr>
        <p:blipFill>
          <a:blip r:embed="rId5"/>
          <a:stretch>
            <a:fillRect/>
          </a:stretch>
        </p:blipFill>
        <p:spPr>
          <a:xfrm>
            <a:off x="4868307" y="384352"/>
            <a:ext cx="807328" cy="529097"/>
          </a:xfrm>
          <a:prstGeom prst="rect">
            <a:avLst/>
          </a:prstGeom>
        </p:spPr>
      </p:pic>
      <p:sp>
        <p:nvSpPr>
          <p:cNvPr id="22" name="TextBox 21">
            <a:extLst>
              <a:ext uri="{FF2B5EF4-FFF2-40B4-BE49-F238E27FC236}">
                <a16:creationId xmlns:a16="http://schemas.microsoft.com/office/drawing/2014/main" id="{7C9AC053-D2E9-4327-8E10-ACC819B9E169}"/>
              </a:ext>
            </a:extLst>
          </p:cNvPr>
          <p:cNvSpPr txBox="1"/>
          <p:nvPr/>
        </p:nvSpPr>
        <p:spPr>
          <a:xfrm>
            <a:off x="4738463" y="948484"/>
            <a:ext cx="1170473" cy="246221"/>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Users Recommend</a:t>
            </a:r>
          </a:p>
        </p:txBody>
      </p:sp>
      <p:pic>
        <p:nvPicPr>
          <p:cNvPr id="50" name="Picture 49" descr="A picture containing drawing&#10;&#10;Description automatically generated">
            <a:extLst>
              <a:ext uri="{FF2B5EF4-FFF2-40B4-BE49-F238E27FC236}">
                <a16:creationId xmlns:a16="http://schemas.microsoft.com/office/drawing/2014/main" id="{8AFC6DB0-C81A-4163-BC5C-7DAE1E236614}"/>
              </a:ext>
            </a:extLst>
          </p:cNvPr>
          <p:cNvPicPr>
            <a:picLocks noChangeAspect="1"/>
          </p:cNvPicPr>
          <p:nvPr/>
        </p:nvPicPr>
        <p:blipFill>
          <a:blip r:embed="rId6"/>
          <a:stretch>
            <a:fillRect/>
          </a:stretch>
        </p:blipFill>
        <p:spPr>
          <a:xfrm>
            <a:off x="6034304" y="432750"/>
            <a:ext cx="419913" cy="419913"/>
          </a:xfrm>
          <a:prstGeom prst="rect">
            <a:avLst/>
          </a:prstGeom>
        </p:spPr>
      </p:pic>
      <p:sp>
        <p:nvSpPr>
          <p:cNvPr id="51" name="TextBox 50">
            <a:extLst>
              <a:ext uri="{FF2B5EF4-FFF2-40B4-BE49-F238E27FC236}">
                <a16:creationId xmlns:a16="http://schemas.microsoft.com/office/drawing/2014/main" id="{ADC4E0D9-9A02-4B6A-A93E-F9A89E0C3FC3}"/>
              </a:ext>
            </a:extLst>
          </p:cNvPr>
          <p:cNvSpPr txBox="1"/>
          <p:nvPr/>
        </p:nvSpPr>
        <p:spPr>
          <a:xfrm>
            <a:off x="5820860" y="955902"/>
            <a:ext cx="1266714" cy="400110"/>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96 Recommended</a:t>
            </a:r>
          </a:p>
          <a:p>
            <a:r>
              <a:rPr lang="fi-FI" sz="1000" noProof="1">
                <a:solidFill>
                  <a:srgbClr val="F3F3F3"/>
                </a:solidFill>
                <a:latin typeface="Times New Roman" panose="02020603050405020304" pitchFamily="18" charset="0"/>
                <a:cs typeface="Times New Roman" panose="02020603050405020304" pitchFamily="18" charset="0"/>
              </a:rPr>
              <a:t>Reviews</a:t>
            </a:r>
          </a:p>
        </p:txBody>
      </p:sp>
      <p:pic>
        <p:nvPicPr>
          <p:cNvPr id="53" name="Picture 52" descr="A picture containing red, black, sign, sitting&#10;&#10;Description automatically generated">
            <a:extLst>
              <a:ext uri="{FF2B5EF4-FFF2-40B4-BE49-F238E27FC236}">
                <a16:creationId xmlns:a16="http://schemas.microsoft.com/office/drawing/2014/main" id="{E66F29CF-AE81-46B0-8AEA-7339B9E2D69F}"/>
              </a:ext>
            </a:extLst>
          </p:cNvPr>
          <p:cNvPicPr>
            <a:picLocks noChangeAspect="1"/>
          </p:cNvPicPr>
          <p:nvPr/>
        </p:nvPicPr>
        <p:blipFill>
          <a:blip r:embed="rId7"/>
          <a:stretch>
            <a:fillRect/>
          </a:stretch>
        </p:blipFill>
        <p:spPr>
          <a:xfrm>
            <a:off x="6958415" y="421128"/>
            <a:ext cx="419913" cy="419913"/>
          </a:xfrm>
          <a:prstGeom prst="rect">
            <a:avLst/>
          </a:prstGeom>
        </p:spPr>
      </p:pic>
      <p:sp>
        <p:nvSpPr>
          <p:cNvPr id="54" name="TextBox 53">
            <a:extLst>
              <a:ext uri="{FF2B5EF4-FFF2-40B4-BE49-F238E27FC236}">
                <a16:creationId xmlns:a16="http://schemas.microsoft.com/office/drawing/2014/main" id="{7D57C27A-8E81-4B65-A6BC-B7E4DFAF280D}"/>
              </a:ext>
            </a:extLst>
          </p:cNvPr>
          <p:cNvSpPr txBox="1"/>
          <p:nvPr/>
        </p:nvSpPr>
        <p:spPr>
          <a:xfrm>
            <a:off x="6817174" y="959383"/>
            <a:ext cx="1505278" cy="400110"/>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4 Not Recommended</a:t>
            </a:r>
          </a:p>
          <a:p>
            <a:r>
              <a:rPr lang="fi-FI" sz="1000" noProof="1">
                <a:solidFill>
                  <a:srgbClr val="F3F3F3"/>
                </a:solidFill>
                <a:latin typeface="Times New Roman" panose="02020603050405020304" pitchFamily="18" charset="0"/>
                <a:cs typeface="Times New Roman" panose="02020603050405020304" pitchFamily="18" charset="0"/>
              </a:rPr>
              <a:t> Reviews</a:t>
            </a:r>
          </a:p>
        </p:txBody>
      </p:sp>
      <p:sp>
        <p:nvSpPr>
          <p:cNvPr id="29" name="Rectangle 28">
            <a:extLst>
              <a:ext uri="{FF2B5EF4-FFF2-40B4-BE49-F238E27FC236}">
                <a16:creationId xmlns:a16="http://schemas.microsoft.com/office/drawing/2014/main" id="{DC3B3191-1BC2-49BD-A0D2-9CD72A26F084}"/>
              </a:ext>
            </a:extLst>
          </p:cNvPr>
          <p:cNvSpPr/>
          <p:nvPr/>
        </p:nvSpPr>
        <p:spPr>
          <a:xfrm>
            <a:off x="4934959" y="1476217"/>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55" name="TextBox 54">
            <a:extLst>
              <a:ext uri="{FF2B5EF4-FFF2-40B4-BE49-F238E27FC236}">
                <a16:creationId xmlns:a16="http://schemas.microsoft.com/office/drawing/2014/main" id="{C7E49252-C493-443C-BDFD-E7817E3083A1}"/>
              </a:ext>
            </a:extLst>
          </p:cNvPr>
          <p:cNvSpPr txBox="1"/>
          <p:nvPr/>
        </p:nvSpPr>
        <p:spPr>
          <a:xfrm>
            <a:off x="4981468" y="1511663"/>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56" name="Picture 55" descr="A picture containing drawing&#10;&#10;Description automatically generated">
            <a:extLst>
              <a:ext uri="{FF2B5EF4-FFF2-40B4-BE49-F238E27FC236}">
                <a16:creationId xmlns:a16="http://schemas.microsoft.com/office/drawing/2014/main" id="{2B5471B6-E4FB-441B-B9D9-24A90E4710AE}"/>
              </a:ext>
            </a:extLst>
          </p:cNvPr>
          <p:cNvPicPr>
            <a:picLocks noChangeAspect="1"/>
          </p:cNvPicPr>
          <p:nvPr/>
        </p:nvPicPr>
        <p:blipFill>
          <a:blip r:embed="rId6"/>
          <a:stretch>
            <a:fillRect/>
          </a:stretch>
        </p:blipFill>
        <p:spPr>
          <a:xfrm>
            <a:off x="5081757" y="1787867"/>
            <a:ext cx="223689" cy="223689"/>
          </a:xfrm>
          <a:prstGeom prst="rect">
            <a:avLst/>
          </a:prstGeom>
        </p:spPr>
      </p:pic>
      <p:sp>
        <p:nvSpPr>
          <p:cNvPr id="57" name="TextBox 56">
            <a:extLst>
              <a:ext uri="{FF2B5EF4-FFF2-40B4-BE49-F238E27FC236}">
                <a16:creationId xmlns:a16="http://schemas.microsoft.com/office/drawing/2014/main" id="{8A393D1C-719C-4057-9AA4-06574C512810}"/>
              </a:ext>
            </a:extLst>
          </p:cNvPr>
          <p:cNvSpPr txBox="1"/>
          <p:nvPr/>
        </p:nvSpPr>
        <p:spPr>
          <a:xfrm>
            <a:off x="5266851" y="1720304"/>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58" name="TextBox 57">
            <a:extLst>
              <a:ext uri="{FF2B5EF4-FFF2-40B4-BE49-F238E27FC236}">
                <a16:creationId xmlns:a16="http://schemas.microsoft.com/office/drawing/2014/main" id="{667D7B5C-B5A9-4CE8-869D-D0457F7A4065}"/>
              </a:ext>
            </a:extLst>
          </p:cNvPr>
          <p:cNvSpPr txBox="1"/>
          <p:nvPr/>
        </p:nvSpPr>
        <p:spPr>
          <a:xfrm>
            <a:off x="4943729" y="203988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59" name="TextBox 58">
            <a:extLst>
              <a:ext uri="{FF2B5EF4-FFF2-40B4-BE49-F238E27FC236}">
                <a16:creationId xmlns:a16="http://schemas.microsoft.com/office/drawing/2014/main" id="{E09FD906-C3A8-4184-A73D-164BF0161642}"/>
              </a:ext>
            </a:extLst>
          </p:cNvPr>
          <p:cNvSpPr txBox="1"/>
          <p:nvPr/>
        </p:nvSpPr>
        <p:spPr>
          <a:xfrm>
            <a:off x="4952402" y="216527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60" name="Rectangle 59">
            <a:extLst>
              <a:ext uri="{FF2B5EF4-FFF2-40B4-BE49-F238E27FC236}">
                <a16:creationId xmlns:a16="http://schemas.microsoft.com/office/drawing/2014/main" id="{9B1F03C5-D391-4B0A-B014-2A8DA003D854}"/>
              </a:ext>
            </a:extLst>
          </p:cNvPr>
          <p:cNvSpPr/>
          <p:nvPr/>
        </p:nvSpPr>
        <p:spPr>
          <a:xfrm>
            <a:off x="7198206" y="1485322"/>
            <a:ext cx="2106980" cy="228649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6" name="Rectangle 65">
            <a:extLst>
              <a:ext uri="{FF2B5EF4-FFF2-40B4-BE49-F238E27FC236}">
                <a16:creationId xmlns:a16="http://schemas.microsoft.com/office/drawing/2014/main" id="{10B19BB0-35C0-4C4A-ABE0-9C347B477AAB}"/>
              </a:ext>
            </a:extLst>
          </p:cNvPr>
          <p:cNvSpPr/>
          <p:nvPr/>
        </p:nvSpPr>
        <p:spPr>
          <a:xfrm>
            <a:off x="9458528" y="1501889"/>
            <a:ext cx="2106980" cy="226992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72" name="TextBox 71">
            <a:extLst>
              <a:ext uri="{FF2B5EF4-FFF2-40B4-BE49-F238E27FC236}">
                <a16:creationId xmlns:a16="http://schemas.microsoft.com/office/drawing/2014/main" id="{32C3A101-1871-47BC-85EB-D9C04C43F960}"/>
              </a:ext>
            </a:extLst>
          </p:cNvPr>
          <p:cNvSpPr txBox="1"/>
          <p:nvPr/>
        </p:nvSpPr>
        <p:spPr>
          <a:xfrm>
            <a:off x="7190858" y="148131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JohnWick1980 (5 reviews) </a:t>
            </a:r>
          </a:p>
        </p:txBody>
      </p:sp>
      <p:sp>
        <p:nvSpPr>
          <p:cNvPr id="73" name="TextBox 72">
            <a:extLst>
              <a:ext uri="{FF2B5EF4-FFF2-40B4-BE49-F238E27FC236}">
                <a16:creationId xmlns:a16="http://schemas.microsoft.com/office/drawing/2014/main" id="{3A011FFE-0A7C-4E8B-9E97-E652F62E0104}"/>
              </a:ext>
            </a:extLst>
          </p:cNvPr>
          <p:cNvSpPr txBox="1"/>
          <p:nvPr/>
        </p:nvSpPr>
        <p:spPr>
          <a:xfrm>
            <a:off x="7462825" y="1679885"/>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Not Recommended (20 hours</a:t>
            </a:r>
          </a:p>
          <a:p>
            <a:r>
              <a:rPr lang="fi-FI" sz="900" noProof="1">
                <a:solidFill>
                  <a:srgbClr val="F3F3F3"/>
                </a:solidFill>
                <a:latin typeface="Times New Roman" panose="02020603050405020304" pitchFamily="18" charset="0"/>
                <a:cs typeface="Times New Roman" panose="02020603050405020304" pitchFamily="18" charset="0"/>
              </a:rPr>
              <a:t>played at the time of review)</a:t>
            </a:r>
          </a:p>
        </p:txBody>
      </p:sp>
      <p:pic>
        <p:nvPicPr>
          <p:cNvPr id="74" name="Picture 73" descr="A picture containing red, black, sign, sitting&#10;&#10;Description automatically generated">
            <a:extLst>
              <a:ext uri="{FF2B5EF4-FFF2-40B4-BE49-F238E27FC236}">
                <a16:creationId xmlns:a16="http://schemas.microsoft.com/office/drawing/2014/main" id="{620134F1-8135-4A6F-A363-A254C4FAD63F}"/>
              </a:ext>
            </a:extLst>
          </p:cNvPr>
          <p:cNvPicPr>
            <a:picLocks noChangeAspect="1"/>
          </p:cNvPicPr>
          <p:nvPr/>
        </p:nvPicPr>
        <p:blipFill>
          <a:blip r:embed="rId7"/>
          <a:stretch>
            <a:fillRect/>
          </a:stretch>
        </p:blipFill>
        <p:spPr>
          <a:xfrm>
            <a:off x="7272617" y="1739710"/>
            <a:ext cx="241501" cy="241501"/>
          </a:xfrm>
          <a:prstGeom prst="rect">
            <a:avLst/>
          </a:prstGeom>
        </p:spPr>
      </p:pic>
      <p:sp>
        <p:nvSpPr>
          <p:cNvPr id="75" name="TextBox 74">
            <a:extLst>
              <a:ext uri="{FF2B5EF4-FFF2-40B4-BE49-F238E27FC236}">
                <a16:creationId xmlns:a16="http://schemas.microsoft.com/office/drawing/2014/main" id="{59DB2322-31CA-4186-8C59-50209BBCA603}"/>
              </a:ext>
            </a:extLst>
          </p:cNvPr>
          <p:cNvSpPr txBox="1"/>
          <p:nvPr/>
        </p:nvSpPr>
        <p:spPr>
          <a:xfrm>
            <a:off x="7198206" y="202214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April 20th 2020</a:t>
            </a:r>
          </a:p>
        </p:txBody>
      </p:sp>
      <p:sp>
        <p:nvSpPr>
          <p:cNvPr id="76" name="TextBox 75">
            <a:extLst>
              <a:ext uri="{FF2B5EF4-FFF2-40B4-BE49-F238E27FC236}">
                <a16:creationId xmlns:a16="http://schemas.microsoft.com/office/drawing/2014/main" id="{930207A0-E460-4501-96C0-55FE0C0DA8C2}"/>
              </a:ext>
            </a:extLst>
          </p:cNvPr>
          <p:cNvSpPr txBox="1"/>
          <p:nvPr/>
        </p:nvSpPr>
        <p:spPr>
          <a:xfrm>
            <a:off x="7193017" y="215502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yyyyyyyyyyyyyyyyyyyyyyyyyyyyyyyyyyyyyyyyyyyyyyyyyyyyyyyyyyyyyyyyyyyyyyyyyyyyyyyyyyyyyyyyyyyyyyyyyyyyyyyyyyyyyyyyyy…</a:t>
            </a:r>
          </a:p>
        </p:txBody>
      </p:sp>
      <p:sp>
        <p:nvSpPr>
          <p:cNvPr id="77" name="TextBox 76">
            <a:extLst>
              <a:ext uri="{FF2B5EF4-FFF2-40B4-BE49-F238E27FC236}">
                <a16:creationId xmlns:a16="http://schemas.microsoft.com/office/drawing/2014/main" id="{DD7D1EFA-56D6-4E05-9110-4D8032936CA5}"/>
              </a:ext>
            </a:extLst>
          </p:cNvPr>
          <p:cNvSpPr txBox="1"/>
          <p:nvPr/>
        </p:nvSpPr>
        <p:spPr>
          <a:xfrm>
            <a:off x="9709025" y="1696067"/>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(150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78" name="TextBox 77">
            <a:extLst>
              <a:ext uri="{FF2B5EF4-FFF2-40B4-BE49-F238E27FC236}">
                <a16:creationId xmlns:a16="http://schemas.microsoft.com/office/drawing/2014/main" id="{10B03CA3-4A70-45AE-BA27-AC0DEA199CBB}"/>
              </a:ext>
            </a:extLst>
          </p:cNvPr>
          <p:cNvSpPr txBox="1"/>
          <p:nvPr/>
        </p:nvSpPr>
        <p:spPr>
          <a:xfrm>
            <a:off x="9469955" y="1501311"/>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Scottie0715 (150 reviews) </a:t>
            </a:r>
          </a:p>
        </p:txBody>
      </p:sp>
      <p:sp>
        <p:nvSpPr>
          <p:cNvPr id="79" name="TextBox 78">
            <a:extLst>
              <a:ext uri="{FF2B5EF4-FFF2-40B4-BE49-F238E27FC236}">
                <a16:creationId xmlns:a16="http://schemas.microsoft.com/office/drawing/2014/main" id="{1600C8CF-EEE1-46C0-9D52-511E0AEFC68D}"/>
              </a:ext>
            </a:extLst>
          </p:cNvPr>
          <p:cNvSpPr txBox="1"/>
          <p:nvPr/>
        </p:nvSpPr>
        <p:spPr>
          <a:xfrm>
            <a:off x="9461453" y="2028529"/>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March 13th 2020</a:t>
            </a:r>
          </a:p>
        </p:txBody>
      </p:sp>
      <p:pic>
        <p:nvPicPr>
          <p:cNvPr id="81" name="Picture 80" descr="A picture containing drawing&#10;&#10;Description automatically generated">
            <a:extLst>
              <a:ext uri="{FF2B5EF4-FFF2-40B4-BE49-F238E27FC236}">
                <a16:creationId xmlns:a16="http://schemas.microsoft.com/office/drawing/2014/main" id="{CDA7DE27-E77A-4177-995B-B648D1A6E342}"/>
              </a:ext>
            </a:extLst>
          </p:cNvPr>
          <p:cNvPicPr>
            <a:picLocks noChangeAspect="1"/>
          </p:cNvPicPr>
          <p:nvPr/>
        </p:nvPicPr>
        <p:blipFill>
          <a:blip r:embed="rId6"/>
          <a:stretch>
            <a:fillRect/>
          </a:stretch>
        </p:blipFill>
        <p:spPr>
          <a:xfrm>
            <a:off x="9520834" y="1771217"/>
            <a:ext cx="223689" cy="223689"/>
          </a:xfrm>
          <a:prstGeom prst="rect">
            <a:avLst/>
          </a:prstGeom>
        </p:spPr>
      </p:pic>
      <p:sp>
        <p:nvSpPr>
          <p:cNvPr id="82" name="TextBox 81">
            <a:extLst>
              <a:ext uri="{FF2B5EF4-FFF2-40B4-BE49-F238E27FC236}">
                <a16:creationId xmlns:a16="http://schemas.microsoft.com/office/drawing/2014/main" id="{09399635-D31A-42CC-960C-3FF755CD6DDD}"/>
              </a:ext>
            </a:extLst>
          </p:cNvPr>
          <p:cNvSpPr txBox="1"/>
          <p:nvPr/>
        </p:nvSpPr>
        <p:spPr>
          <a:xfrm>
            <a:off x="9467368" y="2205366"/>
            <a:ext cx="2106979"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zzzzzzzzzzzzzzzzzzzzzzzzzzzzzzzzzzzzzzzzzzzzzzzzzzzzzzzzzzzzzzzzzzzzzzzzzzzzzzzzzzzzzzzzzzzzzzzzzzzzzzzzzzzzzzzzzzzzzzzzzzzzzzzzzz…</a:t>
            </a:r>
          </a:p>
        </p:txBody>
      </p:sp>
      <p:sp>
        <p:nvSpPr>
          <p:cNvPr id="83" name="TextBox 82">
            <a:extLst>
              <a:ext uri="{FF2B5EF4-FFF2-40B4-BE49-F238E27FC236}">
                <a16:creationId xmlns:a16="http://schemas.microsoft.com/office/drawing/2014/main" id="{387C37EC-C6B7-48B5-9CB9-00FE325E95CF}"/>
              </a:ext>
            </a:extLst>
          </p:cNvPr>
          <p:cNvSpPr txBox="1"/>
          <p:nvPr/>
        </p:nvSpPr>
        <p:spPr>
          <a:xfrm>
            <a:off x="4875011" y="29715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84" name="TextBox 83">
            <a:extLst>
              <a:ext uri="{FF2B5EF4-FFF2-40B4-BE49-F238E27FC236}">
                <a16:creationId xmlns:a16="http://schemas.microsoft.com/office/drawing/2014/main" id="{F34EDB3A-CDB7-474C-95A0-466C74BF5115}"/>
              </a:ext>
            </a:extLst>
          </p:cNvPr>
          <p:cNvSpPr txBox="1"/>
          <p:nvPr/>
        </p:nvSpPr>
        <p:spPr>
          <a:xfrm>
            <a:off x="6470656" y="2798197"/>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5" name="TextBox 84">
            <a:extLst>
              <a:ext uri="{FF2B5EF4-FFF2-40B4-BE49-F238E27FC236}">
                <a16:creationId xmlns:a16="http://schemas.microsoft.com/office/drawing/2014/main" id="{21BDC84A-6307-49A8-BD77-DAE07227CDA9}"/>
              </a:ext>
            </a:extLst>
          </p:cNvPr>
          <p:cNvSpPr txBox="1"/>
          <p:nvPr/>
        </p:nvSpPr>
        <p:spPr>
          <a:xfrm>
            <a:off x="8689058" y="2803759"/>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6" name="TextBox 85">
            <a:extLst>
              <a:ext uri="{FF2B5EF4-FFF2-40B4-BE49-F238E27FC236}">
                <a16:creationId xmlns:a16="http://schemas.microsoft.com/office/drawing/2014/main" id="{2B4B1D35-510D-4417-87AB-E1D79AFA293D}"/>
              </a:ext>
            </a:extLst>
          </p:cNvPr>
          <p:cNvSpPr txBox="1"/>
          <p:nvPr/>
        </p:nvSpPr>
        <p:spPr>
          <a:xfrm>
            <a:off x="11008197" y="2825734"/>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87" name="Straight Connector 86">
            <a:extLst>
              <a:ext uri="{FF2B5EF4-FFF2-40B4-BE49-F238E27FC236}">
                <a16:creationId xmlns:a16="http://schemas.microsoft.com/office/drawing/2014/main" id="{355A29AE-B258-42B8-90C3-602FC16433D1}"/>
              </a:ext>
            </a:extLst>
          </p:cNvPr>
          <p:cNvCxnSpPr>
            <a:cxnSpLocks/>
          </p:cNvCxnSpPr>
          <p:nvPr/>
        </p:nvCxnSpPr>
        <p:spPr>
          <a:xfrm>
            <a:off x="4931861"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9" name="Straight Connector 88">
            <a:extLst>
              <a:ext uri="{FF2B5EF4-FFF2-40B4-BE49-F238E27FC236}">
                <a16:creationId xmlns:a16="http://schemas.microsoft.com/office/drawing/2014/main" id="{5FB34B7B-5CFB-4BDC-A635-91339CB9FA68}"/>
              </a:ext>
            </a:extLst>
          </p:cNvPr>
          <p:cNvCxnSpPr>
            <a:cxnSpLocks/>
          </p:cNvCxnSpPr>
          <p:nvPr/>
        </p:nvCxnSpPr>
        <p:spPr>
          <a:xfrm>
            <a:off x="7190858"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0" name="Straight Connector 89">
            <a:extLst>
              <a:ext uri="{FF2B5EF4-FFF2-40B4-BE49-F238E27FC236}">
                <a16:creationId xmlns:a16="http://schemas.microsoft.com/office/drawing/2014/main" id="{701E8835-BE42-41AD-A2C4-A84A3589CDAB}"/>
              </a:ext>
            </a:extLst>
          </p:cNvPr>
          <p:cNvCxnSpPr>
            <a:cxnSpLocks/>
          </p:cNvCxnSpPr>
          <p:nvPr/>
        </p:nvCxnSpPr>
        <p:spPr>
          <a:xfrm>
            <a:off x="9462026" y="2982863"/>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92" name="Rectangle 91">
            <a:extLst>
              <a:ext uri="{FF2B5EF4-FFF2-40B4-BE49-F238E27FC236}">
                <a16:creationId xmlns:a16="http://schemas.microsoft.com/office/drawing/2014/main" id="{247B9E95-BF09-44E8-AC60-AD4F9878B5FB}"/>
              </a:ext>
            </a:extLst>
          </p:cNvPr>
          <p:cNvSpPr/>
          <p:nvPr/>
        </p:nvSpPr>
        <p:spPr>
          <a:xfrm>
            <a:off x="5890572" y="29968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95" name="Picture 94" descr="A picture containing drawing&#10;&#10;Description automatically generated">
            <a:extLst>
              <a:ext uri="{FF2B5EF4-FFF2-40B4-BE49-F238E27FC236}">
                <a16:creationId xmlns:a16="http://schemas.microsoft.com/office/drawing/2014/main" id="{F195CA40-8582-4C87-9676-6575191CD8E3}"/>
              </a:ext>
            </a:extLst>
          </p:cNvPr>
          <p:cNvPicPr>
            <a:picLocks noChangeAspect="1"/>
          </p:cNvPicPr>
          <p:nvPr/>
        </p:nvPicPr>
        <p:blipFill>
          <a:blip r:embed="rId6"/>
          <a:stretch>
            <a:fillRect/>
          </a:stretch>
        </p:blipFill>
        <p:spPr>
          <a:xfrm>
            <a:off x="4977904" y="3390301"/>
            <a:ext cx="134046" cy="134046"/>
          </a:xfrm>
          <a:prstGeom prst="rect">
            <a:avLst/>
          </a:prstGeom>
        </p:spPr>
      </p:pic>
      <p:sp>
        <p:nvSpPr>
          <p:cNvPr id="96" name="TextBox 95">
            <a:extLst>
              <a:ext uri="{FF2B5EF4-FFF2-40B4-BE49-F238E27FC236}">
                <a16:creationId xmlns:a16="http://schemas.microsoft.com/office/drawing/2014/main" id="{A56BB210-0EA1-4054-B25A-31628AE6337D}"/>
              </a:ext>
            </a:extLst>
          </p:cNvPr>
          <p:cNvSpPr txBox="1"/>
          <p:nvPr/>
        </p:nvSpPr>
        <p:spPr>
          <a:xfrm>
            <a:off x="5997811" y="29761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97" name="Rectangle 96">
            <a:extLst>
              <a:ext uri="{FF2B5EF4-FFF2-40B4-BE49-F238E27FC236}">
                <a16:creationId xmlns:a16="http://schemas.microsoft.com/office/drawing/2014/main" id="{0EC43C9C-0AC7-4099-9897-2720B924E786}"/>
              </a:ext>
            </a:extLst>
          </p:cNvPr>
          <p:cNvSpPr/>
          <p:nvPr/>
        </p:nvSpPr>
        <p:spPr>
          <a:xfrm>
            <a:off x="6472220" y="29932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99" name="TextBox 98">
            <a:extLst>
              <a:ext uri="{FF2B5EF4-FFF2-40B4-BE49-F238E27FC236}">
                <a16:creationId xmlns:a16="http://schemas.microsoft.com/office/drawing/2014/main" id="{23F68B41-7D35-4D13-BDC7-860A7A96F9ED}"/>
              </a:ext>
            </a:extLst>
          </p:cNvPr>
          <p:cNvSpPr txBox="1"/>
          <p:nvPr/>
        </p:nvSpPr>
        <p:spPr>
          <a:xfrm>
            <a:off x="6586644" y="29761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00" name="Picture 99" descr="A picture containing red, black, sign, sitting&#10;&#10;Description automatically generated">
            <a:extLst>
              <a:ext uri="{FF2B5EF4-FFF2-40B4-BE49-F238E27FC236}">
                <a16:creationId xmlns:a16="http://schemas.microsoft.com/office/drawing/2014/main" id="{F78C2648-5846-4894-818D-26E373560DDF}"/>
              </a:ext>
            </a:extLst>
          </p:cNvPr>
          <p:cNvPicPr>
            <a:picLocks noChangeAspect="1"/>
          </p:cNvPicPr>
          <p:nvPr/>
        </p:nvPicPr>
        <p:blipFill>
          <a:blip r:embed="rId7"/>
          <a:stretch>
            <a:fillRect/>
          </a:stretch>
        </p:blipFill>
        <p:spPr>
          <a:xfrm>
            <a:off x="4986747" y="3601129"/>
            <a:ext cx="114350" cy="114350"/>
          </a:xfrm>
          <a:prstGeom prst="rect">
            <a:avLst/>
          </a:prstGeom>
        </p:spPr>
      </p:pic>
      <p:sp>
        <p:nvSpPr>
          <p:cNvPr id="101" name="TextBox 100">
            <a:extLst>
              <a:ext uri="{FF2B5EF4-FFF2-40B4-BE49-F238E27FC236}">
                <a16:creationId xmlns:a16="http://schemas.microsoft.com/office/drawing/2014/main" id="{A32A6A66-93E7-4C03-A270-19F38E290277}"/>
              </a:ext>
            </a:extLst>
          </p:cNvPr>
          <p:cNvSpPr txBox="1"/>
          <p:nvPr/>
        </p:nvSpPr>
        <p:spPr>
          <a:xfrm>
            <a:off x="5118631" y="33417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02" name="TextBox 101">
            <a:extLst>
              <a:ext uri="{FF2B5EF4-FFF2-40B4-BE49-F238E27FC236}">
                <a16:creationId xmlns:a16="http://schemas.microsoft.com/office/drawing/2014/main" id="{2800E9A8-466A-40CA-B9C5-05D3D9C2AD6F}"/>
              </a:ext>
            </a:extLst>
          </p:cNvPr>
          <p:cNvSpPr txBox="1"/>
          <p:nvPr/>
        </p:nvSpPr>
        <p:spPr>
          <a:xfrm>
            <a:off x="5125312" y="35372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0" name="TextBox 109">
            <a:extLst>
              <a:ext uri="{FF2B5EF4-FFF2-40B4-BE49-F238E27FC236}">
                <a16:creationId xmlns:a16="http://schemas.microsoft.com/office/drawing/2014/main" id="{7FD49A5E-CD6E-4EDA-B15C-DE0F76C40D62}"/>
              </a:ext>
            </a:extLst>
          </p:cNvPr>
          <p:cNvSpPr txBox="1"/>
          <p:nvPr/>
        </p:nvSpPr>
        <p:spPr>
          <a:xfrm>
            <a:off x="7154080" y="2987341"/>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11" name="Rectangle 110">
            <a:extLst>
              <a:ext uri="{FF2B5EF4-FFF2-40B4-BE49-F238E27FC236}">
                <a16:creationId xmlns:a16="http://schemas.microsoft.com/office/drawing/2014/main" id="{F87443CE-9203-43F4-A3D5-39FEF3EE4CFC}"/>
              </a:ext>
            </a:extLst>
          </p:cNvPr>
          <p:cNvSpPr/>
          <p:nvPr/>
        </p:nvSpPr>
        <p:spPr>
          <a:xfrm>
            <a:off x="8169641" y="3012680"/>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12" name="Picture 111" descr="A picture containing drawing&#10;&#10;Description automatically generated">
            <a:extLst>
              <a:ext uri="{FF2B5EF4-FFF2-40B4-BE49-F238E27FC236}">
                <a16:creationId xmlns:a16="http://schemas.microsoft.com/office/drawing/2014/main" id="{1375C909-D85F-46DF-807B-FB3C3E5DB666}"/>
              </a:ext>
            </a:extLst>
          </p:cNvPr>
          <p:cNvPicPr>
            <a:picLocks noChangeAspect="1"/>
          </p:cNvPicPr>
          <p:nvPr/>
        </p:nvPicPr>
        <p:blipFill>
          <a:blip r:embed="rId6"/>
          <a:stretch>
            <a:fillRect/>
          </a:stretch>
        </p:blipFill>
        <p:spPr>
          <a:xfrm>
            <a:off x="7256973" y="3406092"/>
            <a:ext cx="134046" cy="134046"/>
          </a:xfrm>
          <a:prstGeom prst="rect">
            <a:avLst/>
          </a:prstGeom>
        </p:spPr>
      </p:pic>
      <p:sp>
        <p:nvSpPr>
          <p:cNvPr id="113" name="TextBox 112">
            <a:extLst>
              <a:ext uri="{FF2B5EF4-FFF2-40B4-BE49-F238E27FC236}">
                <a16:creationId xmlns:a16="http://schemas.microsoft.com/office/drawing/2014/main" id="{2A3743EA-D562-4ACF-884B-FF27F57EC28C}"/>
              </a:ext>
            </a:extLst>
          </p:cNvPr>
          <p:cNvSpPr txBox="1"/>
          <p:nvPr/>
        </p:nvSpPr>
        <p:spPr>
          <a:xfrm>
            <a:off x="8276880" y="2991906"/>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14" name="Rectangle 113">
            <a:extLst>
              <a:ext uri="{FF2B5EF4-FFF2-40B4-BE49-F238E27FC236}">
                <a16:creationId xmlns:a16="http://schemas.microsoft.com/office/drawing/2014/main" id="{DDB6D2F1-E62C-44BA-BE53-7B500C6FCBE6}"/>
              </a:ext>
            </a:extLst>
          </p:cNvPr>
          <p:cNvSpPr/>
          <p:nvPr/>
        </p:nvSpPr>
        <p:spPr>
          <a:xfrm>
            <a:off x="8751289" y="3009066"/>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15" name="TextBox 114">
            <a:extLst>
              <a:ext uri="{FF2B5EF4-FFF2-40B4-BE49-F238E27FC236}">
                <a16:creationId xmlns:a16="http://schemas.microsoft.com/office/drawing/2014/main" id="{B90E460C-88DC-4198-8C4A-BF8BE0BD6551}"/>
              </a:ext>
            </a:extLst>
          </p:cNvPr>
          <p:cNvSpPr txBox="1"/>
          <p:nvPr/>
        </p:nvSpPr>
        <p:spPr>
          <a:xfrm>
            <a:off x="8865713" y="2991906"/>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16" name="Picture 115" descr="A picture containing red, black, sign, sitting&#10;&#10;Description automatically generated">
            <a:extLst>
              <a:ext uri="{FF2B5EF4-FFF2-40B4-BE49-F238E27FC236}">
                <a16:creationId xmlns:a16="http://schemas.microsoft.com/office/drawing/2014/main" id="{4496FFAD-7DF1-48E7-A790-1FD34BDFB0F6}"/>
              </a:ext>
            </a:extLst>
          </p:cNvPr>
          <p:cNvPicPr>
            <a:picLocks noChangeAspect="1"/>
          </p:cNvPicPr>
          <p:nvPr/>
        </p:nvPicPr>
        <p:blipFill>
          <a:blip r:embed="rId7"/>
          <a:stretch>
            <a:fillRect/>
          </a:stretch>
        </p:blipFill>
        <p:spPr>
          <a:xfrm>
            <a:off x="7265816" y="3616920"/>
            <a:ext cx="114350" cy="114350"/>
          </a:xfrm>
          <a:prstGeom prst="rect">
            <a:avLst/>
          </a:prstGeom>
        </p:spPr>
      </p:pic>
      <p:sp>
        <p:nvSpPr>
          <p:cNvPr id="117" name="TextBox 116">
            <a:extLst>
              <a:ext uri="{FF2B5EF4-FFF2-40B4-BE49-F238E27FC236}">
                <a16:creationId xmlns:a16="http://schemas.microsoft.com/office/drawing/2014/main" id="{D06208B8-1F1F-4649-8496-0BEC175EAB2F}"/>
              </a:ext>
            </a:extLst>
          </p:cNvPr>
          <p:cNvSpPr txBox="1"/>
          <p:nvPr/>
        </p:nvSpPr>
        <p:spPr>
          <a:xfrm>
            <a:off x="7397700" y="335751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30 people found this review helpful</a:t>
            </a:r>
          </a:p>
        </p:txBody>
      </p:sp>
      <p:sp>
        <p:nvSpPr>
          <p:cNvPr id="118" name="TextBox 117">
            <a:extLst>
              <a:ext uri="{FF2B5EF4-FFF2-40B4-BE49-F238E27FC236}">
                <a16:creationId xmlns:a16="http://schemas.microsoft.com/office/drawing/2014/main" id="{DE460D2B-EFF7-4E4C-B2E1-89CABB33BC9B}"/>
              </a:ext>
            </a:extLst>
          </p:cNvPr>
          <p:cNvSpPr txBox="1"/>
          <p:nvPr/>
        </p:nvSpPr>
        <p:spPr>
          <a:xfrm>
            <a:off x="7404381" y="355300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1 people found this review unhelpful</a:t>
            </a:r>
          </a:p>
        </p:txBody>
      </p:sp>
      <p:sp>
        <p:nvSpPr>
          <p:cNvPr id="119" name="TextBox 118">
            <a:extLst>
              <a:ext uri="{FF2B5EF4-FFF2-40B4-BE49-F238E27FC236}">
                <a16:creationId xmlns:a16="http://schemas.microsoft.com/office/drawing/2014/main" id="{1B96DF74-86D0-46FD-8884-7A7B982F143F}"/>
              </a:ext>
            </a:extLst>
          </p:cNvPr>
          <p:cNvSpPr txBox="1"/>
          <p:nvPr/>
        </p:nvSpPr>
        <p:spPr>
          <a:xfrm>
            <a:off x="9405079" y="29996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20" name="Rectangle 119">
            <a:extLst>
              <a:ext uri="{FF2B5EF4-FFF2-40B4-BE49-F238E27FC236}">
                <a16:creationId xmlns:a16="http://schemas.microsoft.com/office/drawing/2014/main" id="{F45A9E7A-7B74-410D-B9B8-455D9B41B026}"/>
              </a:ext>
            </a:extLst>
          </p:cNvPr>
          <p:cNvSpPr/>
          <p:nvPr/>
        </p:nvSpPr>
        <p:spPr>
          <a:xfrm>
            <a:off x="10420640" y="30249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21" name="Picture 120" descr="A picture containing drawing&#10;&#10;Description automatically generated">
            <a:extLst>
              <a:ext uri="{FF2B5EF4-FFF2-40B4-BE49-F238E27FC236}">
                <a16:creationId xmlns:a16="http://schemas.microsoft.com/office/drawing/2014/main" id="{D39DBAF8-928C-4151-952D-A4001D57EFFB}"/>
              </a:ext>
            </a:extLst>
          </p:cNvPr>
          <p:cNvPicPr>
            <a:picLocks noChangeAspect="1"/>
          </p:cNvPicPr>
          <p:nvPr/>
        </p:nvPicPr>
        <p:blipFill>
          <a:blip r:embed="rId6"/>
          <a:stretch>
            <a:fillRect/>
          </a:stretch>
        </p:blipFill>
        <p:spPr>
          <a:xfrm>
            <a:off x="9507972" y="3418401"/>
            <a:ext cx="134046" cy="134046"/>
          </a:xfrm>
          <a:prstGeom prst="rect">
            <a:avLst/>
          </a:prstGeom>
        </p:spPr>
      </p:pic>
      <p:sp>
        <p:nvSpPr>
          <p:cNvPr id="122" name="TextBox 121">
            <a:extLst>
              <a:ext uri="{FF2B5EF4-FFF2-40B4-BE49-F238E27FC236}">
                <a16:creationId xmlns:a16="http://schemas.microsoft.com/office/drawing/2014/main" id="{718FDCF7-E3A5-44E4-ACB2-4A5DE3A9D40B}"/>
              </a:ext>
            </a:extLst>
          </p:cNvPr>
          <p:cNvSpPr txBox="1"/>
          <p:nvPr/>
        </p:nvSpPr>
        <p:spPr>
          <a:xfrm>
            <a:off x="10527879" y="30042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23" name="Rectangle 122">
            <a:extLst>
              <a:ext uri="{FF2B5EF4-FFF2-40B4-BE49-F238E27FC236}">
                <a16:creationId xmlns:a16="http://schemas.microsoft.com/office/drawing/2014/main" id="{B0FC66B9-5C9D-430D-9107-10FD4349145F}"/>
              </a:ext>
            </a:extLst>
          </p:cNvPr>
          <p:cNvSpPr/>
          <p:nvPr/>
        </p:nvSpPr>
        <p:spPr>
          <a:xfrm>
            <a:off x="11002288" y="30213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4" name="TextBox 123">
            <a:extLst>
              <a:ext uri="{FF2B5EF4-FFF2-40B4-BE49-F238E27FC236}">
                <a16:creationId xmlns:a16="http://schemas.microsoft.com/office/drawing/2014/main" id="{0540665C-0C15-4526-BDB8-B5052A5272CB}"/>
              </a:ext>
            </a:extLst>
          </p:cNvPr>
          <p:cNvSpPr txBox="1"/>
          <p:nvPr/>
        </p:nvSpPr>
        <p:spPr>
          <a:xfrm>
            <a:off x="11116712" y="30042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25" name="Picture 124" descr="A picture containing red, black, sign, sitting&#10;&#10;Description automatically generated">
            <a:extLst>
              <a:ext uri="{FF2B5EF4-FFF2-40B4-BE49-F238E27FC236}">
                <a16:creationId xmlns:a16="http://schemas.microsoft.com/office/drawing/2014/main" id="{8722D53F-9896-477B-A37F-62188E793D5D}"/>
              </a:ext>
            </a:extLst>
          </p:cNvPr>
          <p:cNvPicPr>
            <a:picLocks noChangeAspect="1"/>
          </p:cNvPicPr>
          <p:nvPr/>
        </p:nvPicPr>
        <p:blipFill>
          <a:blip r:embed="rId7"/>
          <a:stretch>
            <a:fillRect/>
          </a:stretch>
        </p:blipFill>
        <p:spPr>
          <a:xfrm>
            <a:off x="9516815" y="3629229"/>
            <a:ext cx="114350" cy="114350"/>
          </a:xfrm>
          <a:prstGeom prst="rect">
            <a:avLst/>
          </a:prstGeom>
        </p:spPr>
      </p:pic>
      <p:sp>
        <p:nvSpPr>
          <p:cNvPr id="126" name="TextBox 125">
            <a:extLst>
              <a:ext uri="{FF2B5EF4-FFF2-40B4-BE49-F238E27FC236}">
                <a16:creationId xmlns:a16="http://schemas.microsoft.com/office/drawing/2014/main" id="{AEF1BC60-7583-4C2E-BEA8-002E401E0F39}"/>
              </a:ext>
            </a:extLst>
          </p:cNvPr>
          <p:cNvSpPr txBox="1"/>
          <p:nvPr/>
        </p:nvSpPr>
        <p:spPr>
          <a:xfrm>
            <a:off x="9648699" y="33698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45 people found this review helpful</a:t>
            </a:r>
          </a:p>
        </p:txBody>
      </p:sp>
      <p:sp>
        <p:nvSpPr>
          <p:cNvPr id="127" name="TextBox 126">
            <a:extLst>
              <a:ext uri="{FF2B5EF4-FFF2-40B4-BE49-F238E27FC236}">
                <a16:creationId xmlns:a16="http://schemas.microsoft.com/office/drawing/2014/main" id="{2C63D0A5-F200-44A6-A12C-1822A97152F4}"/>
              </a:ext>
            </a:extLst>
          </p:cNvPr>
          <p:cNvSpPr txBox="1"/>
          <p:nvPr/>
        </p:nvSpPr>
        <p:spPr>
          <a:xfrm>
            <a:off x="9655380" y="35653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 people found this review unhelpful</a:t>
            </a:r>
          </a:p>
        </p:txBody>
      </p:sp>
      <p:sp>
        <p:nvSpPr>
          <p:cNvPr id="134" name="Rectangle 133">
            <a:extLst>
              <a:ext uri="{FF2B5EF4-FFF2-40B4-BE49-F238E27FC236}">
                <a16:creationId xmlns:a16="http://schemas.microsoft.com/office/drawing/2014/main" id="{DA8B1676-69F8-4E05-B44A-3B451136523F}"/>
              </a:ext>
            </a:extLst>
          </p:cNvPr>
          <p:cNvSpPr/>
          <p:nvPr/>
        </p:nvSpPr>
        <p:spPr>
          <a:xfrm>
            <a:off x="2289110" y="4920343"/>
            <a:ext cx="1020147" cy="15551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8" name="TextBox 137">
            <a:extLst>
              <a:ext uri="{FF2B5EF4-FFF2-40B4-BE49-F238E27FC236}">
                <a16:creationId xmlns:a16="http://schemas.microsoft.com/office/drawing/2014/main" id="{C21434EE-8DE1-4482-B166-D97DE4C105A8}"/>
              </a:ext>
            </a:extLst>
          </p:cNvPr>
          <p:cNvSpPr txBox="1"/>
          <p:nvPr/>
        </p:nvSpPr>
        <p:spPr>
          <a:xfrm>
            <a:off x="2313542" y="878958"/>
            <a:ext cx="952249"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a:t>
            </a:r>
          </a:p>
        </p:txBody>
      </p:sp>
      <p:sp>
        <p:nvSpPr>
          <p:cNvPr id="139" name="TextBox 138">
            <a:extLst>
              <a:ext uri="{FF2B5EF4-FFF2-40B4-BE49-F238E27FC236}">
                <a16:creationId xmlns:a16="http://schemas.microsoft.com/office/drawing/2014/main" id="{88D4501F-41F8-486A-9C25-429DA68DFD48}"/>
              </a:ext>
            </a:extLst>
          </p:cNvPr>
          <p:cNvSpPr txBox="1"/>
          <p:nvPr/>
        </p:nvSpPr>
        <p:spPr>
          <a:xfrm>
            <a:off x="2850637" y="889812"/>
            <a:ext cx="1689758" cy="276999"/>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1st: Time (Most Recent)</a:t>
            </a:r>
          </a:p>
        </p:txBody>
      </p:sp>
      <p:sp>
        <p:nvSpPr>
          <p:cNvPr id="140" name="Rectangle 139">
            <a:extLst>
              <a:ext uri="{FF2B5EF4-FFF2-40B4-BE49-F238E27FC236}">
                <a16:creationId xmlns:a16="http://schemas.microsoft.com/office/drawing/2014/main" id="{A73684B2-3976-4988-B254-853B54FBC297}"/>
              </a:ext>
            </a:extLst>
          </p:cNvPr>
          <p:cNvSpPr/>
          <p:nvPr/>
        </p:nvSpPr>
        <p:spPr>
          <a:xfrm>
            <a:off x="2379104" y="1401750"/>
            <a:ext cx="1278390" cy="65423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46" name="TextBox 145">
            <a:extLst>
              <a:ext uri="{FF2B5EF4-FFF2-40B4-BE49-F238E27FC236}">
                <a16:creationId xmlns:a16="http://schemas.microsoft.com/office/drawing/2014/main" id="{76CB5027-510C-41BC-9E6A-0B27E2906AA8}"/>
              </a:ext>
            </a:extLst>
          </p:cNvPr>
          <p:cNvSpPr txBox="1"/>
          <p:nvPr/>
        </p:nvSpPr>
        <p:spPr>
          <a:xfrm>
            <a:off x="2327199" y="1366454"/>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Time:</a:t>
            </a:r>
          </a:p>
        </p:txBody>
      </p:sp>
      <p:sp>
        <p:nvSpPr>
          <p:cNvPr id="147" name="TextBox 146">
            <a:extLst>
              <a:ext uri="{FF2B5EF4-FFF2-40B4-BE49-F238E27FC236}">
                <a16:creationId xmlns:a16="http://schemas.microsoft.com/office/drawing/2014/main" id="{7B9FEC83-29EA-42A3-98E6-CADB5AC16058}"/>
              </a:ext>
            </a:extLst>
          </p:cNvPr>
          <p:cNvSpPr txBox="1"/>
          <p:nvPr/>
        </p:nvSpPr>
        <p:spPr>
          <a:xfrm>
            <a:off x="2333888" y="1577672"/>
            <a:ext cx="968535" cy="461665"/>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Most Recent</a:t>
            </a:r>
          </a:p>
          <a:p>
            <a:r>
              <a:rPr lang="fi-FI" sz="1200" noProof="1">
                <a:solidFill>
                  <a:srgbClr val="818181"/>
                </a:solidFill>
                <a:latin typeface="Times New Roman" panose="02020603050405020304" pitchFamily="18" charset="0"/>
                <a:cs typeface="Times New Roman" panose="02020603050405020304" pitchFamily="18" charset="0"/>
              </a:rPr>
              <a:t>The Oldest</a:t>
            </a:r>
          </a:p>
        </p:txBody>
      </p:sp>
      <p:sp>
        <p:nvSpPr>
          <p:cNvPr id="149" name="Rectangle 148">
            <a:extLst>
              <a:ext uri="{FF2B5EF4-FFF2-40B4-BE49-F238E27FC236}">
                <a16:creationId xmlns:a16="http://schemas.microsoft.com/office/drawing/2014/main" id="{F59AAFA0-4555-4502-B070-0D59E5DCFEBD}"/>
              </a:ext>
            </a:extLst>
          </p:cNvPr>
          <p:cNvSpPr/>
          <p:nvPr/>
        </p:nvSpPr>
        <p:spPr>
          <a:xfrm>
            <a:off x="2374098" y="2165139"/>
            <a:ext cx="1278390" cy="65423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51" name="TextBox 150">
            <a:extLst>
              <a:ext uri="{FF2B5EF4-FFF2-40B4-BE49-F238E27FC236}">
                <a16:creationId xmlns:a16="http://schemas.microsoft.com/office/drawing/2014/main" id="{DCBB724D-9E20-4075-97ED-891220530F4A}"/>
              </a:ext>
            </a:extLst>
          </p:cNvPr>
          <p:cNvSpPr txBox="1"/>
          <p:nvPr/>
        </p:nvSpPr>
        <p:spPr>
          <a:xfrm>
            <a:off x="2338731" y="2136251"/>
            <a:ext cx="1431226" cy="646331"/>
          </a:xfrm>
          <a:prstGeom prst="rect">
            <a:avLst/>
          </a:prstGeom>
          <a:noFill/>
        </p:spPr>
        <p:txBody>
          <a:bodyPr wrap="square" rtlCol="0">
            <a:spAutoFit/>
          </a:bodyPr>
          <a:lstStyle/>
          <a:p>
            <a:endParaRPr lang="fi-FI" sz="1200" noProof="1">
              <a:solidFill>
                <a:srgbClr val="FFFFFF"/>
              </a:solidFill>
              <a:latin typeface="Times New Roman" panose="02020603050405020304" pitchFamily="18" charset="0"/>
              <a:cs typeface="Times New Roman" panose="02020603050405020304" pitchFamily="18" charset="0"/>
            </a:endParaRPr>
          </a:p>
          <a:p>
            <a:r>
              <a:rPr lang="fi-FI" sz="1200" noProof="1">
                <a:solidFill>
                  <a:srgbClr val="818181"/>
                </a:solidFill>
                <a:latin typeface="Times New Roman" panose="02020603050405020304" pitchFamily="18" charset="0"/>
                <a:cs typeface="Times New Roman" panose="02020603050405020304" pitchFamily="18" charset="0"/>
              </a:rPr>
              <a:t>Recommended</a:t>
            </a:r>
          </a:p>
          <a:p>
            <a:r>
              <a:rPr lang="fi-FI" sz="1200" noProof="1">
                <a:solidFill>
                  <a:srgbClr val="818181"/>
                </a:solidFill>
                <a:latin typeface="Times New Roman" panose="02020603050405020304" pitchFamily="18" charset="0"/>
                <a:cs typeface="Times New Roman" panose="02020603050405020304" pitchFamily="18" charset="0"/>
              </a:rPr>
              <a:t>Not Recommended</a:t>
            </a:r>
          </a:p>
        </p:txBody>
      </p:sp>
      <p:sp>
        <p:nvSpPr>
          <p:cNvPr id="152" name="TextBox 151">
            <a:extLst>
              <a:ext uri="{FF2B5EF4-FFF2-40B4-BE49-F238E27FC236}">
                <a16:creationId xmlns:a16="http://schemas.microsoft.com/office/drawing/2014/main" id="{FED26B14-927F-495A-BF8A-547643AE0CCB}"/>
              </a:ext>
            </a:extLst>
          </p:cNvPr>
          <p:cNvSpPr txBox="1"/>
          <p:nvPr/>
        </p:nvSpPr>
        <p:spPr>
          <a:xfrm>
            <a:off x="2335680" y="2133499"/>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Review:</a:t>
            </a:r>
          </a:p>
        </p:txBody>
      </p:sp>
    </p:spTree>
    <p:extLst>
      <p:ext uri="{BB962C8B-B14F-4D97-AF65-F5344CB8AC3E}">
        <p14:creationId xmlns:p14="http://schemas.microsoft.com/office/powerpoint/2010/main" val="73543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818181"/>
                </a:solidFill>
                <a:latin typeface="Times New Roman" panose="02020603050405020304" pitchFamily="18" charset="0"/>
                <a:cs typeface="Times New Roman" panose="02020603050405020304" pitchFamily="18" charset="0"/>
              </a:rPr>
              <a:t>Shopping cart (0)</a:t>
            </a:r>
          </a:p>
        </p:txBody>
      </p:sp>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1" name="TextBox 20">
            <a:extLst>
              <a:ext uri="{FF2B5EF4-FFF2-40B4-BE49-F238E27FC236}">
                <a16:creationId xmlns:a16="http://schemas.microsoft.com/office/drawing/2014/main" id="{14BF9ECE-6968-46E1-8717-4148F23E5996}"/>
              </a:ext>
            </a:extLst>
          </p:cNvPr>
          <p:cNvSpPr txBox="1"/>
          <p:nvPr/>
        </p:nvSpPr>
        <p:spPr>
          <a:xfrm>
            <a:off x="4754880" y="439626"/>
            <a:ext cx="782587"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Editions</a:t>
            </a:r>
          </a:p>
        </p:txBody>
      </p:sp>
      <p:pic>
        <p:nvPicPr>
          <p:cNvPr id="2" name="Picture 1">
            <a:extLst>
              <a:ext uri="{FF2B5EF4-FFF2-40B4-BE49-F238E27FC236}">
                <a16:creationId xmlns:a16="http://schemas.microsoft.com/office/drawing/2014/main" id="{22517E1B-E28C-48A2-919C-68E46062557E}"/>
              </a:ext>
            </a:extLst>
          </p:cNvPr>
          <p:cNvPicPr>
            <a:picLocks noChangeAspect="1"/>
          </p:cNvPicPr>
          <p:nvPr/>
        </p:nvPicPr>
        <p:blipFill>
          <a:blip r:embed="rId2"/>
          <a:stretch>
            <a:fillRect/>
          </a:stretch>
        </p:blipFill>
        <p:spPr>
          <a:xfrm>
            <a:off x="9876" y="-199308"/>
            <a:ext cx="12191707" cy="7206849"/>
          </a:xfrm>
          <a:prstGeom prst="rect">
            <a:avLst/>
          </a:prstGeom>
        </p:spPr>
      </p:pic>
      <p:pic>
        <p:nvPicPr>
          <p:cNvPr id="14" name="Graphic 13">
            <a:extLst>
              <a:ext uri="{FF2B5EF4-FFF2-40B4-BE49-F238E27FC236}">
                <a16:creationId xmlns:a16="http://schemas.microsoft.com/office/drawing/2014/main" id="{1A45BB5C-D367-4430-9465-5F06FC5A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658" y="5340325"/>
            <a:ext cx="209550" cy="209550"/>
          </a:xfrm>
          <a:prstGeom prst="rect">
            <a:avLst/>
          </a:prstGeom>
        </p:spPr>
      </p:pic>
      <p:sp>
        <p:nvSpPr>
          <p:cNvPr id="18" name="TextBox 17">
            <a:extLst>
              <a:ext uri="{FF2B5EF4-FFF2-40B4-BE49-F238E27FC236}">
                <a16:creationId xmlns:a16="http://schemas.microsoft.com/office/drawing/2014/main" id="{FA531648-1567-4C27-AA18-D8490AAF0729}"/>
              </a:ext>
            </a:extLst>
          </p:cNvPr>
          <p:cNvSpPr txBox="1"/>
          <p:nvPr/>
        </p:nvSpPr>
        <p:spPr>
          <a:xfrm>
            <a:off x="575938" y="5314295"/>
            <a:ext cx="1289370" cy="261610"/>
          </a:xfrm>
          <a:prstGeom prst="rect">
            <a:avLst/>
          </a:prstGeom>
          <a:noFill/>
        </p:spPr>
        <p:txBody>
          <a:bodyPr wrap="square" rtlCol="0">
            <a:spAutoFit/>
          </a:bodyPr>
          <a:lstStyle/>
          <a:p>
            <a:r>
              <a:rPr lang="fi-FI" sz="1100" noProof="1">
                <a:solidFill>
                  <a:schemeClr val="bg1">
                    <a:lumMod val="50000"/>
                  </a:schemeClr>
                </a:solidFill>
                <a:latin typeface="Times New Roman" panose="02020603050405020304" pitchFamily="18" charset="0"/>
                <a:cs typeface="Times New Roman" panose="02020603050405020304" pitchFamily="18" charset="0"/>
              </a:rPr>
              <a:t>Shopping cart (0)</a:t>
            </a:r>
          </a:p>
        </p:txBody>
      </p:sp>
      <p:sp>
        <p:nvSpPr>
          <p:cNvPr id="7" name="Rectangle 6">
            <a:extLst>
              <a:ext uri="{FF2B5EF4-FFF2-40B4-BE49-F238E27FC236}">
                <a16:creationId xmlns:a16="http://schemas.microsoft.com/office/drawing/2014/main" id="{5A2C5172-C93A-43BF-8F0C-0C6072EBEC81}"/>
              </a:ext>
            </a:extLst>
          </p:cNvPr>
          <p:cNvSpPr/>
          <p:nvPr/>
        </p:nvSpPr>
        <p:spPr>
          <a:xfrm>
            <a:off x="4813874" y="4876719"/>
            <a:ext cx="6802188" cy="213082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4" name="Rectangle 3">
            <a:extLst>
              <a:ext uri="{FF2B5EF4-FFF2-40B4-BE49-F238E27FC236}">
                <a16:creationId xmlns:a16="http://schemas.microsoft.com/office/drawing/2014/main" id="{95356154-108B-4D25-982C-C2E74BD966CB}"/>
              </a:ext>
            </a:extLst>
          </p:cNvPr>
          <p:cNvSpPr/>
          <p:nvPr/>
        </p:nvSpPr>
        <p:spPr>
          <a:xfrm>
            <a:off x="2002971" y="335902"/>
            <a:ext cx="10189029" cy="406795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3" name="TextBox 2">
            <a:extLst>
              <a:ext uri="{FF2B5EF4-FFF2-40B4-BE49-F238E27FC236}">
                <a16:creationId xmlns:a16="http://schemas.microsoft.com/office/drawing/2014/main" id="{1446D707-3BCC-4B25-9E53-5586151FFFC2}"/>
              </a:ext>
            </a:extLst>
          </p:cNvPr>
          <p:cNvSpPr txBox="1"/>
          <p:nvPr/>
        </p:nvSpPr>
        <p:spPr>
          <a:xfrm>
            <a:off x="10622042" y="1068323"/>
            <a:ext cx="1032387" cy="246221"/>
          </a:xfrm>
          <a:prstGeom prst="rect">
            <a:avLst/>
          </a:prstGeom>
          <a:noFill/>
        </p:spPr>
        <p:txBody>
          <a:bodyPr wrap="square" rtlCol="0">
            <a:spAutoFit/>
          </a:bodyPr>
          <a:lstStyle/>
          <a:p>
            <a:r>
              <a:rPr lang="fi-FI" sz="1000" noProof="1">
                <a:solidFill>
                  <a:srgbClr val="FFFFFF"/>
                </a:solidFill>
                <a:latin typeface="Times New Roman" panose="02020603050405020304" pitchFamily="18" charset="0"/>
                <a:cs typeface="Times New Roman" panose="02020603050405020304" pitchFamily="18" charset="0"/>
              </a:rPr>
              <a:t>See All Reviews</a:t>
            </a:r>
          </a:p>
        </p:txBody>
      </p:sp>
      <p:pic>
        <p:nvPicPr>
          <p:cNvPr id="19" name="Picture 18">
            <a:extLst>
              <a:ext uri="{FF2B5EF4-FFF2-40B4-BE49-F238E27FC236}">
                <a16:creationId xmlns:a16="http://schemas.microsoft.com/office/drawing/2014/main" id="{C894AB66-C7BB-4DE3-AF09-B25EA216241D}"/>
              </a:ext>
            </a:extLst>
          </p:cNvPr>
          <p:cNvPicPr>
            <a:picLocks noChangeAspect="1"/>
          </p:cNvPicPr>
          <p:nvPr/>
        </p:nvPicPr>
        <p:blipFill>
          <a:blip r:embed="rId5"/>
          <a:stretch>
            <a:fillRect/>
          </a:stretch>
        </p:blipFill>
        <p:spPr>
          <a:xfrm>
            <a:off x="4868307" y="384352"/>
            <a:ext cx="807328" cy="529097"/>
          </a:xfrm>
          <a:prstGeom prst="rect">
            <a:avLst/>
          </a:prstGeom>
        </p:spPr>
      </p:pic>
      <p:sp>
        <p:nvSpPr>
          <p:cNvPr id="22" name="TextBox 21">
            <a:extLst>
              <a:ext uri="{FF2B5EF4-FFF2-40B4-BE49-F238E27FC236}">
                <a16:creationId xmlns:a16="http://schemas.microsoft.com/office/drawing/2014/main" id="{7C9AC053-D2E9-4327-8E10-ACC819B9E169}"/>
              </a:ext>
            </a:extLst>
          </p:cNvPr>
          <p:cNvSpPr txBox="1"/>
          <p:nvPr/>
        </p:nvSpPr>
        <p:spPr>
          <a:xfrm>
            <a:off x="4738463" y="948484"/>
            <a:ext cx="1170473" cy="246221"/>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Users Recommend</a:t>
            </a:r>
          </a:p>
        </p:txBody>
      </p:sp>
      <p:pic>
        <p:nvPicPr>
          <p:cNvPr id="50" name="Picture 49" descr="A picture containing drawing&#10;&#10;Description automatically generated">
            <a:extLst>
              <a:ext uri="{FF2B5EF4-FFF2-40B4-BE49-F238E27FC236}">
                <a16:creationId xmlns:a16="http://schemas.microsoft.com/office/drawing/2014/main" id="{8AFC6DB0-C81A-4163-BC5C-7DAE1E236614}"/>
              </a:ext>
            </a:extLst>
          </p:cNvPr>
          <p:cNvPicPr>
            <a:picLocks noChangeAspect="1"/>
          </p:cNvPicPr>
          <p:nvPr/>
        </p:nvPicPr>
        <p:blipFill>
          <a:blip r:embed="rId6"/>
          <a:stretch>
            <a:fillRect/>
          </a:stretch>
        </p:blipFill>
        <p:spPr>
          <a:xfrm>
            <a:off x="6034304" y="432750"/>
            <a:ext cx="419913" cy="419913"/>
          </a:xfrm>
          <a:prstGeom prst="rect">
            <a:avLst/>
          </a:prstGeom>
        </p:spPr>
      </p:pic>
      <p:sp>
        <p:nvSpPr>
          <p:cNvPr id="51" name="TextBox 50">
            <a:extLst>
              <a:ext uri="{FF2B5EF4-FFF2-40B4-BE49-F238E27FC236}">
                <a16:creationId xmlns:a16="http://schemas.microsoft.com/office/drawing/2014/main" id="{ADC4E0D9-9A02-4B6A-A93E-F9A89E0C3FC3}"/>
              </a:ext>
            </a:extLst>
          </p:cNvPr>
          <p:cNvSpPr txBox="1"/>
          <p:nvPr/>
        </p:nvSpPr>
        <p:spPr>
          <a:xfrm>
            <a:off x="5820860" y="955902"/>
            <a:ext cx="1266714" cy="400110"/>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96 Recommended</a:t>
            </a:r>
          </a:p>
          <a:p>
            <a:r>
              <a:rPr lang="fi-FI" sz="1000" noProof="1">
                <a:solidFill>
                  <a:srgbClr val="F3F3F3"/>
                </a:solidFill>
                <a:latin typeface="Times New Roman" panose="02020603050405020304" pitchFamily="18" charset="0"/>
                <a:cs typeface="Times New Roman" panose="02020603050405020304" pitchFamily="18" charset="0"/>
              </a:rPr>
              <a:t>Reviews</a:t>
            </a:r>
          </a:p>
        </p:txBody>
      </p:sp>
      <p:pic>
        <p:nvPicPr>
          <p:cNvPr id="53" name="Picture 52" descr="A picture containing red, black, sign, sitting&#10;&#10;Description automatically generated">
            <a:extLst>
              <a:ext uri="{FF2B5EF4-FFF2-40B4-BE49-F238E27FC236}">
                <a16:creationId xmlns:a16="http://schemas.microsoft.com/office/drawing/2014/main" id="{E66F29CF-AE81-46B0-8AEA-7339B9E2D69F}"/>
              </a:ext>
            </a:extLst>
          </p:cNvPr>
          <p:cNvPicPr>
            <a:picLocks noChangeAspect="1"/>
          </p:cNvPicPr>
          <p:nvPr/>
        </p:nvPicPr>
        <p:blipFill>
          <a:blip r:embed="rId7"/>
          <a:stretch>
            <a:fillRect/>
          </a:stretch>
        </p:blipFill>
        <p:spPr>
          <a:xfrm>
            <a:off x="6958415" y="421128"/>
            <a:ext cx="419913" cy="419913"/>
          </a:xfrm>
          <a:prstGeom prst="rect">
            <a:avLst/>
          </a:prstGeom>
        </p:spPr>
      </p:pic>
      <p:sp>
        <p:nvSpPr>
          <p:cNvPr id="54" name="TextBox 53">
            <a:extLst>
              <a:ext uri="{FF2B5EF4-FFF2-40B4-BE49-F238E27FC236}">
                <a16:creationId xmlns:a16="http://schemas.microsoft.com/office/drawing/2014/main" id="{7D57C27A-8E81-4B65-A6BC-B7E4DFAF280D}"/>
              </a:ext>
            </a:extLst>
          </p:cNvPr>
          <p:cNvSpPr txBox="1"/>
          <p:nvPr/>
        </p:nvSpPr>
        <p:spPr>
          <a:xfrm>
            <a:off x="6817174" y="959383"/>
            <a:ext cx="1505278" cy="400110"/>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4 Not Recommended</a:t>
            </a:r>
          </a:p>
          <a:p>
            <a:r>
              <a:rPr lang="fi-FI" sz="1000" noProof="1">
                <a:solidFill>
                  <a:srgbClr val="F3F3F3"/>
                </a:solidFill>
                <a:latin typeface="Times New Roman" panose="02020603050405020304" pitchFamily="18" charset="0"/>
                <a:cs typeface="Times New Roman" panose="02020603050405020304" pitchFamily="18" charset="0"/>
              </a:rPr>
              <a:t> Reviews</a:t>
            </a:r>
          </a:p>
        </p:txBody>
      </p:sp>
      <p:sp>
        <p:nvSpPr>
          <p:cNvPr id="29" name="Rectangle 28">
            <a:extLst>
              <a:ext uri="{FF2B5EF4-FFF2-40B4-BE49-F238E27FC236}">
                <a16:creationId xmlns:a16="http://schemas.microsoft.com/office/drawing/2014/main" id="{DC3B3191-1BC2-49BD-A0D2-9CD72A26F084}"/>
              </a:ext>
            </a:extLst>
          </p:cNvPr>
          <p:cNvSpPr/>
          <p:nvPr/>
        </p:nvSpPr>
        <p:spPr>
          <a:xfrm>
            <a:off x="4934959" y="1476217"/>
            <a:ext cx="2106980" cy="466954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55" name="TextBox 54">
            <a:extLst>
              <a:ext uri="{FF2B5EF4-FFF2-40B4-BE49-F238E27FC236}">
                <a16:creationId xmlns:a16="http://schemas.microsoft.com/office/drawing/2014/main" id="{C7E49252-C493-443C-BDFD-E7817E3083A1}"/>
              </a:ext>
            </a:extLst>
          </p:cNvPr>
          <p:cNvSpPr txBox="1"/>
          <p:nvPr/>
        </p:nvSpPr>
        <p:spPr>
          <a:xfrm>
            <a:off x="4981468" y="1511663"/>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56" name="Picture 55" descr="A picture containing drawing&#10;&#10;Description automatically generated">
            <a:extLst>
              <a:ext uri="{FF2B5EF4-FFF2-40B4-BE49-F238E27FC236}">
                <a16:creationId xmlns:a16="http://schemas.microsoft.com/office/drawing/2014/main" id="{2B5471B6-E4FB-441B-B9D9-24A90E4710AE}"/>
              </a:ext>
            </a:extLst>
          </p:cNvPr>
          <p:cNvPicPr>
            <a:picLocks noChangeAspect="1"/>
          </p:cNvPicPr>
          <p:nvPr/>
        </p:nvPicPr>
        <p:blipFill>
          <a:blip r:embed="rId6"/>
          <a:stretch>
            <a:fillRect/>
          </a:stretch>
        </p:blipFill>
        <p:spPr>
          <a:xfrm>
            <a:off x="5081757" y="1787867"/>
            <a:ext cx="223689" cy="223689"/>
          </a:xfrm>
          <a:prstGeom prst="rect">
            <a:avLst/>
          </a:prstGeom>
        </p:spPr>
      </p:pic>
      <p:sp>
        <p:nvSpPr>
          <p:cNvPr id="57" name="TextBox 56">
            <a:extLst>
              <a:ext uri="{FF2B5EF4-FFF2-40B4-BE49-F238E27FC236}">
                <a16:creationId xmlns:a16="http://schemas.microsoft.com/office/drawing/2014/main" id="{8A393D1C-719C-4057-9AA4-06574C512810}"/>
              </a:ext>
            </a:extLst>
          </p:cNvPr>
          <p:cNvSpPr txBox="1"/>
          <p:nvPr/>
        </p:nvSpPr>
        <p:spPr>
          <a:xfrm>
            <a:off x="5266851" y="1720304"/>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58" name="TextBox 57">
            <a:extLst>
              <a:ext uri="{FF2B5EF4-FFF2-40B4-BE49-F238E27FC236}">
                <a16:creationId xmlns:a16="http://schemas.microsoft.com/office/drawing/2014/main" id="{667D7B5C-B5A9-4CE8-869D-D0457F7A4065}"/>
              </a:ext>
            </a:extLst>
          </p:cNvPr>
          <p:cNvSpPr txBox="1"/>
          <p:nvPr/>
        </p:nvSpPr>
        <p:spPr>
          <a:xfrm>
            <a:off x="4943729" y="203988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59" name="TextBox 58">
            <a:extLst>
              <a:ext uri="{FF2B5EF4-FFF2-40B4-BE49-F238E27FC236}">
                <a16:creationId xmlns:a16="http://schemas.microsoft.com/office/drawing/2014/main" id="{E09FD906-C3A8-4184-A73D-164BF0161642}"/>
              </a:ext>
            </a:extLst>
          </p:cNvPr>
          <p:cNvSpPr txBox="1"/>
          <p:nvPr/>
        </p:nvSpPr>
        <p:spPr>
          <a:xfrm>
            <a:off x="4952402" y="2165273"/>
            <a:ext cx="2067850" cy="3016210"/>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
        <p:nvSpPr>
          <p:cNvPr id="60" name="Rectangle 59">
            <a:extLst>
              <a:ext uri="{FF2B5EF4-FFF2-40B4-BE49-F238E27FC236}">
                <a16:creationId xmlns:a16="http://schemas.microsoft.com/office/drawing/2014/main" id="{9B1F03C5-D391-4B0A-B014-2A8DA003D854}"/>
              </a:ext>
            </a:extLst>
          </p:cNvPr>
          <p:cNvSpPr/>
          <p:nvPr/>
        </p:nvSpPr>
        <p:spPr>
          <a:xfrm>
            <a:off x="7198206" y="1485322"/>
            <a:ext cx="2106980" cy="228649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6" name="Rectangle 65">
            <a:extLst>
              <a:ext uri="{FF2B5EF4-FFF2-40B4-BE49-F238E27FC236}">
                <a16:creationId xmlns:a16="http://schemas.microsoft.com/office/drawing/2014/main" id="{10B19BB0-35C0-4C4A-ABE0-9C347B477AAB}"/>
              </a:ext>
            </a:extLst>
          </p:cNvPr>
          <p:cNvSpPr/>
          <p:nvPr/>
        </p:nvSpPr>
        <p:spPr>
          <a:xfrm>
            <a:off x="9458528" y="1501889"/>
            <a:ext cx="2106980" cy="226992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72" name="TextBox 71">
            <a:extLst>
              <a:ext uri="{FF2B5EF4-FFF2-40B4-BE49-F238E27FC236}">
                <a16:creationId xmlns:a16="http://schemas.microsoft.com/office/drawing/2014/main" id="{32C3A101-1871-47BC-85EB-D9C04C43F960}"/>
              </a:ext>
            </a:extLst>
          </p:cNvPr>
          <p:cNvSpPr txBox="1"/>
          <p:nvPr/>
        </p:nvSpPr>
        <p:spPr>
          <a:xfrm>
            <a:off x="7190858" y="148131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JohnWick1980 (5 reviews) </a:t>
            </a:r>
          </a:p>
        </p:txBody>
      </p:sp>
      <p:sp>
        <p:nvSpPr>
          <p:cNvPr id="73" name="TextBox 72">
            <a:extLst>
              <a:ext uri="{FF2B5EF4-FFF2-40B4-BE49-F238E27FC236}">
                <a16:creationId xmlns:a16="http://schemas.microsoft.com/office/drawing/2014/main" id="{3A011FFE-0A7C-4E8B-9E97-E652F62E0104}"/>
              </a:ext>
            </a:extLst>
          </p:cNvPr>
          <p:cNvSpPr txBox="1"/>
          <p:nvPr/>
        </p:nvSpPr>
        <p:spPr>
          <a:xfrm>
            <a:off x="7462825" y="1679885"/>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Not Recommended (20 hours</a:t>
            </a:r>
          </a:p>
          <a:p>
            <a:r>
              <a:rPr lang="fi-FI" sz="900" noProof="1">
                <a:solidFill>
                  <a:srgbClr val="F3F3F3"/>
                </a:solidFill>
                <a:latin typeface="Times New Roman" panose="02020603050405020304" pitchFamily="18" charset="0"/>
                <a:cs typeface="Times New Roman" panose="02020603050405020304" pitchFamily="18" charset="0"/>
              </a:rPr>
              <a:t>played at the time of review)</a:t>
            </a:r>
          </a:p>
        </p:txBody>
      </p:sp>
      <p:pic>
        <p:nvPicPr>
          <p:cNvPr id="74" name="Picture 73" descr="A picture containing red, black, sign, sitting&#10;&#10;Description automatically generated">
            <a:extLst>
              <a:ext uri="{FF2B5EF4-FFF2-40B4-BE49-F238E27FC236}">
                <a16:creationId xmlns:a16="http://schemas.microsoft.com/office/drawing/2014/main" id="{620134F1-8135-4A6F-A363-A254C4FAD63F}"/>
              </a:ext>
            </a:extLst>
          </p:cNvPr>
          <p:cNvPicPr>
            <a:picLocks noChangeAspect="1"/>
          </p:cNvPicPr>
          <p:nvPr/>
        </p:nvPicPr>
        <p:blipFill>
          <a:blip r:embed="rId7"/>
          <a:stretch>
            <a:fillRect/>
          </a:stretch>
        </p:blipFill>
        <p:spPr>
          <a:xfrm>
            <a:off x="7272617" y="1739710"/>
            <a:ext cx="241501" cy="241501"/>
          </a:xfrm>
          <a:prstGeom prst="rect">
            <a:avLst/>
          </a:prstGeom>
        </p:spPr>
      </p:pic>
      <p:sp>
        <p:nvSpPr>
          <p:cNvPr id="75" name="TextBox 74">
            <a:extLst>
              <a:ext uri="{FF2B5EF4-FFF2-40B4-BE49-F238E27FC236}">
                <a16:creationId xmlns:a16="http://schemas.microsoft.com/office/drawing/2014/main" id="{59DB2322-31CA-4186-8C59-50209BBCA603}"/>
              </a:ext>
            </a:extLst>
          </p:cNvPr>
          <p:cNvSpPr txBox="1"/>
          <p:nvPr/>
        </p:nvSpPr>
        <p:spPr>
          <a:xfrm>
            <a:off x="7198206" y="202214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April 20th 2020</a:t>
            </a:r>
          </a:p>
        </p:txBody>
      </p:sp>
      <p:sp>
        <p:nvSpPr>
          <p:cNvPr id="76" name="TextBox 75">
            <a:extLst>
              <a:ext uri="{FF2B5EF4-FFF2-40B4-BE49-F238E27FC236}">
                <a16:creationId xmlns:a16="http://schemas.microsoft.com/office/drawing/2014/main" id="{930207A0-E460-4501-96C0-55FE0C0DA8C2}"/>
              </a:ext>
            </a:extLst>
          </p:cNvPr>
          <p:cNvSpPr txBox="1"/>
          <p:nvPr/>
        </p:nvSpPr>
        <p:spPr>
          <a:xfrm>
            <a:off x="7193017" y="215502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yyyyyyyyyyyyyyyyyyyyyyyyyyyyyyyyyyyyyyyyyyyyyyyyyyyyyyyyyyyyyyyyyyyyyyyyyyyyyyyyyyyyyyyyyyyyyyyyyyyyyyyyyyyyyyyyyy…</a:t>
            </a:r>
          </a:p>
        </p:txBody>
      </p:sp>
      <p:sp>
        <p:nvSpPr>
          <p:cNvPr id="77" name="TextBox 76">
            <a:extLst>
              <a:ext uri="{FF2B5EF4-FFF2-40B4-BE49-F238E27FC236}">
                <a16:creationId xmlns:a16="http://schemas.microsoft.com/office/drawing/2014/main" id="{DD7D1EFA-56D6-4E05-9110-4D8032936CA5}"/>
              </a:ext>
            </a:extLst>
          </p:cNvPr>
          <p:cNvSpPr txBox="1"/>
          <p:nvPr/>
        </p:nvSpPr>
        <p:spPr>
          <a:xfrm>
            <a:off x="9709025" y="1696067"/>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(150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78" name="TextBox 77">
            <a:extLst>
              <a:ext uri="{FF2B5EF4-FFF2-40B4-BE49-F238E27FC236}">
                <a16:creationId xmlns:a16="http://schemas.microsoft.com/office/drawing/2014/main" id="{10B03CA3-4A70-45AE-BA27-AC0DEA199CBB}"/>
              </a:ext>
            </a:extLst>
          </p:cNvPr>
          <p:cNvSpPr txBox="1"/>
          <p:nvPr/>
        </p:nvSpPr>
        <p:spPr>
          <a:xfrm>
            <a:off x="9469955" y="1501311"/>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Scottie0715 (150 reviews) </a:t>
            </a:r>
          </a:p>
        </p:txBody>
      </p:sp>
      <p:sp>
        <p:nvSpPr>
          <p:cNvPr id="79" name="TextBox 78">
            <a:extLst>
              <a:ext uri="{FF2B5EF4-FFF2-40B4-BE49-F238E27FC236}">
                <a16:creationId xmlns:a16="http://schemas.microsoft.com/office/drawing/2014/main" id="{1600C8CF-EEE1-46C0-9D52-511E0AEFC68D}"/>
              </a:ext>
            </a:extLst>
          </p:cNvPr>
          <p:cNvSpPr txBox="1"/>
          <p:nvPr/>
        </p:nvSpPr>
        <p:spPr>
          <a:xfrm>
            <a:off x="9461453" y="2028529"/>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March 13th 2020</a:t>
            </a:r>
          </a:p>
        </p:txBody>
      </p:sp>
      <p:pic>
        <p:nvPicPr>
          <p:cNvPr id="81" name="Picture 80" descr="A picture containing drawing&#10;&#10;Description automatically generated">
            <a:extLst>
              <a:ext uri="{FF2B5EF4-FFF2-40B4-BE49-F238E27FC236}">
                <a16:creationId xmlns:a16="http://schemas.microsoft.com/office/drawing/2014/main" id="{CDA7DE27-E77A-4177-995B-B648D1A6E342}"/>
              </a:ext>
            </a:extLst>
          </p:cNvPr>
          <p:cNvPicPr>
            <a:picLocks noChangeAspect="1"/>
          </p:cNvPicPr>
          <p:nvPr/>
        </p:nvPicPr>
        <p:blipFill>
          <a:blip r:embed="rId6"/>
          <a:stretch>
            <a:fillRect/>
          </a:stretch>
        </p:blipFill>
        <p:spPr>
          <a:xfrm>
            <a:off x="9520834" y="1771217"/>
            <a:ext cx="223689" cy="223689"/>
          </a:xfrm>
          <a:prstGeom prst="rect">
            <a:avLst/>
          </a:prstGeom>
        </p:spPr>
      </p:pic>
      <p:sp>
        <p:nvSpPr>
          <p:cNvPr id="82" name="TextBox 81">
            <a:extLst>
              <a:ext uri="{FF2B5EF4-FFF2-40B4-BE49-F238E27FC236}">
                <a16:creationId xmlns:a16="http://schemas.microsoft.com/office/drawing/2014/main" id="{09399635-D31A-42CC-960C-3FF755CD6DDD}"/>
              </a:ext>
            </a:extLst>
          </p:cNvPr>
          <p:cNvSpPr txBox="1"/>
          <p:nvPr/>
        </p:nvSpPr>
        <p:spPr>
          <a:xfrm>
            <a:off x="9467368" y="2205366"/>
            <a:ext cx="2106979"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zzzzzzzzzzzzzzzzzzzzzzzzzzzzzzzzzzzzzzzzzzzzzzzzzzzzzzzzzzzzzzzzzzzzzzzzzzzzzzzzzzzzzzzzzzzzzzzzzzzzzzzzzzzzzzzzzzzzzzzzzzzzzzzzzz…</a:t>
            </a:r>
          </a:p>
        </p:txBody>
      </p:sp>
      <p:sp>
        <p:nvSpPr>
          <p:cNvPr id="83" name="TextBox 82">
            <a:extLst>
              <a:ext uri="{FF2B5EF4-FFF2-40B4-BE49-F238E27FC236}">
                <a16:creationId xmlns:a16="http://schemas.microsoft.com/office/drawing/2014/main" id="{387C37EC-C6B7-48B5-9CB9-00FE325E95CF}"/>
              </a:ext>
            </a:extLst>
          </p:cNvPr>
          <p:cNvSpPr txBox="1"/>
          <p:nvPr/>
        </p:nvSpPr>
        <p:spPr>
          <a:xfrm>
            <a:off x="4872494" y="5364652"/>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84" name="TextBox 83">
            <a:extLst>
              <a:ext uri="{FF2B5EF4-FFF2-40B4-BE49-F238E27FC236}">
                <a16:creationId xmlns:a16="http://schemas.microsoft.com/office/drawing/2014/main" id="{F34EDB3A-CDB7-474C-95A0-466C74BF5115}"/>
              </a:ext>
            </a:extLst>
          </p:cNvPr>
          <p:cNvSpPr txBox="1"/>
          <p:nvPr/>
        </p:nvSpPr>
        <p:spPr>
          <a:xfrm>
            <a:off x="6591929" y="5145956"/>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Show less</a:t>
            </a:r>
          </a:p>
        </p:txBody>
      </p:sp>
      <p:sp>
        <p:nvSpPr>
          <p:cNvPr id="85" name="TextBox 84">
            <a:extLst>
              <a:ext uri="{FF2B5EF4-FFF2-40B4-BE49-F238E27FC236}">
                <a16:creationId xmlns:a16="http://schemas.microsoft.com/office/drawing/2014/main" id="{21BDC84A-6307-49A8-BD77-DAE07227CDA9}"/>
              </a:ext>
            </a:extLst>
          </p:cNvPr>
          <p:cNvSpPr txBox="1"/>
          <p:nvPr/>
        </p:nvSpPr>
        <p:spPr>
          <a:xfrm>
            <a:off x="8689058" y="2803759"/>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6" name="TextBox 85">
            <a:extLst>
              <a:ext uri="{FF2B5EF4-FFF2-40B4-BE49-F238E27FC236}">
                <a16:creationId xmlns:a16="http://schemas.microsoft.com/office/drawing/2014/main" id="{2B4B1D35-510D-4417-87AB-E1D79AFA293D}"/>
              </a:ext>
            </a:extLst>
          </p:cNvPr>
          <p:cNvSpPr txBox="1"/>
          <p:nvPr/>
        </p:nvSpPr>
        <p:spPr>
          <a:xfrm>
            <a:off x="11008197" y="2825734"/>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87" name="Straight Connector 86">
            <a:extLst>
              <a:ext uri="{FF2B5EF4-FFF2-40B4-BE49-F238E27FC236}">
                <a16:creationId xmlns:a16="http://schemas.microsoft.com/office/drawing/2014/main" id="{355A29AE-B258-42B8-90C3-602FC16433D1}"/>
              </a:ext>
            </a:extLst>
          </p:cNvPr>
          <p:cNvCxnSpPr>
            <a:cxnSpLocks/>
          </p:cNvCxnSpPr>
          <p:nvPr/>
        </p:nvCxnSpPr>
        <p:spPr>
          <a:xfrm>
            <a:off x="4934959" y="5314295"/>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9" name="Straight Connector 88">
            <a:extLst>
              <a:ext uri="{FF2B5EF4-FFF2-40B4-BE49-F238E27FC236}">
                <a16:creationId xmlns:a16="http://schemas.microsoft.com/office/drawing/2014/main" id="{5FB34B7B-5CFB-4BDC-A635-91339CB9FA68}"/>
              </a:ext>
            </a:extLst>
          </p:cNvPr>
          <p:cNvCxnSpPr>
            <a:cxnSpLocks/>
          </p:cNvCxnSpPr>
          <p:nvPr/>
        </p:nvCxnSpPr>
        <p:spPr>
          <a:xfrm>
            <a:off x="7190858"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0" name="Straight Connector 89">
            <a:extLst>
              <a:ext uri="{FF2B5EF4-FFF2-40B4-BE49-F238E27FC236}">
                <a16:creationId xmlns:a16="http://schemas.microsoft.com/office/drawing/2014/main" id="{701E8835-BE42-41AD-A2C4-A84A3589CDAB}"/>
              </a:ext>
            </a:extLst>
          </p:cNvPr>
          <p:cNvCxnSpPr>
            <a:cxnSpLocks/>
          </p:cNvCxnSpPr>
          <p:nvPr/>
        </p:nvCxnSpPr>
        <p:spPr>
          <a:xfrm>
            <a:off x="9462026" y="2982863"/>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92" name="Rectangle 91">
            <a:extLst>
              <a:ext uri="{FF2B5EF4-FFF2-40B4-BE49-F238E27FC236}">
                <a16:creationId xmlns:a16="http://schemas.microsoft.com/office/drawing/2014/main" id="{247B9E95-BF09-44E8-AC60-AD4F9878B5FB}"/>
              </a:ext>
            </a:extLst>
          </p:cNvPr>
          <p:cNvSpPr/>
          <p:nvPr/>
        </p:nvSpPr>
        <p:spPr>
          <a:xfrm>
            <a:off x="5888055" y="5389991"/>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95" name="Picture 94" descr="A picture containing drawing&#10;&#10;Description automatically generated">
            <a:extLst>
              <a:ext uri="{FF2B5EF4-FFF2-40B4-BE49-F238E27FC236}">
                <a16:creationId xmlns:a16="http://schemas.microsoft.com/office/drawing/2014/main" id="{F195CA40-8582-4C87-9676-6575191CD8E3}"/>
              </a:ext>
            </a:extLst>
          </p:cNvPr>
          <p:cNvPicPr>
            <a:picLocks noChangeAspect="1"/>
          </p:cNvPicPr>
          <p:nvPr/>
        </p:nvPicPr>
        <p:blipFill>
          <a:blip r:embed="rId6"/>
          <a:stretch>
            <a:fillRect/>
          </a:stretch>
        </p:blipFill>
        <p:spPr>
          <a:xfrm>
            <a:off x="4975387" y="5783403"/>
            <a:ext cx="134046" cy="134046"/>
          </a:xfrm>
          <a:prstGeom prst="rect">
            <a:avLst/>
          </a:prstGeom>
        </p:spPr>
      </p:pic>
      <p:sp>
        <p:nvSpPr>
          <p:cNvPr id="96" name="TextBox 95">
            <a:extLst>
              <a:ext uri="{FF2B5EF4-FFF2-40B4-BE49-F238E27FC236}">
                <a16:creationId xmlns:a16="http://schemas.microsoft.com/office/drawing/2014/main" id="{A56BB210-0EA1-4054-B25A-31628AE6337D}"/>
              </a:ext>
            </a:extLst>
          </p:cNvPr>
          <p:cNvSpPr txBox="1"/>
          <p:nvPr/>
        </p:nvSpPr>
        <p:spPr>
          <a:xfrm>
            <a:off x="5995294" y="5369217"/>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97" name="Rectangle 96">
            <a:extLst>
              <a:ext uri="{FF2B5EF4-FFF2-40B4-BE49-F238E27FC236}">
                <a16:creationId xmlns:a16="http://schemas.microsoft.com/office/drawing/2014/main" id="{0EC43C9C-0AC7-4099-9897-2720B924E786}"/>
              </a:ext>
            </a:extLst>
          </p:cNvPr>
          <p:cNvSpPr/>
          <p:nvPr/>
        </p:nvSpPr>
        <p:spPr>
          <a:xfrm>
            <a:off x="6469703" y="5386377"/>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99" name="TextBox 98">
            <a:extLst>
              <a:ext uri="{FF2B5EF4-FFF2-40B4-BE49-F238E27FC236}">
                <a16:creationId xmlns:a16="http://schemas.microsoft.com/office/drawing/2014/main" id="{23F68B41-7D35-4D13-BDC7-860A7A96F9ED}"/>
              </a:ext>
            </a:extLst>
          </p:cNvPr>
          <p:cNvSpPr txBox="1"/>
          <p:nvPr/>
        </p:nvSpPr>
        <p:spPr>
          <a:xfrm>
            <a:off x="6584127" y="5369217"/>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00" name="Picture 99" descr="A picture containing red, black, sign, sitting&#10;&#10;Description automatically generated">
            <a:extLst>
              <a:ext uri="{FF2B5EF4-FFF2-40B4-BE49-F238E27FC236}">
                <a16:creationId xmlns:a16="http://schemas.microsoft.com/office/drawing/2014/main" id="{F78C2648-5846-4894-818D-26E373560DDF}"/>
              </a:ext>
            </a:extLst>
          </p:cNvPr>
          <p:cNvPicPr>
            <a:picLocks noChangeAspect="1"/>
          </p:cNvPicPr>
          <p:nvPr/>
        </p:nvPicPr>
        <p:blipFill>
          <a:blip r:embed="rId7"/>
          <a:stretch>
            <a:fillRect/>
          </a:stretch>
        </p:blipFill>
        <p:spPr>
          <a:xfrm>
            <a:off x="4984230" y="5994231"/>
            <a:ext cx="114350" cy="114350"/>
          </a:xfrm>
          <a:prstGeom prst="rect">
            <a:avLst/>
          </a:prstGeom>
        </p:spPr>
      </p:pic>
      <p:sp>
        <p:nvSpPr>
          <p:cNvPr id="101" name="TextBox 100">
            <a:extLst>
              <a:ext uri="{FF2B5EF4-FFF2-40B4-BE49-F238E27FC236}">
                <a16:creationId xmlns:a16="http://schemas.microsoft.com/office/drawing/2014/main" id="{A32A6A66-93E7-4C03-A270-19F38E290277}"/>
              </a:ext>
            </a:extLst>
          </p:cNvPr>
          <p:cNvSpPr txBox="1"/>
          <p:nvPr/>
        </p:nvSpPr>
        <p:spPr>
          <a:xfrm>
            <a:off x="5116114" y="573482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02" name="TextBox 101">
            <a:extLst>
              <a:ext uri="{FF2B5EF4-FFF2-40B4-BE49-F238E27FC236}">
                <a16:creationId xmlns:a16="http://schemas.microsoft.com/office/drawing/2014/main" id="{2800E9A8-466A-40CA-B9C5-05D3D9C2AD6F}"/>
              </a:ext>
            </a:extLst>
          </p:cNvPr>
          <p:cNvSpPr txBox="1"/>
          <p:nvPr/>
        </p:nvSpPr>
        <p:spPr>
          <a:xfrm>
            <a:off x="5122795" y="593031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0" name="TextBox 109">
            <a:extLst>
              <a:ext uri="{FF2B5EF4-FFF2-40B4-BE49-F238E27FC236}">
                <a16:creationId xmlns:a16="http://schemas.microsoft.com/office/drawing/2014/main" id="{7FD49A5E-CD6E-4EDA-B15C-DE0F76C40D62}"/>
              </a:ext>
            </a:extLst>
          </p:cNvPr>
          <p:cNvSpPr txBox="1"/>
          <p:nvPr/>
        </p:nvSpPr>
        <p:spPr>
          <a:xfrm>
            <a:off x="7154080" y="2987341"/>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11" name="Rectangle 110">
            <a:extLst>
              <a:ext uri="{FF2B5EF4-FFF2-40B4-BE49-F238E27FC236}">
                <a16:creationId xmlns:a16="http://schemas.microsoft.com/office/drawing/2014/main" id="{F87443CE-9203-43F4-A3D5-39FEF3EE4CFC}"/>
              </a:ext>
            </a:extLst>
          </p:cNvPr>
          <p:cNvSpPr/>
          <p:nvPr/>
        </p:nvSpPr>
        <p:spPr>
          <a:xfrm>
            <a:off x="8169641" y="3012680"/>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12" name="Picture 111" descr="A picture containing drawing&#10;&#10;Description automatically generated">
            <a:extLst>
              <a:ext uri="{FF2B5EF4-FFF2-40B4-BE49-F238E27FC236}">
                <a16:creationId xmlns:a16="http://schemas.microsoft.com/office/drawing/2014/main" id="{1375C909-D85F-46DF-807B-FB3C3E5DB666}"/>
              </a:ext>
            </a:extLst>
          </p:cNvPr>
          <p:cNvPicPr>
            <a:picLocks noChangeAspect="1"/>
          </p:cNvPicPr>
          <p:nvPr/>
        </p:nvPicPr>
        <p:blipFill>
          <a:blip r:embed="rId6"/>
          <a:stretch>
            <a:fillRect/>
          </a:stretch>
        </p:blipFill>
        <p:spPr>
          <a:xfrm>
            <a:off x="7256973" y="3406092"/>
            <a:ext cx="134046" cy="134046"/>
          </a:xfrm>
          <a:prstGeom prst="rect">
            <a:avLst/>
          </a:prstGeom>
        </p:spPr>
      </p:pic>
      <p:sp>
        <p:nvSpPr>
          <p:cNvPr id="113" name="TextBox 112">
            <a:extLst>
              <a:ext uri="{FF2B5EF4-FFF2-40B4-BE49-F238E27FC236}">
                <a16:creationId xmlns:a16="http://schemas.microsoft.com/office/drawing/2014/main" id="{2A3743EA-D562-4ACF-884B-FF27F57EC28C}"/>
              </a:ext>
            </a:extLst>
          </p:cNvPr>
          <p:cNvSpPr txBox="1"/>
          <p:nvPr/>
        </p:nvSpPr>
        <p:spPr>
          <a:xfrm>
            <a:off x="8276880" y="2991906"/>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14" name="Rectangle 113">
            <a:extLst>
              <a:ext uri="{FF2B5EF4-FFF2-40B4-BE49-F238E27FC236}">
                <a16:creationId xmlns:a16="http://schemas.microsoft.com/office/drawing/2014/main" id="{DDB6D2F1-E62C-44BA-BE53-7B500C6FCBE6}"/>
              </a:ext>
            </a:extLst>
          </p:cNvPr>
          <p:cNvSpPr/>
          <p:nvPr/>
        </p:nvSpPr>
        <p:spPr>
          <a:xfrm>
            <a:off x="8751289" y="3009066"/>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15" name="TextBox 114">
            <a:extLst>
              <a:ext uri="{FF2B5EF4-FFF2-40B4-BE49-F238E27FC236}">
                <a16:creationId xmlns:a16="http://schemas.microsoft.com/office/drawing/2014/main" id="{B90E460C-88DC-4198-8C4A-BF8BE0BD6551}"/>
              </a:ext>
            </a:extLst>
          </p:cNvPr>
          <p:cNvSpPr txBox="1"/>
          <p:nvPr/>
        </p:nvSpPr>
        <p:spPr>
          <a:xfrm>
            <a:off x="8865713" y="2991906"/>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16" name="Picture 115" descr="A picture containing red, black, sign, sitting&#10;&#10;Description automatically generated">
            <a:extLst>
              <a:ext uri="{FF2B5EF4-FFF2-40B4-BE49-F238E27FC236}">
                <a16:creationId xmlns:a16="http://schemas.microsoft.com/office/drawing/2014/main" id="{4496FFAD-7DF1-48E7-A790-1FD34BDFB0F6}"/>
              </a:ext>
            </a:extLst>
          </p:cNvPr>
          <p:cNvPicPr>
            <a:picLocks noChangeAspect="1"/>
          </p:cNvPicPr>
          <p:nvPr/>
        </p:nvPicPr>
        <p:blipFill>
          <a:blip r:embed="rId7"/>
          <a:stretch>
            <a:fillRect/>
          </a:stretch>
        </p:blipFill>
        <p:spPr>
          <a:xfrm>
            <a:off x="7265816" y="3616920"/>
            <a:ext cx="114350" cy="114350"/>
          </a:xfrm>
          <a:prstGeom prst="rect">
            <a:avLst/>
          </a:prstGeom>
        </p:spPr>
      </p:pic>
      <p:sp>
        <p:nvSpPr>
          <p:cNvPr id="117" name="TextBox 116">
            <a:extLst>
              <a:ext uri="{FF2B5EF4-FFF2-40B4-BE49-F238E27FC236}">
                <a16:creationId xmlns:a16="http://schemas.microsoft.com/office/drawing/2014/main" id="{D06208B8-1F1F-4649-8496-0BEC175EAB2F}"/>
              </a:ext>
            </a:extLst>
          </p:cNvPr>
          <p:cNvSpPr txBox="1"/>
          <p:nvPr/>
        </p:nvSpPr>
        <p:spPr>
          <a:xfrm>
            <a:off x="7397700" y="335751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30 people found this review helpful</a:t>
            </a:r>
          </a:p>
        </p:txBody>
      </p:sp>
      <p:sp>
        <p:nvSpPr>
          <p:cNvPr id="118" name="TextBox 117">
            <a:extLst>
              <a:ext uri="{FF2B5EF4-FFF2-40B4-BE49-F238E27FC236}">
                <a16:creationId xmlns:a16="http://schemas.microsoft.com/office/drawing/2014/main" id="{DE460D2B-EFF7-4E4C-B2E1-89CABB33BC9B}"/>
              </a:ext>
            </a:extLst>
          </p:cNvPr>
          <p:cNvSpPr txBox="1"/>
          <p:nvPr/>
        </p:nvSpPr>
        <p:spPr>
          <a:xfrm>
            <a:off x="7404381" y="355300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1 people found this review unhelpful</a:t>
            </a:r>
          </a:p>
        </p:txBody>
      </p:sp>
      <p:sp>
        <p:nvSpPr>
          <p:cNvPr id="119" name="TextBox 118">
            <a:extLst>
              <a:ext uri="{FF2B5EF4-FFF2-40B4-BE49-F238E27FC236}">
                <a16:creationId xmlns:a16="http://schemas.microsoft.com/office/drawing/2014/main" id="{1B96DF74-86D0-46FD-8884-7A7B982F143F}"/>
              </a:ext>
            </a:extLst>
          </p:cNvPr>
          <p:cNvSpPr txBox="1"/>
          <p:nvPr/>
        </p:nvSpPr>
        <p:spPr>
          <a:xfrm>
            <a:off x="9405079" y="29996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20" name="Rectangle 119">
            <a:extLst>
              <a:ext uri="{FF2B5EF4-FFF2-40B4-BE49-F238E27FC236}">
                <a16:creationId xmlns:a16="http://schemas.microsoft.com/office/drawing/2014/main" id="{F45A9E7A-7B74-410D-B9B8-455D9B41B026}"/>
              </a:ext>
            </a:extLst>
          </p:cNvPr>
          <p:cNvSpPr/>
          <p:nvPr/>
        </p:nvSpPr>
        <p:spPr>
          <a:xfrm>
            <a:off x="10420640" y="30249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21" name="Picture 120" descr="A picture containing drawing&#10;&#10;Description automatically generated">
            <a:extLst>
              <a:ext uri="{FF2B5EF4-FFF2-40B4-BE49-F238E27FC236}">
                <a16:creationId xmlns:a16="http://schemas.microsoft.com/office/drawing/2014/main" id="{D39DBAF8-928C-4151-952D-A4001D57EFFB}"/>
              </a:ext>
            </a:extLst>
          </p:cNvPr>
          <p:cNvPicPr>
            <a:picLocks noChangeAspect="1"/>
          </p:cNvPicPr>
          <p:nvPr/>
        </p:nvPicPr>
        <p:blipFill>
          <a:blip r:embed="rId6"/>
          <a:stretch>
            <a:fillRect/>
          </a:stretch>
        </p:blipFill>
        <p:spPr>
          <a:xfrm>
            <a:off x="9507972" y="3418401"/>
            <a:ext cx="134046" cy="134046"/>
          </a:xfrm>
          <a:prstGeom prst="rect">
            <a:avLst/>
          </a:prstGeom>
        </p:spPr>
      </p:pic>
      <p:sp>
        <p:nvSpPr>
          <p:cNvPr id="122" name="TextBox 121">
            <a:extLst>
              <a:ext uri="{FF2B5EF4-FFF2-40B4-BE49-F238E27FC236}">
                <a16:creationId xmlns:a16="http://schemas.microsoft.com/office/drawing/2014/main" id="{718FDCF7-E3A5-44E4-ACB2-4A5DE3A9D40B}"/>
              </a:ext>
            </a:extLst>
          </p:cNvPr>
          <p:cNvSpPr txBox="1"/>
          <p:nvPr/>
        </p:nvSpPr>
        <p:spPr>
          <a:xfrm>
            <a:off x="10527879" y="30042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23" name="Rectangle 122">
            <a:extLst>
              <a:ext uri="{FF2B5EF4-FFF2-40B4-BE49-F238E27FC236}">
                <a16:creationId xmlns:a16="http://schemas.microsoft.com/office/drawing/2014/main" id="{B0FC66B9-5C9D-430D-9107-10FD4349145F}"/>
              </a:ext>
            </a:extLst>
          </p:cNvPr>
          <p:cNvSpPr/>
          <p:nvPr/>
        </p:nvSpPr>
        <p:spPr>
          <a:xfrm>
            <a:off x="11002288" y="30213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4" name="TextBox 123">
            <a:extLst>
              <a:ext uri="{FF2B5EF4-FFF2-40B4-BE49-F238E27FC236}">
                <a16:creationId xmlns:a16="http://schemas.microsoft.com/office/drawing/2014/main" id="{0540665C-0C15-4526-BDB8-B5052A5272CB}"/>
              </a:ext>
            </a:extLst>
          </p:cNvPr>
          <p:cNvSpPr txBox="1"/>
          <p:nvPr/>
        </p:nvSpPr>
        <p:spPr>
          <a:xfrm>
            <a:off x="11116712" y="3004215"/>
            <a:ext cx="435491" cy="215444"/>
          </a:xfrm>
          <a:prstGeom prst="rect">
            <a:avLst/>
          </a:prstGeom>
          <a:no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25" name="Picture 124" descr="A picture containing red, black, sign, sitting&#10;&#10;Description automatically generated">
            <a:extLst>
              <a:ext uri="{FF2B5EF4-FFF2-40B4-BE49-F238E27FC236}">
                <a16:creationId xmlns:a16="http://schemas.microsoft.com/office/drawing/2014/main" id="{8722D53F-9896-477B-A37F-62188E793D5D}"/>
              </a:ext>
            </a:extLst>
          </p:cNvPr>
          <p:cNvPicPr>
            <a:picLocks noChangeAspect="1"/>
          </p:cNvPicPr>
          <p:nvPr/>
        </p:nvPicPr>
        <p:blipFill>
          <a:blip r:embed="rId7"/>
          <a:stretch>
            <a:fillRect/>
          </a:stretch>
        </p:blipFill>
        <p:spPr>
          <a:xfrm>
            <a:off x="9516815" y="3629229"/>
            <a:ext cx="114350" cy="114350"/>
          </a:xfrm>
          <a:prstGeom prst="rect">
            <a:avLst/>
          </a:prstGeom>
        </p:spPr>
      </p:pic>
      <p:sp>
        <p:nvSpPr>
          <p:cNvPr id="126" name="TextBox 125">
            <a:extLst>
              <a:ext uri="{FF2B5EF4-FFF2-40B4-BE49-F238E27FC236}">
                <a16:creationId xmlns:a16="http://schemas.microsoft.com/office/drawing/2014/main" id="{AEF1BC60-7583-4C2E-BEA8-002E401E0F39}"/>
              </a:ext>
            </a:extLst>
          </p:cNvPr>
          <p:cNvSpPr txBox="1"/>
          <p:nvPr/>
        </p:nvSpPr>
        <p:spPr>
          <a:xfrm>
            <a:off x="9648699" y="33698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45 people found this review helpful</a:t>
            </a:r>
          </a:p>
        </p:txBody>
      </p:sp>
      <p:sp>
        <p:nvSpPr>
          <p:cNvPr id="127" name="TextBox 126">
            <a:extLst>
              <a:ext uri="{FF2B5EF4-FFF2-40B4-BE49-F238E27FC236}">
                <a16:creationId xmlns:a16="http://schemas.microsoft.com/office/drawing/2014/main" id="{2C63D0A5-F200-44A6-A12C-1822A97152F4}"/>
              </a:ext>
            </a:extLst>
          </p:cNvPr>
          <p:cNvSpPr txBox="1"/>
          <p:nvPr/>
        </p:nvSpPr>
        <p:spPr>
          <a:xfrm>
            <a:off x="9655380" y="35653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 people found this review unhelpful</a:t>
            </a:r>
          </a:p>
        </p:txBody>
      </p:sp>
      <p:sp>
        <p:nvSpPr>
          <p:cNvPr id="134" name="Rectangle 133">
            <a:extLst>
              <a:ext uri="{FF2B5EF4-FFF2-40B4-BE49-F238E27FC236}">
                <a16:creationId xmlns:a16="http://schemas.microsoft.com/office/drawing/2014/main" id="{DA8B1676-69F8-4E05-B44A-3B451136523F}"/>
              </a:ext>
            </a:extLst>
          </p:cNvPr>
          <p:cNvSpPr/>
          <p:nvPr/>
        </p:nvSpPr>
        <p:spPr>
          <a:xfrm>
            <a:off x="2289110" y="4920343"/>
            <a:ext cx="1020147" cy="15551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05" name="Rectangle 104">
            <a:extLst>
              <a:ext uri="{FF2B5EF4-FFF2-40B4-BE49-F238E27FC236}">
                <a16:creationId xmlns:a16="http://schemas.microsoft.com/office/drawing/2014/main" id="{EA500630-2D55-4138-A543-B6AE007C64F2}"/>
              </a:ext>
            </a:extLst>
          </p:cNvPr>
          <p:cNvSpPr/>
          <p:nvPr/>
        </p:nvSpPr>
        <p:spPr>
          <a:xfrm>
            <a:off x="2276870" y="466678"/>
            <a:ext cx="1032387" cy="25367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User reviews</a:t>
            </a:r>
          </a:p>
        </p:txBody>
      </p:sp>
      <p:sp>
        <p:nvSpPr>
          <p:cNvPr id="106" name="TextBox 105">
            <a:extLst>
              <a:ext uri="{FF2B5EF4-FFF2-40B4-BE49-F238E27FC236}">
                <a16:creationId xmlns:a16="http://schemas.microsoft.com/office/drawing/2014/main" id="{50AFB0DF-0093-4D90-A008-DC85731D36F5}"/>
              </a:ext>
            </a:extLst>
          </p:cNvPr>
          <p:cNvSpPr txBox="1"/>
          <p:nvPr/>
        </p:nvSpPr>
        <p:spPr>
          <a:xfrm>
            <a:off x="2313542" y="878958"/>
            <a:ext cx="952249"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a:t>
            </a:r>
          </a:p>
        </p:txBody>
      </p:sp>
      <p:sp>
        <p:nvSpPr>
          <p:cNvPr id="107" name="TextBox 106">
            <a:extLst>
              <a:ext uri="{FF2B5EF4-FFF2-40B4-BE49-F238E27FC236}">
                <a16:creationId xmlns:a16="http://schemas.microsoft.com/office/drawing/2014/main" id="{E11547E8-C09E-47DB-B044-BF68F1CFFE9A}"/>
              </a:ext>
            </a:extLst>
          </p:cNvPr>
          <p:cNvSpPr txBox="1"/>
          <p:nvPr/>
        </p:nvSpPr>
        <p:spPr>
          <a:xfrm>
            <a:off x="2850637" y="889812"/>
            <a:ext cx="1689758" cy="276999"/>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1st: Time (Most Recent)</a:t>
            </a:r>
          </a:p>
        </p:txBody>
      </p:sp>
      <p:sp>
        <p:nvSpPr>
          <p:cNvPr id="108" name="Rectangle 107">
            <a:extLst>
              <a:ext uri="{FF2B5EF4-FFF2-40B4-BE49-F238E27FC236}">
                <a16:creationId xmlns:a16="http://schemas.microsoft.com/office/drawing/2014/main" id="{4DB2B206-E122-413B-97FF-C354ED3073D7}"/>
              </a:ext>
            </a:extLst>
          </p:cNvPr>
          <p:cNvSpPr/>
          <p:nvPr/>
        </p:nvSpPr>
        <p:spPr>
          <a:xfrm>
            <a:off x="2379104" y="1401750"/>
            <a:ext cx="1278390" cy="65423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09" name="TextBox 108">
            <a:extLst>
              <a:ext uri="{FF2B5EF4-FFF2-40B4-BE49-F238E27FC236}">
                <a16:creationId xmlns:a16="http://schemas.microsoft.com/office/drawing/2014/main" id="{E54AB9D6-BF84-43BB-8562-78C5E821F12A}"/>
              </a:ext>
            </a:extLst>
          </p:cNvPr>
          <p:cNvSpPr txBox="1"/>
          <p:nvPr/>
        </p:nvSpPr>
        <p:spPr>
          <a:xfrm>
            <a:off x="2327199" y="1366454"/>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Time:</a:t>
            </a:r>
          </a:p>
        </p:txBody>
      </p:sp>
      <p:sp>
        <p:nvSpPr>
          <p:cNvPr id="128" name="TextBox 127">
            <a:extLst>
              <a:ext uri="{FF2B5EF4-FFF2-40B4-BE49-F238E27FC236}">
                <a16:creationId xmlns:a16="http://schemas.microsoft.com/office/drawing/2014/main" id="{4463EBD4-AB1D-44EF-A2DE-D323C86F51FC}"/>
              </a:ext>
            </a:extLst>
          </p:cNvPr>
          <p:cNvSpPr txBox="1"/>
          <p:nvPr/>
        </p:nvSpPr>
        <p:spPr>
          <a:xfrm>
            <a:off x="2333888" y="1577672"/>
            <a:ext cx="968535" cy="461665"/>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Most Recent</a:t>
            </a:r>
          </a:p>
          <a:p>
            <a:r>
              <a:rPr lang="fi-FI" sz="1200" noProof="1">
                <a:solidFill>
                  <a:srgbClr val="818181"/>
                </a:solidFill>
                <a:latin typeface="Times New Roman" panose="02020603050405020304" pitchFamily="18" charset="0"/>
                <a:cs typeface="Times New Roman" panose="02020603050405020304" pitchFamily="18" charset="0"/>
              </a:rPr>
              <a:t>The Oldest</a:t>
            </a:r>
          </a:p>
        </p:txBody>
      </p:sp>
      <p:sp>
        <p:nvSpPr>
          <p:cNvPr id="129" name="Rectangle 128">
            <a:extLst>
              <a:ext uri="{FF2B5EF4-FFF2-40B4-BE49-F238E27FC236}">
                <a16:creationId xmlns:a16="http://schemas.microsoft.com/office/drawing/2014/main" id="{665D98C3-3F64-4B97-910B-D3820348ACAA}"/>
              </a:ext>
            </a:extLst>
          </p:cNvPr>
          <p:cNvSpPr/>
          <p:nvPr/>
        </p:nvSpPr>
        <p:spPr>
          <a:xfrm>
            <a:off x="2374098" y="2165139"/>
            <a:ext cx="1278390" cy="65423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0" name="TextBox 129">
            <a:extLst>
              <a:ext uri="{FF2B5EF4-FFF2-40B4-BE49-F238E27FC236}">
                <a16:creationId xmlns:a16="http://schemas.microsoft.com/office/drawing/2014/main" id="{5FBBA927-B51B-4401-AB6E-306067B8BC16}"/>
              </a:ext>
            </a:extLst>
          </p:cNvPr>
          <p:cNvSpPr txBox="1"/>
          <p:nvPr/>
        </p:nvSpPr>
        <p:spPr>
          <a:xfrm>
            <a:off x="2338731" y="2136251"/>
            <a:ext cx="1431226" cy="646331"/>
          </a:xfrm>
          <a:prstGeom prst="rect">
            <a:avLst/>
          </a:prstGeom>
          <a:noFill/>
        </p:spPr>
        <p:txBody>
          <a:bodyPr wrap="square" rtlCol="0">
            <a:spAutoFit/>
          </a:bodyPr>
          <a:lstStyle/>
          <a:p>
            <a:endParaRPr lang="fi-FI" sz="1200" noProof="1">
              <a:solidFill>
                <a:srgbClr val="FFFFFF"/>
              </a:solidFill>
              <a:latin typeface="Times New Roman" panose="02020603050405020304" pitchFamily="18" charset="0"/>
              <a:cs typeface="Times New Roman" panose="02020603050405020304" pitchFamily="18" charset="0"/>
            </a:endParaRPr>
          </a:p>
          <a:p>
            <a:r>
              <a:rPr lang="fi-FI" sz="1200" noProof="1">
                <a:solidFill>
                  <a:srgbClr val="818181"/>
                </a:solidFill>
                <a:latin typeface="Times New Roman" panose="02020603050405020304" pitchFamily="18" charset="0"/>
                <a:cs typeface="Times New Roman" panose="02020603050405020304" pitchFamily="18" charset="0"/>
              </a:rPr>
              <a:t>Recommended</a:t>
            </a:r>
          </a:p>
          <a:p>
            <a:r>
              <a:rPr lang="fi-FI" sz="1200" noProof="1">
                <a:solidFill>
                  <a:srgbClr val="818181"/>
                </a:solidFill>
                <a:latin typeface="Times New Roman" panose="02020603050405020304" pitchFamily="18" charset="0"/>
                <a:cs typeface="Times New Roman" panose="02020603050405020304" pitchFamily="18" charset="0"/>
              </a:rPr>
              <a:t>Not Recommended</a:t>
            </a:r>
          </a:p>
        </p:txBody>
      </p:sp>
      <p:sp>
        <p:nvSpPr>
          <p:cNvPr id="131" name="TextBox 130">
            <a:extLst>
              <a:ext uri="{FF2B5EF4-FFF2-40B4-BE49-F238E27FC236}">
                <a16:creationId xmlns:a16="http://schemas.microsoft.com/office/drawing/2014/main" id="{1B83EFEB-0492-43F7-BA38-5D78020196A2}"/>
              </a:ext>
            </a:extLst>
          </p:cNvPr>
          <p:cNvSpPr txBox="1"/>
          <p:nvPr/>
        </p:nvSpPr>
        <p:spPr>
          <a:xfrm>
            <a:off x="2335680" y="2133499"/>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Review:</a:t>
            </a:r>
          </a:p>
        </p:txBody>
      </p:sp>
    </p:spTree>
    <p:extLst>
      <p:ext uri="{BB962C8B-B14F-4D97-AF65-F5344CB8AC3E}">
        <p14:creationId xmlns:p14="http://schemas.microsoft.com/office/powerpoint/2010/main" val="211081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818181"/>
                </a:solidFill>
                <a:latin typeface="Times New Roman" panose="02020603050405020304" pitchFamily="18" charset="0"/>
                <a:cs typeface="Times New Roman" panose="02020603050405020304" pitchFamily="18" charset="0"/>
              </a:rPr>
              <a:t>Shopping cart (0)</a:t>
            </a:r>
          </a:p>
        </p:txBody>
      </p:sp>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1" name="TextBox 20">
            <a:extLst>
              <a:ext uri="{FF2B5EF4-FFF2-40B4-BE49-F238E27FC236}">
                <a16:creationId xmlns:a16="http://schemas.microsoft.com/office/drawing/2014/main" id="{14BF9ECE-6968-46E1-8717-4148F23E5996}"/>
              </a:ext>
            </a:extLst>
          </p:cNvPr>
          <p:cNvSpPr txBox="1"/>
          <p:nvPr/>
        </p:nvSpPr>
        <p:spPr>
          <a:xfrm>
            <a:off x="4754880" y="439626"/>
            <a:ext cx="782587"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Editions</a:t>
            </a:r>
          </a:p>
        </p:txBody>
      </p:sp>
      <p:pic>
        <p:nvPicPr>
          <p:cNvPr id="2" name="Picture 1">
            <a:extLst>
              <a:ext uri="{FF2B5EF4-FFF2-40B4-BE49-F238E27FC236}">
                <a16:creationId xmlns:a16="http://schemas.microsoft.com/office/drawing/2014/main" id="{22517E1B-E28C-48A2-919C-68E46062557E}"/>
              </a:ext>
            </a:extLst>
          </p:cNvPr>
          <p:cNvPicPr>
            <a:picLocks noChangeAspect="1"/>
          </p:cNvPicPr>
          <p:nvPr/>
        </p:nvPicPr>
        <p:blipFill>
          <a:blip r:embed="rId2"/>
          <a:stretch>
            <a:fillRect/>
          </a:stretch>
        </p:blipFill>
        <p:spPr>
          <a:xfrm>
            <a:off x="9876" y="-199308"/>
            <a:ext cx="12191707" cy="7206849"/>
          </a:xfrm>
          <a:prstGeom prst="rect">
            <a:avLst/>
          </a:prstGeom>
        </p:spPr>
      </p:pic>
      <p:pic>
        <p:nvPicPr>
          <p:cNvPr id="14" name="Graphic 13">
            <a:extLst>
              <a:ext uri="{FF2B5EF4-FFF2-40B4-BE49-F238E27FC236}">
                <a16:creationId xmlns:a16="http://schemas.microsoft.com/office/drawing/2014/main" id="{1A45BB5C-D367-4430-9465-5F06FC5A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658" y="5340325"/>
            <a:ext cx="209550" cy="209550"/>
          </a:xfrm>
          <a:prstGeom prst="rect">
            <a:avLst/>
          </a:prstGeom>
        </p:spPr>
      </p:pic>
      <p:sp>
        <p:nvSpPr>
          <p:cNvPr id="18" name="TextBox 17">
            <a:extLst>
              <a:ext uri="{FF2B5EF4-FFF2-40B4-BE49-F238E27FC236}">
                <a16:creationId xmlns:a16="http://schemas.microsoft.com/office/drawing/2014/main" id="{FA531648-1567-4C27-AA18-D8490AAF0729}"/>
              </a:ext>
            </a:extLst>
          </p:cNvPr>
          <p:cNvSpPr txBox="1"/>
          <p:nvPr/>
        </p:nvSpPr>
        <p:spPr>
          <a:xfrm>
            <a:off x="575938" y="5314295"/>
            <a:ext cx="1289370" cy="261610"/>
          </a:xfrm>
          <a:prstGeom prst="rect">
            <a:avLst/>
          </a:prstGeom>
          <a:noFill/>
        </p:spPr>
        <p:txBody>
          <a:bodyPr wrap="square" rtlCol="0">
            <a:spAutoFit/>
          </a:bodyPr>
          <a:lstStyle/>
          <a:p>
            <a:r>
              <a:rPr lang="fi-FI" sz="1100" noProof="1">
                <a:solidFill>
                  <a:schemeClr val="bg1">
                    <a:lumMod val="50000"/>
                  </a:schemeClr>
                </a:solidFill>
                <a:latin typeface="Times New Roman" panose="02020603050405020304" pitchFamily="18" charset="0"/>
                <a:cs typeface="Times New Roman" panose="02020603050405020304" pitchFamily="18" charset="0"/>
              </a:rPr>
              <a:t>Shopping cart (0)</a:t>
            </a:r>
          </a:p>
        </p:txBody>
      </p:sp>
      <p:sp>
        <p:nvSpPr>
          <p:cNvPr id="7" name="Rectangle 6">
            <a:extLst>
              <a:ext uri="{FF2B5EF4-FFF2-40B4-BE49-F238E27FC236}">
                <a16:creationId xmlns:a16="http://schemas.microsoft.com/office/drawing/2014/main" id="{5A2C5172-C93A-43BF-8F0C-0C6072EBEC81}"/>
              </a:ext>
            </a:extLst>
          </p:cNvPr>
          <p:cNvSpPr/>
          <p:nvPr/>
        </p:nvSpPr>
        <p:spPr>
          <a:xfrm>
            <a:off x="4813874" y="4876719"/>
            <a:ext cx="6802188" cy="213082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4" name="Rectangle 3">
            <a:extLst>
              <a:ext uri="{FF2B5EF4-FFF2-40B4-BE49-F238E27FC236}">
                <a16:creationId xmlns:a16="http://schemas.microsoft.com/office/drawing/2014/main" id="{95356154-108B-4D25-982C-C2E74BD966CB}"/>
              </a:ext>
            </a:extLst>
          </p:cNvPr>
          <p:cNvSpPr/>
          <p:nvPr/>
        </p:nvSpPr>
        <p:spPr>
          <a:xfrm>
            <a:off x="2002971" y="335902"/>
            <a:ext cx="10189029" cy="406795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46D707-3BCC-4B25-9E53-5586151FFFC2}"/>
              </a:ext>
            </a:extLst>
          </p:cNvPr>
          <p:cNvSpPr txBox="1"/>
          <p:nvPr/>
        </p:nvSpPr>
        <p:spPr>
          <a:xfrm>
            <a:off x="10622042" y="1068323"/>
            <a:ext cx="1032387" cy="246221"/>
          </a:xfrm>
          <a:prstGeom prst="rect">
            <a:avLst/>
          </a:prstGeom>
          <a:noFill/>
        </p:spPr>
        <p:txBody>
          <a:bodyPr wrap="square" rtlCol="0">
            <a:spAutoFit/>
          </a:bodyPr>
          <a:lstStyle/>
          <a:p>
            <a:r>
              <a:rPr lang="fi-FI" sz="1000" noProof="1">
                <a:solidFill>
                  <a:srgbClr val="FFFFFF"/>
                </a:solidFill>
                <a:latin typeface="Times New Roman" panose="02020603050405020304" pitchFamily="18" charset="0"/>
                <a:cs typeface="Times New Roman" panose="02020603050405020304" pitchFamily="18" charset="0"/>
              </a:rPr>
              <a:t>See All Reviews</a:t>
            </a:r>
          </a:p>
        </p:txBody>
      </p:sp>
      <p:sp>
        <p:nvSpPr>
          <p:cNvPr id="44" name="Rectangle 43">
            <a:extLst>
              <a:ext uri="{FF2B5EF4-FFF2-40B4-BE49-F238E27FC236}">
                <a16:creationId xmlns:a16="http://schemas.microsoft.com/office/drawing/2014/main" id="{08AC0364-5079-48CF-8525-5EB71DDC0AB0}"/>
              </a:ext>
            </a:extLst>
          </p:cNvPr>
          <p:cNvSpPr/>
          <p:nvPr/>
        </p:nvSpPr>
        <p:spPr>
          <a:xfrm>
            <a:off x="1525339" y="431932"/>
            <a:ext cx="1523799" cy="25367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solidFill>
                  <a:srgbClr val="818181"/>
                </a:solidFill>
                <a:latin typeface="Times New Roman" panose="02020603050405020304" pitchFamily="18" charset="0"/>
                <a:cs typeface="Times New Roman" panose="02020603050405020304" pitchFamily="18" charset="0"/>
              </a:rPr>
              <a:t>&lt; Back </a:t>
            </a:r>
          </a:p>
        </p:txBody>
      </p:sp>
      <p:sp>
        <p:nvSpPr>
          <p:cNvPr id="29" name="Rectangle 28">
            <a:extLst>
              <a:ext uri="{FF2B5EF4-FFF2-40B4-BE49-F238E27FC236}">
                <a16:creationId xmlns:a16="http://schemas.microsoft.com/office/drawing/2014/main" id="{DC3B3191-1BC2-49BD-A0D2-9CD72A26F084}"/>
              </a:ext>
            </a:extLst>
          </p:cNvPr>
          <p:cNvSpPr/>
          <p:nvPr/>
        </p:nvSpPr>
        <p:spPr>
          <a:xfrm>
            <a:off x="4934959" y="1476217"/>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55" name="TextBox 54">
            <a:extLst>
              <a:ext uri="{FF2B5EF4-FFF2-40B4-BE49-F238E27FC236}">
                <a16:creationId xmlns:a16="http://schemas.microsoft.com/office/drawing/2014/main" id="{C7E49252-C493-443C-BDFD-E7817E3083A1}"/>
              </a:ext>
            </a:extLst>
          </p:cNvPr>
          <p:cNvSpPr txBox="1"/>
          <p:nvPr/>
        </p:nvSpPr>
        <p:spPr>
          <a:xfrm>
            <a:off x="4981468" y="1511663"/>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56" name="Picture 55" descr="A picture containing drawing&#10;&#10;Description automatically generated">
            <a:extLst>
              <a:ext uri="{FF2B5EF4-FFF2-40B4-BE49-F238E27FC236}">
                <a16:creationId xmlns:a16="http://schemas.microsoft.com/office/drawing/2014/main" id="{2B5471B6-E4FB-441B-B9D9-24A90E4710AE}"/>
              </a:ext>
            </a:extLst>
          </p:cNvPr>
          <p:cNvPicPr>
            <a:picLocks noChangeAspect="1"/>
          </p:cNvPicPr>
          <p:nvPr/>
        </p:nvPicPr>
        <p:blipFill>
          <a:blip r:embed="rId5"/>
          <a:stretch>
            <a:fillRect/>
          </a:stretch>
        </p:blipFill>
        <p:spPr>
          <a:xfrm>
            <a:off x="5081757" y="1787867"/>
            <a:ext cx="223689" cy="223689"/>
          </a:xfrm>
          <a:prstGeom prst="rect">
            <a:avLst/>
          </a:prstGeom>
        </p:spPr>
      </p:pic>
      <p:sp>
        <p:nvSpPr>
          <p:cNvPr id="57" name="TextBox 56">
            <a:extLst>
              <a:ext uri="{FF2B5EF4-FFF2-40B4-BE49-F238E27FC236}">
                <a16:creationId xmlns:a16="http://schemas.microsoft.com/office/drawing/2014/main" id="{8A393D1C-719C-4057-9AA4-06574C512810}"/>
              </a:ext>
            </a:extLst>
          </p:cNvPr>
          <p:cNvSpPr txBox="1"/>
          <p:nvPr/>
        </p:nvSpPr>
        <p:spPr>
          <a:xfrm>
            <a:off x="5266851" y="1720304"/>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58" name="TextBox 57">
            <a:extLst>
              <a:ext uri="{FF2B5EF4-FFF2-40B4-BE49-F238E27FC236}">
                <a16:creationId xmlns:a16="http://schemas.microsoft.com/office/drawing/2014/main" id="{667D7B5C-B5A9-4CE8-869D-D0457F7A4065}"/>
              </a:ext>
            </a:extLst>
          </p:cNvPr>
          <p:cNvSpPr txBox="1"/>
          <p:nvPr/>
        </p:nvSpPr>
        <p:spPr>
          <a:xfrm>
            <a:off x="4943729" y="203988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59" name="TextBox 58">
            <a:extLst>
              <a:ext uri="{FF2B5EF4-FFF2-40B4-BE49-F238E27FC236}">
                <a16:creationId xmlns:a16="http://schemas.microsoft.com/office/drawing/2014/main" id="{E09FD906-C3A8-4184-A73D-164BF0161642}"/>
              </a:ext>
            </a:extLst>
          </p:cNvPr>
          <p:cNvSpPr txBox="1"/>
          <p:nvPr/>
        </p:nvSpPr>
        <p:spPr>
          <a:xfrm>
            <a:off x="4952402" y="216527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60" name="Rectangle 59">
            <a:extLst>
              <a:ext uri="{FF2B5EF4-FFF2-40B4-BE49-F238E27FC236}">
                <a16:creationId xmlns:a16="http://schemas.microsoft.com/office/drawing/2014/main" id="{9B1F03C5-D391-4B0A-B014-2A8DA003D854}"/>
              </a:ext>
            </a:extLst>
          </p:cNvPr>
          <p:cNvSpPr/>
          <p:nvPr/>
        </p:nvSpPr>
        <p:spPr>
          <a:xfrm>
            <a:off x="7198206" y="1485322"/>
            <a:ext cx="2106980" cy="228649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6" name="Rectangle 65">
            <a:extLst>
              <a:ext uri="{FF2B5EF4-FFF2-40B4-BE49-F238E27FC236}">
                <a16:creationId xmlns:a16="http://schemas.microsoft.com/office/drawing/2014/main" id="{10B19BB0-35C0-4C4A-ABE0-9C347B477AAB}"/>
              </a:ext>
            </a:extLst>
          </p:cNvPr>
          <p:cNvSpPr/>
          <p:nvPr/>
        </p:nvSpPr>
        <p:spPr>
          <a:xfrm>
            <a:off x="9458528" y="1501889"/>
            <a:ext cx="2106980" cy="226992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72" name="TextBox 71">
            <a:extLst>
              <a:ext uri="{FF2B5EF4-FFF2-40B4-BE49-F238E27FC236}">
                <a16:creationId xmlns:a16="http://schemas.microsoft.com/office/drawing/2014/main" id="{32C3A101-1871-47BC-85EB-D9C04C43F960}"/>
              </a:ext>
            </a:extLst>
          </p:cNvPr>
          <p:cNvSpPr txBox="1"/>
          <p:nvPr/>
        </p:nvSpPr>
        <p:spPr>
          <a:xfrm>
            <a:off x="7190858" y="148131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JohnWick1980 (5 reviews) </a:t>
            </a:r>
          </a:p>
        </p:txBody>
      </p:sp>
      <p:sp>
        <p:nvSpPr>
          <p:cNvPr id="73" name="TextBox 72">
            <a:extLst>
              <a:ext uri="{FF2B5EF4-FFF2-40B4-BE49-F238E27FC236}">
                <a16:creationId xmlns:a16="http://schemas.microsoft.com/office/drawing/2014/main" id="{3A011FFE-0A7C-4E8B-9E97-E652F62E0104}"/>
              </a:ext>
            </a:extLst>
          </p:cNvPr>
          <p:cNvSpPr txBox="1"/>
          <p:nvPr/>
        </p:nvSpPr>
        <p:spPr>
          <a:xfrm>
            <a:off x="7462825" y="1679885"/>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Not Recommended (20 hours</a:t>
            </a:r>
          </a:p>
          <a:p>
            <a:r>
              <a:rPr lang="fi-FI" sz="900" noProof="1">
                <a:solidFill>
                  <a:srgbClr val="F3F3F3"/>
                </a:solidFill>
                <a:latin typeface="Times New Roman" panose="02020603050405020304" pitchFamily="18" charset="0"/>
                <a:cs typeface="Times New Roman" panose="02020603050405020304" pitchFamily="18" charset="0"/>
              </a:rPr>
              <a:t>played at the time of review)</a:t>
            </a:r>
          </a:p>
        </p:txBody>
      </p:sp>
      <p:pic>
        <p:nvPicPr>
          <p:cNvPr id="74" name="Picture 73" descr="A picture containing red, black, sign, sitting&#10;&#10;Description automatically generated">
            <a:extLst>
              <a:ext uri="{FF2B5EF4-FFF2-40B4-BE49-F238E27FC236}">
                <a16:creationId xmlns:a16="http://schemas.microsoft.com/office/drawing/2014/main" id="{620134F1-8135-4A6F-A363-A254C4FAD63F}"/>
              </a:ext>
            </a:extLst>
          </p:cNvPr>
          <p:cNvPicPr>
            <a:picLocks noChangeAspect="1"/>
          </p:cNvPicPr>
          <p:nvPr/>
        </p:nvPicPr>
        <p:blipFill>
          <a:blip r:embed="rId6"/>
          <a:stretch>
            <a:fillRect/>
          </a:stretch>
        </p:blipFill>
        <p:spPr>
          <a:xfrm>
            <a:off x="7272617" y="1739710"/>
            <a:ext cx="241501" cy="241501"/>
          </a:xfrm>
          <a:prstGeom prst="rect">
            <a:avLst/>
          </a:prstGeom>
        </p:spPr>
      </p:pic>
      <p:sp>
        <p:nvSpPr>
          <p:cNvPr id="75" name="TextBox 74">
            <a:extLst>
              <a:ext uri="{FF2B5EF4-FFF2-40B4-BE49-F238E27FC236}">
                <a16:creationId xmlns:a16="http://schemas.microsoft.com/office/drawing/2014/main" id="{59DB2322-31CA-4186-8C59-50209BBCA603}"/>
              </a:ext>
            </a:extLst>
          </p:cNvPr>
          <p:cNvSpPr txBox="1"/>
          <p:nvPr/>
        </p:nvSpPr>
        <p:spPr>
          <a:xfrm>
            <a:off x="7198206" y="202214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April 20th 2020</a:t>
            </a:r>
          </a:p>
        </p:txBody>
      </p:sp>
      <p:sp>
        <p:nvSpPr>
          <p:cNvPr id="76" name="TextBox 75">
            <a:extLst>
              <a:ext uri="{FF2B5EF4-FFF2-40B4-BE49-F238E27FC236}">
                <a16:creationId xmlns:a16="http://schemas.microsoft.com/office/drawing/2014/main" id="{930207A0-E460-4501-96C0-55FE0C0DA8C2}"/>
              </a:ext>
            </a:extLst>
          </p:cNvPr>
          <p:cNvSpPr txBox="1"/>
          <p:nvPr/>
        </p:nvSpPr>
        <p:spPr>
          <a:xfrm>
            <a:off x="7193017" y="215502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yyyyyyyyyyyyyyyyyyyyyyyyyyyyyyyyyyyyyyyyyyyyyyyyyyyyyyyyyyyyyyyyyyyyyyyyyyyyyyyyyyyyyyyyyyyyyyyyyyyyyyyyyyyyyyyyyy…</a:t>
            </a:r>
          </a:p>
        </p:txBody>
      </p:sp>
      <p:sp>
        <p:nvSpPr>
          <p:cNvPr id="77" name="TextBox 76">
            <a:extLst>
              <a:ext uri="{FF2B5EF4-FFF2-40B4-BE49-F238E27FC236}">
                <a16:creationId xmlns:a16="http://schemas.microsoft.com/office/drawing/2014/main" id="{DD7D1EFA-56D6-4E05-9110-4D8032936CA5}"/>
              </a:ext>
            </a:extLst>
          </p:cNvPr>
          <p:cNvSpPr txBox="1"/>
          <p:nvPr/>
        </p:nvSpPr>
        <p:spPr>
          <a:xfrm>
            <a:off x="9709025" y="1696067"/>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(150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78" name="TextBox 77">
            <a:extLst>
              <a:ext uri="{FF2B5EF4-FFF2-40B4-BE49-F238E27FC236}">
                <a16:creationId xmlns:a16="http://schemas.microsoft.com/office/drawing/2014/main" id="{10B03CA3-4A70-45AE-BA27-AC0DEA199CBB}"/>
              </a:ext>
            </a:extLst>
          </p:cNvPr>
          <p:cNvSpPr txBox="1"/>
          <p:nvPr/>
        </p:nvSpPr>
        <p:spPr>
          <a:xfrm>
            <a:off x="9469955" y="1501311"/>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Scottie0715 (150 reviews) </a:t>
            </a:r>
          </a:p>
        </p:txBody>
      </p:sp>
      <p:sp>
        <p:nvSpPr>
          <p:cNvPr id="79" name="TextBox 78">
            <a:extLst>
              <a:ext uri="{FF2B5EF4-FFF2-40B4-BE49-F238E27FC236}">
                <a16:creationId xmlns:a16="http://schemas.microsoft.com/office/drawing/2014/main" id="{1600C8CF-EEE1-46C0-9D52-511E0AEFC68D}"/>
              </a:ext>
            </a:extLst>
          </p:cNvPr>
          <p:cNvSpPr txBox="1"/>
          <p:nvPr/>
        </p:nvSpPr>
        <p:spPr>
          <a:xfrm>
            <a:off x="9461453" y="2028529"/>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March 13th 2020</a:t>
            </a:r>
          </a:p>
        </p:txBody>
      </p:sp>
      <p:pic>
        <p:nvPicPr>
          <p:cNvPr id="81" name="Picture 80" descr="A picture containing drawing&#10;&#10;Description automatically generated">
            <a:extLst>
              <a:ext uri="{FF2B5EF4-FFF2-40B4-BE49-F238E27FC236}">
                <a16:creationId xmlns:a16="http://schemas.microsoft.com/office/drawing/2014/main" id="{CDA7DE27-E77A-4177-995B-B648D1A6E342}"/>
              </a:ext>
            </a:extLst>
          </p:cNvPr>
          <p:cNvPicPr>
            <a:picLocks noChangeAspect="1"/>
          </p:cNvPicPr>
          <p:nvPr/>
        </p:nvPicPr>
        <p:blipFill>
          <a:blip r:embed="rId5"/>
          <a:stretch>
            <a:fillRect/>
          </a:stretch>
        </p:blipFill>
        <p:spPr>
          <a:xfrm>
            <a:off x="9520834" y="1771217"/>
            <a:ext cx="223689" cy="223689"/>
          </a:xfrm>
          <a:prstGeom prst="rect">
            <a:avLst/>
          </a:prstGeom>
        </p:spPr>
      </p:pic>
      <p:sp>
        <p:nvSpPr>
          <p:cNvPr id="82" name="TextBox 81">
            <a:extLst>
              <a:ext uri="{FF2B5EF4-FFF2-40B4-BE49-F238E27FC236}">
                <a16:creationId xmlns:a16="http://schemas.microsoft.com/office/drawing/2014/main" id="{09399635-D31A-42CC-960C-3FF755CD6DDD}"/>
              </a:ext>
            </a:extLst>
          </p:cNvPr>
          <p:cNvSpPr txBox="1"/>
          <p:nvPr/>
        </p:nvSpPr>
        <p:spPr>
          <a:xfrm>
            <a:off x="9467368" y="2205366"/>
            <a:ext cx="2106979"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zzzzzzzzzzzzzzzzzzzzzzzzzzzzzzzzzzzzzzzzzzzzzzzzzzzzzzzzzzzzzzzzzzzzzzzzzzzzzzzzzzzzzzzzzzzzzzzzzzzzzzzzzzzzzzzzzzzzzzzzzzzzzzzzzz…</a:t>
            </a:r>
          </a:p>
        </p:txBody>
      </p:sp>
      <p:sp>
        <p:nvSpPr>
          <p:cNvPr id="83" name="TextBox 82">
            <a:extLst>
              <a:ext uri="{FF2B5EF4-FFF2-40B4-BE49-F238E27FC236}">
                <a16:creationId xmlns:a16="http://schemas.microsoft.com/office/drawing/2014/main" id="{387C37EC-C6B7-48B5-9CB9-00FE325E95CF}"/>
              </a:ext>
            </a:extLst>
          </p:cNvPr>
          <p:cNvSpPr txBox="1"/>
          <p:nvPr/>
        </p:nvSpPr>
        <p:spPr>
          <a:xfrm>
            <a:off x="4875011" y="29715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84" name="TextBox 83">
            <a:extLst>
              <a:ext uri="{FF2B5EF4-FFF2-40B4-BE49-F238E27FC236}">
                <a16:creationId xmlns:a16="http://schemas.microsoft.com/office/drawing/2014/main" id="{F34EDB3A-CDB7-474C-95A0-466C74BF5115}"/>
              </a:ext>
            </a:extLst>
          </p:cNvPr>
          <p:cNvSpPr txBox="1"/>
          <p:nvPr/>
        </p:nvSpPr>
        <p:spPr>
          <a:xfrm>
            <a:off x="6470656" y="2798197"/>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5" name="TextBox 84">
            <a:extLst>
              <a:ext uri="{FF2B5EF4-FFF2-40B4-BE49-F238E27FC236}">
                <a16:creationId xmlns:a16="http://schemas.microsoft.com/office/drawing/2014/main" id="{21BDC84A-6307-49A8-BD77-DAE07227CDA9}"/>
              </a:ext>
            </a:extLst>
          </p:cNvPr>
          <p:cNvSpPr txBox="1"/>
          <p:nvPr/>
        </p:nvSpPr>
        <p:spPr>
          <a:xfrm>
            <a:off x="8689058" y="2803759"/>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6" name="TextBox 85">
            <a:extLst>
              <a:ext uri="{FF2B5EF4-FFF2-40B4-BE49-F238E27FC236}">
                <a16:creationId xmlns:a16="http://schemas.microsoft.com/office/drawing/2014/main" id="{2B4B1D35-510D-4417-87AB-E1D79AFA293D}"/>
              </a:ext>
            </a:extLst>
          </p:cNvPr>
          <p:cNvSpPr txBox="1"/>
          <p:nvPr/>
        </p:nvSpPr>
        <p:spPr>
          <a:xfrm>
            <a:off x="11008197" y="2825734"/>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87" name="Straight Connector 86">
            <a:extLst>
              <a:ext uri="{FF2B5EF4-FFF2-40B4-BE49-F238E27FC236}">
                <a16:creationId xmlns:a16="http://schemas.microsoft.com/office/drawing/2014/main" id="{355A29AE-B258-42B8-90C3-602FC16433D1}"/>
              </a:ext>
            </a:extLst>
          </p:cNvPr>
          <p:cNvCxnSpPr>
            <a:cxnSpLocks/>
          </p:cNvCxnSpPr>
          <p:nvPr/>
        </p:nvCxnSpPr>
        <p:spPr>
          <a:xfrm>
            <a:off x="4931861"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9" name="Straight Connector 88">
            <a:extLst>
              <a:ext uri="{FF2B5EF4-FFF2-40B4-BE49-F238E27FC236}">
                <a16:creationId xmlns:a16="http://schemas.microsoft.com/office/drawing/2014/main" id="{5FB34B7B-5CFB-4BDC-A635-91339CB9FA68}"/>
              </a:ext>
            </a:extLst>
          </p:cNvPr>
          <p:cNvCxnSpPr>
            <a:cxnSpLocks/>
          </p:cNvCxnSpPr>
          <p:nvPr/>
        </p:nvCxnSpPr>
        <p:spPr>
          <a:xfrm>
            <a:off x="7190858"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0" name="Straight Connector 89">
            <a:extLst>
              <a:ext uri="{FF2B5EF4-FFF2-40B4-BE49-F238E27FC236}">
                <a16:creationId xmlns:a16="http://schemas.microsoft.com/office/drawing/2014/main" id="{701E8835-BE42-41AD-A2C4-A84A3589CDAB}"/>
              </a:ext>
            </a:extLst>
          </p:cNvPr>
          <p:cNvCxnSpPr>
            <a:cxnSpLocks/>
          </p:cNvCxnSpPr>
          <p:nvPr/>
        </p:nvCxnSpPr>
        <p:spPr>
          <a:xfrm>
            <a:off x="9462026" y="2982863"/>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92" name="Rectangle 91">
            <a:extLst>
              <a:ext uri="{FF2B5EF4-FFF2-40B4-BE49-F238E27FC236}">
                <a16:creationId xmlns:a16="http://schemas.microsoft.com/office/drawing/2014/main" id="{247B9E95-BF09-44E8-AC60-AD4F9878B5FB}"/>
              </a:ext>
            </a:extLst>
          </p:cNvPr>
          <p:cNvSpPr/>
          <p:nvPr/>
        </p:nvSpPr>
        <p:spPr>
          <a:xfrm>
            <a:off x="5890572" y="29968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95" name="Picture 94" descr="A picture containing drawing&#10;&#10;Description automatically generated">
            <a:extLst>
              <a:ext uri="{FF2B5EF4-FFF2-40B4-BE49-F238E27FC236}">
                <a16:creationId xmlns:a16="http://schemas.microsoft.com/office/drawing/2014/main" id="{F195CA40-8582-4C87-9676-6575191CD8E3}"/>
              </a:ext>
            </a:extLst>
          </p:cNvPr>
          <p:cNvPicPr>
            <a:picLocks noChangeAspect="1"/>
          </p:cNvPicPr>
          <p:nvPr/>
        </p:nvPicPr>
        <p:blipFill>
          <a:blip r:embed="rId5"/>
          <a:stretch>
            <a:fillRect/>
          </a:stretch>
        </p:blipFill>
        <p:spPr>
          <a:xfrm>
            <a:off x="4977904" y="3390301"/>
            <a:ext cx="134046" cy="134046"/>
          </a:xfrm>
          <a:prstGeom prst="rect">
            <a:avLst/>
          </a:prstGeom>
        </p:spPr>
      </p:pic>
      <p:sp>
        <p:nvSpPr>
          <p:cNvPr id="96" name="TextBox 95">
            <a:extLst>
              <a:ext uri="{FF2B5EF4-FFF2-40B4-BE49-F238E27FC236}">
                <a16:creationId xmlns:a16="http://schemas.microsoft.com/office/drawing/2014/main" id="{A56BB210-0EA1-4054-B25A-31628AE6337D}"/>
              </a:ext>
            </a:extLst>
          </p:cNvPr>
          <p:cNvSpPr txBox="1"/>
          <p:nvPr/>
        </p:nvSpPr>
        <p:spPr>
          <a:xfrm>
            <a:off x="5997811" y="29761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97" name="Rectangle 96">
            <a:extLst>
              <a:ext uri="{FF2B5EF4-FFF2-40B4-BE49-F238E27FC236}">
                <a16:creationId xmlns:a16="http://schemas.microsoft.com/office/drawing/2014/main" id="{0EC43C9C-0AC7-4099-9897-2720B924E786}"/>
              </a:ext>
            </a:extLst>
          </p:cNvPr>
          <p:cNvSpPr/>
          <p:nvPr/>
        </p:nvSpPr>
        <p:spPr>
          <a:xfrm>
            <a:off x="6472220" y="29932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99" name="TextBox 98">
            <a:extLst>
              <a:ext uri="{FF2B5EF4-FFF2-40B4-BE49-F238E27FC236}">
                <a16:creationId xmlns:a16="http://schemas.microsoft.com/office/drawing/2014/main" id="{23F68B41-7D35-4D13-BDC7-860A7A96F9ED}"/>
              </a:ext>
            </a:extLst>
          </p:cNvPr>
          <p:cNvSpPr txBox="1"/>
          <p:nvPr/>
        </p:nvSpPr>
        <p:spPr>
          <a:xfrm>
            <a:off x="6586644" y="29761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00" name="Picture 99" descr="A picture containing red, black, sign, sitting&#10;&#10;Description automatically generated">
            <a:extLst>
              <a:ext uri="{FF2B5EF4-FFF2-40B4-BE49-F238E27FC236}">
                <a16:creationId xmlns:a16="http://schemas.microsoft.com/office/drawing/2014/main" id="{F78C2648-5846-4894-818D-26E373560DDF}"/>
              </a:ext>
            </a:extLst>
          </p:cNvPr>
          <p:cNvPicPr>
            <a:picLocks noChangeAspect="1"/>
          </p:cNvPicPr>
          <p:nvPr/>
        </p:nvPicPr>
        <p:blipFill>
          <a:blip r:embed="rId6"/>
          <a:stretch>
            <a:fillRect/>
          </a:stretch>
        </p:blipFill>
        <p:spPr>
          <a:xfrm>
            <a:off x="4986747" y="3601129"/>
            <a:ext cx="114350" cy="114350"/>
          </a:xfrm>
          <a:prstGeom prst="rect">
            <a:avLst/>
          </a:prstGeom>
        </p:spPr>
      </p:pic>
      <p:sp>
        <p:nvSpPr>
          <p:cNvPr id="101" name="TextBox 100">
            <a:extLst>
              <a:ext uri="{FF2B5EF4-FFF2-40B4-BE49-F238E27FC236}">
                <a16:creationId xmlns:a16="http://schemas.microsoft.com/office/drawing/2014/main" id="{A32A6A66-93E7-4C03-A270-19F38E290277}"/>
              </a:ext>
            </a:extLst>
          </p:cNvPr>
          <p:cNvSpPr txBox="1"/>
          <p:nvPr/>
        </p:nvSpPr>
        <p:spPr>
          <a:xfrm>
            <a:off x="5118631" y="33417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02" name="TextBox 101">
            <a:extLst>
              <a:ext uri="{FF2B5EF4-FFF2-40B4-BE49-F238E27FC236}">
                <a16:creationId xmlns:a16="http://schemas.microsoft.com/office/drawing/2014/main" id="{2800E9A8-466A-40CA-B9C5-05D3D9C2AD6F}"/>
              </a:ext>
            </a:extLst>
          </p:cNvPr>
          <p:cNvSpPr txBox="1"/>
          <p:nvPr/>
        </p:nvSpPr>
        <p:spPr>
          <a:xfrm>
            <a:off x="5125312" y="35372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0" name="TextBox 109">
            <a:extLst>
              <a:ext uri="{FF2B5EF4-FFF2-40B4-BE49-F238E27FC236}">
                <a16:creationId xmlns:a16="http://schemas.microsoft.com/office/drawing/2014/main" id="{7FD49A5E-CD6E-4EDA-B15C-DE0F76C40D62}"/>
              </a:ext>
            </a:extLst>
          </p:cNvPr>
          <p:cNvSpPr txBox="1"/>
          <p:nvPr/>
        </p:nvSpPr>
        <p:spPr>
          <a:xfrm>
            <a:off x="7154080" y="2987341"/>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11" name="Rectangle 110">
            <a:extLst>
              <a:ext uri="{FF2B5EF4-FFF2-40B4-BE49-F238E27FC236}">
                <a16:creationId xmlns:a16="http://schemas.microsoft.com/office/drawing/2014/main" id="{F87443CE-9203-43F4-A3D5-39FEF3EE4CFC}"/>
              </a:ext>
            </a:extLst>
          </p:cNvPr>
          <p:cNvSpPr/>
          <p:nvPr/>
        </p:nvSpPr>
        <p:spPr>
          <a:xfrm>
            <a:off x="8169641" y="3012680"/>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12" name="Picture 111" descr="A picture containing drawing&#10;&#10;Description automatically generated">
            <a:extLst>
              <a:ext uri="{FF2B5EF4-FFF2-40B4-BE49-F238E27FC236}">
                <a16:creationId xmlns:a16="http://schemas.microsoft.com/office/drawing/2014/main" id="{1375C909-D85F-46DF-807B-FB3C3E5DB666}"/>
              </a:ext>
            </a:extLst>
          </p:cNvPr>
          <p:cNvPicPr>
            <a:picLocks noChangeAspect="1"/>
          </p:cNvPicPr>
          <p:nvPr/>
        </p:nvPicPr>
        <p:blipFill>
          <a:blip r:embed="rId5"/>
          <a:stretch>
            <a:fillRect/>
          </a:stretch>
        </p:blipFill>
        <p:spPr>
          <a:xfrm>
            <a:off x="7256973" y="3406092"/>
            <a:ext cx="134046" cy="134046"/>
          </a:xfrm>
          <a:prstGeom prst="rect">
            <a:avLst/>
          </a:prstGeom>
        </p:spPr>
      </p:pic>
      <p:sp>
        <p:nvSpPr>
          <p:cNvPr id="113" name="TextBox 112">
            <a:extLst>
              <a:ext uri="{FF2B5EF4-FFF2-40B4-BE49-F238E27FC236}">
                <a16:creationId xmlns:a16="http://schemas.microsoft.com/office/drawing/2014/main" id="{2A3743EA-D562-4ACF-884B-FF27F57EC28C}"/>
              </a:ext>
            </a:extLst>
          </p:cNvPr>
          <p:cNvSpPr txBox="1"/>
          <p:nvPr/>
        </p:nvSpPr>
        <p:spPr>
          <a:xfrm>
            <a:off x="8276880" y="2991906"/>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14" name="Rectangle 113">
            <a:extLst>
              <a:ext uri="{FF2B5EF4-FFF2-40B4-BE49-F238E27FC236}">
                <a16:creationId xmlns:a16="http://schemas.microsoft.com/office/drawing/2014/main" id="{DDB6D2F1-E62C-44BA-BE53-7B500C6FCBE6}"/>
              </a:ext>
            </a:extLst>
          </p:cNvPr>
          <p:cNvSpPr/>
          <p:nvPr/>
        </p:nvSpPr>
        <p:spPr>
          <a:xfrm>
            <a:off x="8751289" y="3009066"/>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15" name="TextBox 114">
            <a:extLst>
              <a:ext uri="{FF2B5EF4-FFF2-40B4-BE49-F238E27FC236}">
                <a16:creationId xmlns:a16="http://schemas.microsoft.com/office/drawing/2014/main" id="{B90E460C-88DC-4198-8C4A-BF8BE0BD6551}"/>
              </a:ext>
            </a:extLst>
          </p:cNvPr>
          <p:cNvSpPr txBox="1"/>
          <p:nvPr/>
        </p:nvSpPr>
        <p:spPr>
          <a:xfrm>
            <a:off x="8865713" y="2991906"/>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16" name="Picture 115" descr="A picture containing red, black, sign, sitting&#10;&#10;Description automatically generated">
            <a:extLst>
              <a:ext uri="{FF2B5EF4-FFF2-40B4-BE49-F238E27FC236}">
                <a16:creationId xmlns:a16="http://schemas.microsoft.com/office/drawing/2014/main" id="{4496FFAD-7DF1-48E7-A790-1FD34BDFB0F6}"/>
              </a:ext>
            </a:extLst>
          </p:cNvPr>
          <p:cNvPicPr>
            <a:picLocks noChangeAspect="1"/>
          </p:cNvPicPr>
          <p:nvPr/>
        </p:nvPicPr>
        <p:blipFill>
          <a:blip r:embed="rId6"/>
          <a:stretch>
            <a:fillRect/>
          </a:stretch>
        </p:blipFill>
        <p:spPr>
          <a:xfrm>
            <a:off x="7265816" y="3616920"/>
            <a:ext cx="114350" cy="114350"/>
          </a:xfrm>
          <a:prstGeom prst="rect">
            <a:avLst/>
          </a:prstGeom>
        </p:spPr>
      </p:pic>
      <p:sp>
        <p:nvSpPr>
          <p:cNvPr id="117" name="TextBox 116">
            <a:extLst>
              <a:ext uri="{FF2B5EF4-FFF2-40B4-BE49-F238E27FC236}">
                <a16:creationId xmlns:a16="http://schemas.microsoft.com/office/drawing/2014/main" id="{D06208B8-1F1F-4649-8496-0BEC175EAB2F}"/>
              </a:ext>
            </a:extLst>
          </p:cNvPr>
          <p:cNvSpPr txBox="1"/>
          <p:nvPr/>
        </p:nvSpPr>
        <p:spPr>
          <a:xfrm>
            <a:off x="7397700" y="335751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18" name="TextBox 117">
            <a:extLst>
              <a:ext uri="{FF2B5EF4-FFF2-40B4-BE49-F238E27FC236}">
                <a16:creationId xmlns:a16="http://schemas.microsoft.com/office/drawing/2014/main" id="{DE460D2B-EFF7-4E4C-B2E1-89CABB33BC9B}"/>
              </a:ext>
            </a:extLst>
          </p:cNvPr>
          <p:cNvSpPr txBox="1"/>
          <p:nvPr/>
        </p:nvSpPr>
        <p:spPr>
          <a:xfrm>
            <a:off x="7404381" y="355300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9" name="TextBox 118">
            <a:extLst>
              <a:ext uri="{FF2B5EF4-FFF2-40B4-BE49-F238E27FC236}">
                <a16:creationId xmlns:a16="http://schemas.microsoft.com/office/drawing/2014/main" id="{1B96DF74-86D0-46FD-8884-7A7B982F143F}"/>
              </a:ext>
            </a:extLst>
          </p:cNvPr>
          <p:cNvSpPr txBox="1"/>
          <p:nvPr/>
        </p:nvSpPr>
        <p:spPr>
          <a:xfrm>
            <a:off x="9405079" y="29996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20" name="Rectangle 119">
            <a:extLst>
              <a:ext uri="{FF2B5EF4-FFF2-40B4-BE49-F238E27FC236}">
                <a16:creationId xmlns:a16="http://schemas.microsoft.com/office/drawing/2014/main" id="{F45A9E7A-7B74-410D-B9B8-455D9B41B026}"/>
              </a:ext>
            </a:extLst>
          </p:cNvPr>
          <p:cNvSpPr/>
          <p:nvPr/>
        </p:nvSpPr>
        <p:spPr>
          <a:xfrm>
            <a:off x="10420640" y="30249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21" name="Picture 120" descr="A picture containing drawing&#10;&#10;Description automatically generated">
            <a:extLst>
              <a:ext uri="{FF2B5EF4-FFF2-40B4-BE49-F238E27FC236}">
                <a16:creationId xmlns:a16="http://schemas.microsoft.com/office/drawing/2014/main" id="{D39DBAF8-928C-4151-952D-A4001D57EFFB}"/>
              </a:ext>
            </a:extLst>
          </p:cNvPr>
          <p:cNvPicPr>
            <a:picLocks noChangeAspect="1"/>
          </p:cNvPicPr>
          <p:nvPr/>
        </p:nvPicPr>
        <p:blipFill>
          <a:blip r:embed="rId5"/>
          <a:stretch>
            <a:fillRect/>
          </a:stretch>
        </p:blipFill>
        <p:spPr>
          <a:xfrm>
            <a:off x="9507972" y="3418401"/>
            <a:ext cx="134046" cy="134046"/>
          </a:xfrm>
          <a:prstGeom prst="rect">
            <a:avLst/>
          </a:prstGeom>
        </p:spPr>
      </p:pic>
      <p:sp>
        <p:nvSpPr>
          <p:cNvPr id="122" name="TextBox 121">
            <a:extLst>
              <a:ext uri="{FF2B5EF4-FFF2-40B4-BE49-F238E27FC236}">
                <a16:creationId xmlns:a16="http://schemas.microsoft.com/office/drawing/2014/main" id="{718FDCF7-E3A5-44E4-ACB2-4A5DE3A9D40B}"/>
              </a:ext>
            </a:extLst>
          </p:cNvPr>
          <p:cNvSpPr txBox="1"/>
          <p:nvPr/>
        </p:nvSpPr>
        <p:spPr>
          <a:xfrm>
            <a:off x="10527879" y="30042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23" name="Rectangle 122">
            <a:extLst>
              <a:ext uri="{FF2B5EF4-FFF2-40B4-BE49-F238E27FC236}">
                <a16:creationId xmlns:a16="http://schemas.microsoft.com/office/drawing/2014/main" id="{B0FC66B9-5C9D-430D-9107-10FD4349145F}"/>
              </a:ext>
            </a:extLst>
          </p:cNvPr>
          <p:cNvSpPr/>
          <p:nvPr/>
        </p:nvSpPr>
        <p:spPr>
          <a:xfrm>
            <a:off x="11002288" y="30213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4" name="TextBox 123">
            <a:extLst>
              <a:ext uri="{FF2B5EF4-FFF2-40B4-BE49-F238E27FC236}">
                <a16:creationId xmlns:a16="http://schemas.microsoft.com/office/drawing/2014/main" id="{0540665C-0C15-4526-BDB8-B5052A5272CB}"/>
              </a:ext>
            </a:extLst>
          </p:cNvPr>
          <p:cNvSpPr txBox="1"/>
          <p:nvPr/>
        </p:nvSpPr>
        <p:spPr>
          <a:xfrm>
            <a:off x="11116712" y="30042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25" name="Picture 124" descr="A picture containing red, black, sign, sitting&#10;&#10;Description automatically generated">
            <a:extLst>
              <a:ext uri="{FF2B5EF4-FFF2-40B4-BE49-F238E27FC236}">
                <a16:creationId xmlns:a16="http://schemas.microsoft.com/office/drawing/2014/main" id="{8722D53F-9896-477B-A37F-62188E793D5D}"/>
              </a:ext>
            </a:extLst>
          </p:cNvPr>
          <p:cNvPicPr>
            <a:picLocks noChangeAspect="1"/>
          </p:cNvPicPr>
          <p:nvPr/>
        </p:nvPicPr>
        <p:blipFill>
          <a:blip r:embed="rId6"/>
          <a:stretch>
            <a:fillRect/>
          </a:stretch>
        </p:blipFill>
        <p:spPr>
          <a:xfrm>
            <a:off x="9516815" y="3629229"/>
            <a:ext cx="114350" cy="114350"/>
          </a:xfrm>
          <a:prstGeom prst="rect">
            <a:avLst/>
          </a:prstGeom>
        </p:spPr>
      </p:pic>
      <p:sp>
        <p:nvSpPr>
          <p:cNvPr id="126" name="TextBox 125">
            <a:extLst>
              <a:ext uri="{FF2B5EF4-FFF2-40B4-BE49-F238E27FC236}">
                <a16:creationId xmlns:a16="http://schemas.microsoft.com/office/drawing/2014/main" id="{AEF1BC60-7583-4C2E-BEA8-002E401E0F39}"/>
              </a:ext>
            </a:extLst>
          </p:cNvPr>
          <p:cNvSpPr txBox="1"/>
          <p:nvPr/>
        </p:nvSpPr>
        <p:spPr>
          <a:xfrm>
            <a:off x="9648699" y="33698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27" name="TextBox 126">
            <a:extLst>
              <a:ext uri="{FF2B5EF4-FFF2-40B4-BE49-F238E27FC236}">
                <a16:creationId xmlns:a16="http://schemas.microsoft.com/office/drawing/2014/main" id="{2C63D0A5-F200-44A6-A12C-1822A97152F4}"/>
              </a:ext>
            </a:extLst>
          </p:cNvPr>
          <p:cNvSpPr txBox="1"/>
          <p:nvPr/>
        </p:nvSpPr>
        <p:spPr>
          <a:xfrm>
            <a:off x="9655380" y="35653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34" name="Rectangle 133">
            <a:extLst>
              <a:ext uri="{FF2B5EF4-FFF2-40B4-BE49-F238E27FC236}">
                <a16:creationId xmlns:a16="http://schemas.microsoft.com/office/drawing/2014/main" id="{DA8B1676-69F8-4E05-B44A-3B451136523F}"/>
              </a:ext>
            </a:extLst>
          </p:cNvPr>
          <p:cNvSpPr/>
          <p:nvPr/>
        </p:nvSpPr>
        <p:spPr>
          <a:xfrm>
            <a:off x="2289110" y="4920343"/>
            <a:ext cx="1020147" cy="15551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49" name="Rectangle 148">
            <a:extLst>
              <a:ext uri="{FF2B5EF4-FFF2-40B4-BE49-F238E27FC236}">
                <a16:creationId xmlns:a16="http://schemas.microsoft.com/office/drawing/2014/main" id="{F59AAFA0-4555-4502-B070-0D59E5DCFEBD}"/>
              </a:ext>
            </a:extLst>
          </p:cNvPr>
          <p:cNvSpPr/>
          <p:nvPr/>
        </p:nvSpPr>
        <p:spPr>
          <a:xfrm>
            <a:off x="2504788" y="779774"/>
            <a:ext cx="9111274" cy="596314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0" name="Rectangle 129">
            <a:extLst>
              <a:ext uri="{FF2B5EF4-FFF2-40B4-BE49-F238E27FC236}">
                <a16:creationId xmlns:a16="http://schemas.microsoft.com/office/drawing/2014/main" id="{F1B14A57-C60B-4693-873E-8464A4A9161F}"/>
              </a:ext>
            </a:extLst>
          </p:cNvPr>
          <p:cNvSpPr/>
          <p:nvPr/>
        </p:nvSpPr>
        <p:spPr>
          <a:xfrm>
            <a:off x="4035295" y="1670264"/>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1" name="TextBox 130">
            <a:extLst>
              <a:ext uri="{FF2B5EF4-FFF2-40B4-BE49-F238E27FC236}">
                <a16:creationId xmlns:a16="http://schemas.microsoft.com/office/drawing/2014/main" id="{8FD82D43-5DE1-442D-9208-095C21392912}"/>
              </a:ext>
            </a:extLst>
          </p:cNvPr>
          <p:cNvSpPr txBox="1"/>
          <p:nvPr/>
        </p:nvSpPr>
        <p:spPr>
          <a:xfrm>
            <a:off x="4081804" y="1705710"/>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132" name="Picture 131" descr="A picture containing drawing&#10;&#10;Description automatically generated">
            <a:extLst>
              <a:ext uri="{FF2B5EF4-FFF2-40B4-BE49-F238E27FC236}">
                <a16:creationId xmlns:a16="http://schemas.microsoft.com/office/drawing/2014/main" id="{B33906F7-0528-4658-820A-83A98F32790D}"/>
              </a:ext>
            </a:extLst>
          </p:cNvPr>
          <p:cNvPicPr>
            <a:picLocks noChangeAspect="1"/>
          </p:cNvPicPr>
          <p:nvPr/>
        </p:nvPicPr>
        <p:blipFill>
          <a:blip r:embed="rId5"/>
          <a:stretch>
            <a:fillRect/>
          </a:stretch>
        </p:blipFill>
        <p:spPr>
          <a:xfrm>
            <a:off x="4182093" y="1981914"/>
            <a:ext cx="223689" cy="223689"/>
          </a:xfrm>
          <a:prstGeom prst="rect">
            <a:avLst/>
          </a:prstGeom>
        </p:spPr>
      </p:pic>
      <p:sp>
        <p:nvSpPr>
          <p:cNvPr id="133" name="TextBox 132">
            <a:extLst>
              <a:ext uri="{FF2B5EF4-FFF2-40B4-BE49-F238E27FC236}">
                <a16:creationId xmlns:a16="http://schemas.microsoft.com/office/drawing/2014/main" id="{0A43CD33-14ED-41B3-9E18-13CA61E2A6CB}"/>
              </a:ext>
            </a:extLst>
          </p:cNvPr>
          <p:cNvSpPr txBox="1"/>
          <p:nvPr/>
        </p:nvSpPr>
        <p:spPr>
          <a:xfrm>
            <a:off x="4367187" y="1914351"/>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135" name="TextBox 134">
            <a:extLst>
              <a:ext uri="{FF2B5EF4-FFF2-40B4-BE49-F238E27FC236}">
                <a16:creationId xmlns:a16="http://schemas.microsoft.com/office/drawing/2014/main" id="{D5AD600A-497F-4F2E-8449-48E7F62D28B9}"/>
              </a:ext>
            </a:extLst>
          </p:cNvPr>
          <p:cNvSpPr txBox="1"/>
          <p:nvPr/>
        </p:nvSpPr>
        <p:spPr>
          <a:xfrm>
            <a:off x="4044065" y="2233929"/>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136" name="TextBox 135">
            <a:extLst>
              <a:ext uri="{FF2B5EF4-FFF2-40B4-BE49-F238E27FC236}">
                <a16:creationId xmlns:a16="http://schemas.microsoft.com/office/drawing/2014/main" id="{A2060865-478F-409B-A90A-6B8FB09105D4}"/>
              </a:ext>
            </a:extLst>
          </p:cNvPr>
          <p:cNvSpPr txBox="1"/>
          <p:nvPr/>
        </p:nvSpPr>
        <p:spPr>
          <a:xfrm>
            <a:off x="4052738" y="2359320"/>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137" name="TextBox 136">
            <a:extLst>
              <a:ext uri="{FF2B5EF4-FFF2-40B4-BE49-F238E27FC236}">
                <a16:creationId xmlns:a16="http://schemas.microsoft.com/office/drawing/2014/main" id="{DEE63D51-C7DC-465F-B21B-444777C5E353}"/>
              </a:ext>
            </a:extLst>
          </p:cNvPr>
          <p:cNvSpPr txBox="1"/>
          <p:nvPr/>
        </p:nvSpPr>
        <p:spPr>
          <a:xfrm>
            <a:off x="3995347" y="3166124"/>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141" name="Picture 140" descr="A picture containing drawing&#10;&#10;Description automatically generated">
            <a:extLst>
              <a:ext uri="{FF2B5EF4-FFF2-40B4-BE49-F238E27FC236}">
                <a16:creationId xmlns:a16="http://schemas.microsoft.com/office/drawing/2014/main" id="{02F3B1F1-35FC-4AD1-AA79-7F50DA83ABDC}"/>
              </a:ext>
            </a:extLst>
          </p:cNvPr>
          <p:cNvPicPr>
            <a:picLocks noChangeAspect="1"/>
          </p:cNvPicPr>
          <p:nvPr/>
        </p:nvPicPr>
        <p:blipFill>
          <a:blip r:embed="rId5"/>
          <a:stretch>
            <a:fillRect/>
          </a:stretch>
        </p:blipFill>
        <p:spPr>
          <a:xfrm>
            <a:off x="4078240" y="3584348"/>
            <a:ext cx="134046" cy="134046"/>
          </a:xfrm>
          <a:prstGeom prst="rect">
            <a:avLst/>
          </a:prstGeom>
        </p:spPr>
      </p:pic>
      <p:pic>
        <p:nvPicPr>
          <p:cNvPr id="144" name="Picture 143" descr="A picture containing red, black, sign, sitting&#10;&#10;Description automatically generated">
            <a:extLst>
              <a:ext uri="{FF2B5EF4-FFF2-40B4-BE49-F238E27FC236}">
                <a16:creationId xmlns:a16="http://schemas.microsoft.com/office/drawing/2014/main" id="{D9B728D1-FAC6-4FED-BC57-ADBF9568FB23}"/>
              </a:ext>
            </a:extLst>
          </p:cNvPr>
          <p:cNvPicPr>
            <a:picLocks noChangeAspect="1"/>
          </p:cNvPicPr>
          <p:nvPr/>
        </p:nvPicPr>
        <p:blipFill>
          <a:blip r:embed="rId6"/>
          <a:stretch>
            <a:fillRect/>
          </a:stretch>
        </p:blipFill>
        <p:spPr>
          <a:xfrm>
            <a:off x="4087083" y="3795176"/>
            <a:ext cx="114350" cy="114350"/>
          </a:xfrm>
          <a:prstGeom prst="rect">
            <a:avLst/>
          </a:prstGeom>
        </p:spPr>
      </p:pic>
      <p:sp>
        <p:nvSpPr>
          <p:cNvPr id="145" name="TextBox 144">
            <a:extLst>
              <a:ext uri="{FF2B5EF4-FFF2-40B4-BE49-F238E27FC236}">
                <a16:creationId xmlns:a16="http://schemas.microsoft.com/office/drawing/2014/main" id="{24799CAE-3BD2-41C6-915A-5C32763D8F7B}"/>
              </a:ext>
            </a:extLst>
          </p:cNvPr>
          <p:cNvSpPr txBox="1"/>
          <p:nvPr/>
        </p:nvSpPr>
        <p:spPr>
          <a:xfrm>
            <a:off x="4218967" y="3535770"/>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48" name="TextBox 147">
            <a:extLst>
              <a:ext uri="{FF2B5EF4-FFF2-40B4-BE49-F238E27FC236}">
                <a16:creationId xmlns:a16="http://schemas.microsoft.com/office/drawing/2014/main" id="{28AD0761-DCC7-43F0-8AB9-89F182FC22CD}"/>
              </a:ext>
            </a:extLst>
          </p:cNvPr>
          <p:cNvSpPr txBox="1"/>
          <p:nvPr/>
        </p:nvSpPr>
        <p:spPr>
          <a:xfrm>
            <a:off x="4225648" y="3731260"/>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50" name="Rectangle 149">
            <a:extLst>
              <a:ext uri="{FF2B5EF4-FFF2-40B4-BE49-F238E27FC236}">
                <a16:creationId xmlns:a16="http://schemas.microsoft.com/office/drawing/2014/main" id="{689528CF-D4F0-46FB-B962-286D7F1E92E3}"/>
              </a:ext>
            </a:extLst>
          </p:cNvPr>
          <p:cNvSpPr/>
          <p:nvPr/>
        </p:nvSpPr>
        <p:spPr>
          <a:xfrm>
            <a:off x="4998839" y="3326468"/>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53" name="Rectangle 152">
            <a:extLst>
              <a:ext uri="{FF2B5EF4-FFF2-40B4-BE49-F238E27FC236}">
                <a16:creationId xmlns:a16="http://schemas.microsoft.com/office/drawing/2014/main" id="{6275FE5C-4011-4644-B758-90899C0FFAFE}"/>
              </a:ext>
            </a:extLst>
          </p:cNvPr>
          <p:cNvSpPr/>
          <p:nvPr/>
        </p:nvSpPr>
        <p:spPr>
          <a:xfrm>
            <a:off x="5589342" y="3330060"/>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54" name="TextBox 153">
            <a:extLst>
              <a:ext uri="{FF2B5EF4-FFF2-40B4-BE49-F238E27FC236}">
                <a16:creationId xmlns:a16="http://schemas.microsoft.com/office/drawing/2014/main" id="{BAD4754D-7FDF-472E-A4E2-58FAC7777897}"/>
              </a:ext>
            </a:extLst>
          </p:cNvPr>
          <p:cNvSpPr txBox="1"/>
          <p:nvPr/>
        </p:nvSpPr>
        <p:spPr>
          <a:xfrm>
            <a:off x="5016630" y="3164871"/>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55" name="TextBox 154">
            <a:extLst>
              <a:ext uri="{FF2B5EF4-FFF2-40B4-BE49-F238E27FC236}">
                <a16:creationId xmlns:a16="http://schemas.microsoft.com/office/drawing/2014/main" id="{95C17349-D76F-49BB-85DD-C6E762E8F513}"/>
              </a:ext>
            </a:extLst>
          </p:cNvPr>
          <p:cNvSpPr txBox="1"/>
          <p:nvPr/>
        </p:nvSpPr>
        <p:spPr>
          <a:xfrm>
            <a:off x="5578895" y="3159863"/>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156" name="TextBox 155">
            <a:extLst>
              <a:ext uri="{FF2B5EF4-FFF2-40B4-BE49-F238E27FC236}">
                <a16:creationId xmlns:a16="http://schemas.microsoft.com/office/drawing/2014/main" id="{F50E3D2E-B10D-43C7-A60E-9703A0729D36}"/>
              </a:ext>
            </a:extLst>
          </p:cNvPr>
          <p:cNvSpPr txBox="1"/>
          <p:nvPr/>
        </p:nvSpPr>
        <p:spPr>
          <a:xfrm>
            <a:off x="2008157" y="749708"/>
            <a:ext cx="952249"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a:t>
            </a:r>
          </a:p>
        </p:txBody>
      </p:sp>
      <p:sp>
        <p:nvSpPr>
          <p:cNvPr id="157" name="TextBox 156">
            <a:extLst>
              <a:ext uri="{FF2B5EF4-FFF2-40B4-BE49-F238E27FC236}">
                <a16:creationId xmlns:a16="http://schemas.microsoft.com/office/drawing/2014/main" id="{B2A41510-9A60-4373-B382-0569A2F45A5A}"/>
              </a:ext>
            </a:extLst>
          </p:cNvPr>
          <p:cNvSpPr txBox="1"/>
          <p:nvPr/>
        </p:nvSpPr>
        <p:spPr>
          <a:xfrm>
            <a:off x="2545252" y="760562"/>
            <a:ext cx="3618170" cy="276999"/>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1st: Time (Most Recent), 2nd: Review (Recommended)</a:t>
            </a:r>
          </a:p>
        </p:txBody>
      </p:sp>
      <p:sp>
        <p:nvSpPr>
          <p:cNvPr id="159" name="TextBox 158">
            <a:extLst>
              <a:ext uri="{FF2B5EF4-FFF2-40B4-BE49-F238E27FC236}">
                <a16:creationId xmlns:a16="http://schemas.microsoft.com/office/drawing/2014/main" id="{6AD082B2-794B-403B-AA20-4CED208FF274}"/>
              </a:ext>
            </a:extLst>
          </p:cNvPr>
          <p:cNvSpPr txBox="1"/>
          <p:nvPr/>
        </p:nvSpPr>
        <p:spPr>
          <a:xfrm>
            <a:off x="6034751" y="778154"/>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Time:</a:t>
            </a:r>
          </a:p>
        </p:txBody>
      </p:sp>
      <p:sp>
        <p:nvSpPr>
          <p:cNvPr id="160" name="TextBox 159">
            <a:extLst>
              <a:ext uri="{FF2B5EF4-FFF2-40B4-BE49-F238E27FC236}">
                <a16:creationId xmlns:a16="http://schemas.microsoft.com/office/drawing/2014/main" id="{60D49EC8-9D43-462A-B259-D22EBD1A4EFF}"/>
              </a:ext>
            </a:extLst>
          </p:cNvPr>
          <p:cNvSpPr txBox="1"/>
          <p:nvPr/>
        </p:nvSpPr>
        <p:spPr>
          <a:xfrm>
            <a:off x="7018403" y="791718"/>
            <a:ext cx="968535" cy="461665"/>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Most Recent</a:t>
            </a:r>
          </a:p>
          <a:p>
            <a:r>
              <a:rPr lang="fi-FI" sz="1200" noProof="1">
                <a:solidFill>
                  <a:srgbClr val="818181"/>
                </a:solidFill>
                <a:latin typeface="Times New Roman" panose="02020603050405020304" pitchFamily="18" charset="0"/>
                <a:cs typeface="Times New Roman" panose="02020603050405020304" pitchFamily="18" charset="0"/>
              </a:rPr>
              <a:t>The Oldest</a:t>
            </a:r>
          </a:p>
        </p:txBody>
      </p:sp>
      <p:sp>
        <p:nvSpPr>
          <p:cNvPr id="162" name="TextBox 161">
            <a:extLst>
              <a:ext uri="{FF2B5EF4-FFF2-40B4-BE49-F238E27FC236}">
                <a16:creationId xmlns:a16="http://schemas.microsoft.com/office/drawing/2014/main" id="{FFC38C14-7A83-4CA7-9B9E-B757C195DEAE}"/>
              </a:ext>
            </a:extLst>
          </p:cNvPr>
          <p:cNvSpPr txBox="1"/>
          <p:nvPr/>
        </p:nvSpPr>
        <p:spPr>
          <a:xfrm>
            <a:off x="9156828" y="783738"/>
            <a:ext cx="1426847" cy="461665"/>
          </a:xfrm>
          <a:prstGeom prst="rect">
            <a:avLst/>
          </a:prstGeom>
          <a:noFill/>
        </p:spPr>
        <p:txBody>
          <a:bodyPr wrap="squar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Recommended</a:t>
            </a:r>
          </a:p>
          <a:p>
            <a:r>
              <a:rPr lang="fi-FI" sz="1200" noProof="1">
                <a:solidFill>
                  <a:srgbClr val="818181"/>
                </a:solidFill>
                <a:latin typeface="Times New Roman" panose="02020603050405020304" pitchFamily="18" charset="0"/>
                <a:cs typeface="Times New Roman" panose="02020603050405020304" pitchFamily="18" charset="0"/>
              </a:rPr>
              <a:t>Not Recommended</a:t>
            </a:r>
          </a:p>
        </p:txBody>
      </p:sp>
      <p:sp>
        <p:nvSpPr>
          <p:cNvPr id="163" name="TextBox 162">
            <a:extLst>
              <a:ext uri="{FF2B5EF4-FFF2-40B4-BE49-F238E27FC236}">
                <a16:creationId xmlns:a16="http://schemas.microsoft.com/office/drawing/2014/main" id="{991EB68E-F5C8-4B5D-867E-C53D7477F9EF}"/>
              </a:ext>
            </a:extLst>
          </p:cNvPr>
          <p:cNvSpPr txBox="1"/>
          <p:nvPr/>
        </p:nvSpPr>
        <p:spPr>
          <a:xfrm>
            <a:off x="8027846" y="786505"/>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Review:</a:t>
            </a:r>
          </a:p>
        </p:txBody>
      </p:sp>
      <p:sp>
        <p:nvSpPr>
          <p:cNvPr id="164" name="TextBox 163">
            <a:extLst>
              <a:ext uri="{FF2B5EF4-FFF2-40B4-BE49-F238E27FC236}">
                <a16:creationId xmlns:a16="http://schemas.microsoft.com/office/drawing/2014/main" id="{2EF1550B-6615-465E-9E87-38268BCD295A}"/>
              </a:ext>
            </a:extLst>
          </p:cNvPr>
          <p:cNvSpPr txBox="1"/>
          <p:nvPr/>
        </p:nvSpPr>
        <p:spPr>
          <a:xfrm>
            <a:off x="5582771" y="2986663"/>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165" name="Straight Connector 164">
            <a:extLst>
              <a:ext uri="{FF2B5EF4-FFF2-40B4-BE49-F238E27FC236}">
                <a16:creationId xmlns:a16="http://schemas.microsoft.com/office/drawing/2014/main" id="{962090E4-3130-46AB-9BFF-F0AA363BF014}"/>
              </a:ext>
            </a:extLst>
          </p:cNvPr>
          <p:cNvCxnSpPr>
            <a:cxnSpLocks/>
          </p:cNvCxnSpPr>
          <p:nvPr/>
        </p:nvCxnSpPr>
        <p:spPr>
          <a:xfrm>
            <a:off x="4043976" y="3141524"/>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166" name="Rectangle 165">
            <a:extLst>
              <a:ext uri="{FF2B5EF4-FFF2-40B4-BE49-F238E27FC236}">
                <a16:creationId xmlns:a16="http://schemas.microsoft.com/office/drawing/2014/main" id="{D4DF8386-5AEE-4538-8BE5-4407E2B3A59F}"/>
              </a:ext>
            </a:extLst>
          </p:cNvPr>
          <p:cNvSpPr/>
          <p:nvPr/>
        </p:nvSpPr>
        <p:spPr>
          <a:xfrm>
            <a:off x="6737303" y="1668729"/>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67" name="TextBox 166">
            <a:extLst>
              <a:ext uri="{FF2B5EF4-FFF2-40B4-BE49-F238E27FC236}">
                <a16:creationId xmlns:a16="http://schemas.microsoft.com/office/drawing/2014/main" id="{251BD353-5108-4F5D-B7B6-7011C93F5D1C}"/>
              </a:ext>
            </a:extLst>
          </p:cNvPr>
          <p:cNvSpPr txBox="1"/>
          <p:nvPr/>
        </p:nvSpPr>
        <p:spPr>
          <a:xfrm>
            <a:off x="6783812" y="1704175"/>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Scottie 0715 (150 reviews)</a:t>
            </a:r>
          </a:p>
        </p:txBody>
      </p:sp>
      <p:pic>
        <p:nvPicPr>
          <p:cNvPr id="168" name="Picture 167" descr="A picture containing drawing&#10;&#10;Description automatically generated">
            <a:extLst>
              <a:ext uri="{FF2B5EF4-FFF2-40B4-BE49-F238E27FC236}">
                <a16:creationId xmlns:a16="http://schemas.microsoft.com/office/drawing/2014/main" id="{6083203E-C0B6-4346-8E17-491B251B4F45}"/>
              </a:ext>
            </a:extLst>
          </p:cNvPr>
          <p:cNvPicPr>
            <a:picLocks noChangeAspect="1"/>
          </p:cNvPicPr>
          <p:nvPr/>
        </p:nvPicPr>
        <p:blipFill>
          <a:blip r:embed="rId5"/>
          <a:stretch>
            <a:fillRect/>
          </a:stretch>
        </p:blipFill>
        <p:spPr>
          <a:xfrm>
            <a:off x="6884101" y="1980379"/>
            <a:ext cx="223689" cy="223689"/>
          </a:xfrm>
          <a:prstGeom prst="rect">
            <a:avLst/>
          </a:prstGeom>
        </p:spPr>
      </p:pic>
      <p:sp>
        <p:nvSpPr>
          <p:cNvPr id="169" name="TextBox 168">
            <a:extLst>
              <a:ext uri="{FF2B5EF4-FFF2-40B4-BE49-F238E27FC236}">
                <a16:creationId xmlns:a16="http://schemas.microsoft.com/office/drawing/2014/main" id="{7AF4DE58-48AF-4160-9C02-AB1522DE0568}"/>
              </a:ext>
            </a:extLst>
          </p:cNvPr>
          <p:cNvSpPr txBox="1"/>
          <p:nvPr/>
        </p:nvSpPr>
        <p:spPr>
          <a:xfrm>
            <a:off x="7069195" y="1912816"/>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(150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170" name="TextBox 169">
            <a:extLst>
              <a:ext uri="{FF2B5EF4-FFF2-40B4-BE49-F238E27FC236}">
                <a16:creationId xmlns:a16="http://schemas.microsoft.com/office/drawing/2014/main" id="{01BD0B17-F107-48AE-8DE7-FD6883848376}"/>
              </a:ext>
            </a:extLst>
          </p:cNvPr>
          <p:cNvSpPr txBox="1"/>
          <p:nvPr/>
        </p:nvSpPr>
        <p:spPr>
          <a:xfrm>
            <a:off x="6746073" y="2232394"/>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March 13th 2020</a:t>
            </a:r>
          </a:p>
        </p:txBody>
      </p:sp>
      <p:sp>
        <p:nvSpPr>
          <p:cNvPr id="171" name="TextBox 170">
            <a:extLst>
              <a:ext uri="{FF2B5EF4-FFF2-40B4-BE49-F238E27FC236}">
                <a16:creationId xmlns:a16="http://schemas.microsoft.com/office/drawing/2014/main" id="{AE30D867-6768-466C-80CD-429DF210A3BD}"/>
              </a:ext>
            </a:extLst>
          </p:cNvPr>
          <p:cNvSpPr txBox="1"/>
          <p:nvPr/>
        </p:nvSpPr>
        <p:spPr>
          <a:xfrm>
            <a:off x="6754746" y="2357785"/>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pic>
        <p:nvPicPr>
          <p:cNvPr id="172" name="Picture 171" descr="A picture containing drawing&#10;&#10;Description automatically generated">
            <a:extLst>
              <a:ext uri="{FF2B5EF4-FFF2-40B4-BE49-F238E27FC236}">
                <a16:creationId xmlns:a16="http://schemas.microsoft.com/office/drawing/2014/main" id="{FEA82E25-E4A4-4DD8-853C-CE2ADAA25E96}"/>
              </a:ext>
            </a:extLst>
          </p:cNvPr>
          <p:cNvPicPr>
            <a:picLocks noChangeAspect="1"/>
          </p:cNvPicPr>
          <p:nvPr/>
        </p:nvPicPr>
        <p:blipFill>
          <a:blip r:embed="rId5"/>
          <a:stretch>
            <a:fillRect/>
          </a:stretch>
        </p:blipFill>
        <p:spPr>
          <a:xfrm>
            <a:off x="6780248" y="3582813"/>
            <a:ext cx="134046" cy="134046"/>
          </a:xfrm>
          <a:prstGeom prst="rect">
            <a:avLst/>
          </a:prstGeom>
        </p:spPr>
      </p:pic>
      <p:pic>
        <p:nvPicPr>
          <p:cNvPr id="173" name="Picture 172" descr="A picture containing red, black, sign, sitting&#10;&#10;Description automatically generated">
            <a:extLst>
              <a:ext uri="{FF2B5EF4-FFF2-40B4-BE49-F238E27FC236}">
                <a16:creationId xmlns:a16="http://schemas.microsoft.com/office/drawing/2014/main" id="{E2D6291D-4423-49AB-8D0A-D3DDB93AF53F}"/>
              </a:ext>
            </a:extLst>
          </p:cNvPr>
          <p:cNvPicPr>
            <a:picLocks noChangeAspect="1"/>
          </p:cNvPicPr>
          <p:nvPr/>
        </p:nvPicPr>
        <p:blipFill>
          <a:blip r:embed="rId6"/>
          <a:stretch>
            <a:fillRect/>
          </a:stretch>
        </p:blipFill>
        <p:spPr>
          <a:xfrm>
            <a:off x="6789091" y="3793641"/>
            <a:ext cx="114350" cy="114350"/>
          </a:xfrm>
          <a:prstGeom prst="rect">
            <a:avLst/>
          </a:prstGeom>
        </p:spPr>
      </p:pic>
      <p:sp>
        <p:nvSpPr>
          <p:cNvPr id="174" name="TextBox 173">
            <a:extLst>
              <a:ext uri="{FF2B5EF4-FFF2-40B4-BE49-F238E27FC236}">
                <a16:creationId xmlns:a16="http://schemas.microsoft.com/office/drawing/2014/main" id="{771DDD13-E867-4EEB-836D-B7F8D51DC061}"/>
              </a:ext>
            </a:extLst>
          </p:cNvPr>
          <p:cNvSpPr txBox="1"/>
          <p:nvPr/>
        </p:nvSpPr>
        <p:spPr>
          <a:xfrm>
            <a:off x="6920975" y="353423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45 people found this review helpful</a:t>
            </a:r>
          </a:p>
        </p:txBody>
      </p:sp>
      <p:sp>
        <p:nvSpPr>
          <p:cNvPr id="175" name="TextBox 174">
            <a:extLst>
              <a:ext uri="{FF2B5EF4-FFF2-40B4-BE49-F238E27FC236}">
                <a16:creationId xmlns:a16="http://schemas.microsoft.com/office/drawing/2014/main" id="{A90EC8D4-A41B-4EFF-BD17-5FFD23C8754E}"/>
              </a:ext>
            </a:extLst>
          </p:cNvPr>
          <p:cNvSpPr txBox="1"/>
          <p:nvPr/>
        </p:nvSpPr>
        <p:spPr>
          <a:xfrm>
            <a:off x="6927656" y="372972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 people found this review unhelpful</a:t>
            </a:r>
          </a:p>
        </p:txBody>
      </p:sp>
      <p:sp>
        <p:nvSpPr>
          <p:cNvPr id="176" name="Rectangle 175">
            <a:extLst>
              <a:ext uri="{FF2B5EF4-FFF2-40B4-BE49-F238E27FC236}">
                <a16:creationId xmlns:a16="http://schemas.microsoft.com/office/drawing/2014/main" id="{6D2C0A50-9F41-44AC-83A4-949068ACDC91}"/>
              </a:ext>
            </a:extLst>
          </p:cNvPr>
          <p:cNvSpPr/>
          <p:nvPr/>
        </p:nvSpPr>
        <p:spPr>
          <a:xfrm>
            <a:off x="7700847" y="3324933"/>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77" name="Rectangle 176">
            <a:extLst>
              <a:ext uri="{FF2B5EF4-FFF2-40B4-BE49-F238E27FC236}">
                <a16:creationId xmlns:a16="http://schemas.microsoft.com/office/drawing/2014/main" id="{693EAF13-2AF2-48CA-9042-10D85033D24C}"/>
              </a:ext>
            </a:extLst>
          </p:cNvPr>
          <p:cNvSpPr/>
          <p:nvPr/>
        </p:nvSpPr>
        <p:spPr>
          <a:xfrm>
            <a:off x="8291350" y="3328525"/>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78" name="TextBox 177">
            <a:extLst>
              <a:ext uri="{FF2B5EF4-FFF2-40B4-BE49-F238E27FC236}">
                <a16:creationId xmlns:a16="http://schemas.microsoft.com/office/drawing/2014/main" id="{A43A6515-2678-4742-9483-729EEF99FBC1}"/>
              </a:ext>
            </a:extLst>
          </p:cNvPr>
          <p:cNvSpPr txBox="1"/>
          <p:nvPr/>
        </p:nvSpPr>
        <p:spPr>
          <a:xfrm>
            <a:off x="7721910" y="3170129"/>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79" name="TextBox 178">
            <a:extLst>
              <a:ext uri="{FF2B5EF4-FFF2-40B4-BE49-F238E27FC236}">
                <a16:creationId xmlns:a16="http://schemas.microsoft.com/office/drawing/2014/main" id="{9CDB6FAA-6501-403F-AC6E-C0609A07E8D0}"/>
              </a:ext>
            </a:extLst>
          </p:cNvPr>
          <p:cNvSpPr txBox="1"/>
          <p:nvPr/>
        </p:nvSpPr>
        <p:spPr>
          <a:xfrm>
            <a:off x="8339332" y="3178012"/>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180" name="TextBox 179">
            <a:extLst>
              <a:ext uri="{FF2B5EF4-FFF2-40B4-BE49-F238E27FC236}">
                <a16:creationId xmlns:a16="http://schemas.microsoft.com/office/drawing/2014/main" id="{BAAF5CC4-D5DC-4CF8-A609-25DBA81FF858}"/>
              </a:ext>
            </a:extLst>
          </p:cNvPr>
          <p:cNvSpPr txBox="1"/>
          <p:nvPr/>
        </p:nvSpPr>
        <p:spPr>
          <a:xfrm>
            <a:off x="8284779" y="2985128"/>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181" name="Straight Connector 180">
            <a:extLst>
              <a:ext uri="{FF2B5EF4-FFF2-40B4-BE49-F238E27FC236}">
                <a16:creationId xmlns:a16="http://schemas.microsoft.com/office/drawing/2014/main" id="{AC6B5BB3-CB85-47BE-B87D-D17E4D141BA2}"/>
              </a:ext>
            </a:extLst>
          </p:cNvPr>
          <p:cNvCxnSpPr>
            <a:cxnSpLocks/>
          </p:cNvCxnSpPr>
          <p:nvPr/>
        </p:nvCxnSpPr>
        <p:spPr>
          <a:xfrm>
            <a:off x="6745984" y="3139989"/>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198" name="Rectangle 197">
            <a:extLst>
              <a:ext uri="{FF2B5EF4-FFF2-40B4-BE49-F238E27FC236}">
                <a16:creationId xmlns:a16="http://schemas.microsoft.com/office/drawing/2014/main" id="{54905837-AEDB-4D9D-8A88-7BEF94498F92}"/>
              </a:ext>
            </a:extLst>
          </p:cNvPr>
          <p:cNvSpPr/>
          <p:nvPr/>
        </p:nvSpPr>
        <p:spPr>
          <a:xfrm>
            <a:off x="9135285" y="1660621"/>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99" name="TextBox 198">
            <a:extLst>
              <a:ext uri="{FF2B5EF4-FFF2-40B4-BE49-F238E27FC236}">
                <a16:creationId xmlns:a16="http://schemas.microsoft.com/office/drawing/2014/main" id="{65E82E03-66C4-4AC1-B920-CF106DD724DA}"/>
              </a:ext>
            </a:extLst>
          </p:cNvPr>
          <p:cNvSpPr txBox="1"/>
          <p:nvPr/>
        </p:nvSpPr>
        <p:spPr>
          <a:xfrm>
            <a:off x="9181794" y="1696067"/>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(10 reviews) </a:t>
            </a:r>
          </a:p>
        </p:txBody>
      </p:sp>
      <p:pic>
        <p:nvPicPr>
          <p:cNvPr id="200" name="Picture 199" descr="A picture containing drawing&#10;&#10;Description automatically generated">
            <a:extLst>
              <a:ext uri="{FF2B5EF4-FFF2-40B4-BE49-F238E27FC236}">
                <a16:creationId xmlns:a16="http://schemas.microsoft.com/office/drawing/2014/main" id="{65B66CBE-1E27-4820-84A8-0B8EE8199417}"/>
              </a:ext>
            </a:extLst>
          </p:cNvPr>
          <p:cNvPicPr>
            <a:picLocks noChangeAspect="1"/>
          </p:cNvPicPr>
          <p:nvPr/>
        </p:nvPicPr>
        <p:blipFill>
          <a:blip r:embed="rId5"/>
          <a:stretch>
            <a:fillRect/>
          </a:stretch>
        </p:blipFill>
        <p:spPr>
          <a:xfrm>
            <a:off x="9282083" y="1972271"/>
            <a:ext cx="223689" cy="223689"/>
          </a:xfrm>
          <a:prstGeom prst="rect">
            <a:avLst/>
          </a:prstGeom>
        </p:spPr>
      </p:pic>
      <p:sp>
        <p:nvSpPr>
          <p:cNvPr id="201" name="TextBox 200">
            <a:extLst>
              <a:ext uri="{FF2B5EF4-FFF2-40B4-BE49-F238E27FC236}">
                <a16:creationId xmlns:a16="http://schemas.microsoft.com/office/drawing/2014/main" id="{53F96E82-CFD8-461E-B98C-8770F3B98B32}"/>
              </a:ext>
            </a:extLst>
          </p:cNvPr>
          <p:cNvSpPr txBox="1"/>
          <p:nvPr/>
        </p:nvSpPr>
        <p:spPr>
          <a:xfrm>
            <a:off x="9467177" y="1904708"/>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(68.9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202" name="TextBox 201">
            <a:extLst>
              <a:ext uri="{FF2B5EF4-FFF2-40B4-BE49-F238E27FC236}">
                <a16:creationId xmlns:a16="http://schemas.microsoft.com/office/drawing/2014/main" id="{CA6D3644-E9EF-4FBF-B5CC-7DF16A29D983}"/>
              </a:ext>
            </a:extLst>
          </p:cNvPr>
          <p:cNvSpPr txBox="1"/>
          <p:nvPr/>
        </p:nvSpPr>
        <p:spPr>
          <a:xfrm>
            <a:off x="9144055" y="2224286"/>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January 2nd 2020</a:t>
            </a:r>
          </a:p>
        </p:txBody>
      </p:sp>
      <p:sp>
        <p:nvSpPr>
          <p:cNvPr id="203" name="TextBox 202">
            <a:extLst>
              <a:ext uri="{FF2B5EF4-FFF2-40B4-BE49-F238E27FC236}">
                <a16:creationId xmlns:a16="http://schemas.microsoft.com/office/drawing/2014/main" id="{9E62279B-84E6-4D4C-B2E1-C20536B3E2FE}"/>
              </a:ext>
            </a:extLst>
          </p:cNvPr>
          <p:cNvSpPr txBox="1"/>
          <p:nvPr/>
        </p:nvSpPr>
        <p:spPr>
          <a:xfrm>
            <a:off x="9152728" y="2349677"/>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pic>
        <p:nvPicPr>
          <p:cNvPr id="204" name="Picture 203" descr="A picture containing drawing&#10;&#10;Description automatically generated">
            <a:extLst>
              <a:ext uri="{FF2B5EF4-FFF2-40B4-BE49-F238E27FC236}">
                <a16:creationId xmlns:a16="http://schemas.microsoft.com/office/drawing/2014/main" id="{5EECFE14-2FD7-4B9A-BD4F-262FD8822450}"/>
              </a:ext>
            </a:extLst>
          </p:cNvPr>
          <p:cNvPicPr>
            <a:picLocks noChangeAspect="1"/>
          </p:cNvPicPr>
          <p:nvPr/>
        </p:nvPicPr>
        <p:blipFill>
          <a:blip r:embed="rId5"/>
          <a:stretch>
            <a:fillRect/>
          </a:stretch>
        </p:blipFill>
        <p:spPr>
          <a:xfrm>
            <a:off x="9178230" y="3574705"/>
            <a:ext cx="134046" cy="134046"/>
          </a:xfrm>
          <a:prstGeom prst="rect">
            <a:avLst/>
          </a:prstGeom>
        </p:spPr>
      </p:pic>
      <p:pic>
        <p:nvPicPr>
          <p:cNvPr id="205" name="Picture 204" descr="A picture containing red, black, sign, sitting&#10;&#10;Description automatically generated">
            <a:extLst>
              <a:ext uri="{FF2B5EF4-FFF2-40B4-BE49-F238E27FC236}">
                <a16:creationId xmlns:a16="http://schemas.microsoft.com/office/drawing/2014/main" id="{2D69ADE0-D419-4F5A-A452-5043BF59F0DC}"/>
              </a:ext>
            </a:extLst>
          </p:cNvPr>
          <p:cNvPicPr>
            <a:picLocks noChangeAspect="1"/>
          </p:cNvPicPr>
          <p:nvPr/>
        </p:nvPicPr>
        <p:blipFill>
          <a:blip r:embed="rId6"/>
          <a:stretch>
            <a:fillRect/>
          </a:stretch>
        </p:blipFill>
        <p:spPr>
          <a:xfrm>
            <a:off x="9187073" y="3785533"/>
            <a:ext cx="114350" cy="114350"/>
          </a:xfrm>
          <a:prstGeom prst="rect">
            <a:avLst/>
          </a:prstGeom>
        </p:spPr>
      </p:pic>
      <p:sp>
        <p:nvSpPr>
          <p:cNvPr id="206" name="TextBox 205">
            <a:extLst>
              <a:ext uri="{FF2B5EF4-FFF2-40B4-BE49-F238E27FC236}">
                <a16:creationId xmlns:a16="http://schemas.microsoft.com/office/drawing/2014/main" id="{4961C774-0DB7-46F5-98E6-C172DF42339D}"/>
              </a:ext>
            </a:extLst>
          </p:cNvPr>
          <p:cNvSpPr txBox="1"/>
          <p:nvPr/>
        </p:nvSpPr>
        <p:spPr>
          <a:xfrm>
            <a:off x="9318957" y="3526127"/>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30 people found this review helpful</a:t>
            </a:r>
          </a:p>
        </p:txBody>
      </p:sp>
      <p:sp>
        <p:nvSpPr>
          <p:cNvPr id="207" name="TextBox 206">
            <a:extLst>
              <a:ext uri="{FF2B5EF4-FFF2-40B4-BE49-F238E27FC236}">
                <a16:creationId xmlns:a16="http://schemas.microsoft.com/office/drawing/2014/main" id="{CA6FA6E9-EC04-4D7F-9B1A-B94383AD5690}"/>
              </a:ext>
            </a:extLst>
          </p:cNvPr>
          <p:cNvSpPr txBox="1"/>
          <p:nvPr/>
        </p:nvSpPr>
        <p:spPr>
          <a:xfrm>
            <a:off x="9325638" y="3721617"/>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 people found this review unhelpful</a:t>
            </a:r>
          </a:p>
        </p:txBody>
      </p:sp>
      <p:sp>
        <p:nvSpPr>
          <p:cNvPr id="208" name="Rectangle 207">
            <a:extLst>
              <a:ext uri="{FF2B5EF4-FFF2-40B4-BE49-F238E27FC236}">
                <a16:creationId xmlns:a16="http://schemas.microsoft.com/office/drawing/2014/main" id="{EFB702C2-0452-4095-8CB0-F54802CC79C4}"/>
              </a:ext>
            </a:extLst>
          </p:cNvPr>
          <p:cNvSpPr/>
          <p:nvPr/>
        </p:nvSpPr>
        <p:spPr>
          <a:xfrm>
            <a:off x="10098829" y="3316825"/>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9" name="Rectangle 208">
            <a:extLst>
              <a:ext uri="{FF2B5EF4-FFF2-40B4-BE49-F238E27FC236}">
                <a16:creationId xmlns:a16="http://schemas.microsoft.com/office/drawing/2014/main" id="{3DABCD0F-9476-46F4-8C0E-1BFD0857B208}"/>
              </a:ext>
            </a:extLst>
          </p:cNvPr>
          <p:cNvSpPr/>
          <p:nvPr/>
        </p:nvSpPr>
        <p:spPr>
          <a:xfrm>
            <a:off x="10689332" y="3320417"/>
            <a:ext cx="531246" cy="17926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10" name="TextBox 209">
            <a:extLst>
              <a:ext uri="{FF2B5EF4-FFF2-40B4-BE49-F238E27FC236}">
                <a16:creationId xmlns:a16="http://schemas.microsoft.com/office/drawing/2014/main" id="{839D562F-113B-47A5-9ACB-37FD95A61C15}"/>
              </a:ext>
            </a:extLst>
          </p:cNvPr>
          <p:cNvSpPr txBox="1"/>
          <p:nvPr/>
        </p:nvSpPr>
        <p:spPr>
          <a:xfrm>
            <a:off x="10114982" y="3155269"/>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211" name="TextBox 210">
            <a:extLst>
              <a:ext uri="{FF2B5EF4-FFF2-40B4-BE49-F238E27FC236}">
                <a16:creationId xmlns:a16="http://schemas.microsoft.com/office/drawing/2014/main" id="{C7D5E323-3516-4EF6-967D-5B765164197B}"/>
              </a:ext>
            </a:extLst>
          </p:cNvPr>
          <p:cNvSpPr txBox="1"/>
          <p:nvPr/>
        </p:nvSpPr>
        <p:spPr>
          <a:xfrm>
            <a:off x="10757716" y="3161901"/>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212" name="TextBox 211">
            <a:extLst>
              <a:ext uri="{FF2B5EF4-FFF2-40B4-BE49-F238E27FC236}">
                <a16:creationId xmlns:a16="http://schemas.microsoft.com/office/drawing/2014/main" id="{14B57AD9-1A82-4CB1-82A9-1DAC01AF7538}"/>
              </a:ext>
            </a:extLst>
          </p:cNvPr>
          <p:cNvSpPr txBox="1"/>
          <p:nvPr/>
        </p:nvSpPr>
        <p:spPr>
          <a:xfrm>
            <a:off x="10682761" y="2977020"/>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213" name="Straight Connector 212">
            <a:extLst>
              <a:ext uri="{FF2B5EF4-FFF2-40B4-BE49-F238E27FC236}">
                <a16:creationId xmlns:a16="http://schemas.microsoft.com/office/drawing/2014/main" id="{1D496BEA-AF22-482F-A8EC-F9032A726A6A}"/>
              </a:ext>
            </a:extLst>
          </p:cNvPr>
          <p:cNvCxnSpPr>
            <a:cxnSpLocks/>
          </p:cNvCxnSpPr>
          <p:nvPr/>
        </p:nvCxnSpPr>
        <p:spPr>
          <a:xfrm>
            <a:off x="9143966" y="3131881"/>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86040F85-37B1-441D-AFB7-8D7FE5C1973A}"/>
              </a:ext>
            </a:extLst>
          </p:cNvPr>
          <p:cNvSpPr txBox="1"/>
          <p:nvPr/>
        </p:nvSpPr>
        <p:spPr>
          <a:xfrm>
            <a:off x="2530111" y="431932"/>
            <a:ext cx="1228221" cy="276999"/>
          </a:xfrm>
          <a:prstGeom prst="rect">
            <a:avLst/>
          </a:prstGeom>
          <a:noFill/>
        </p:spPr>
        <p:txBody>
          <a:bodyPr wrap="none" rtlCol="0">
            <a:spAutoFit/>
          </a:bodyPr>
          <a:lstStyle/>
          <a:p>
            <a:pPr lvl="0" algn="ctr"/>
            <a:r>
              <a:rPr lang="fi-FI" sz="1200" noProof="1">
                <a:solidFill>
                  <a:prstClr val="white"/>
                </a:solidFill>
                <a:latin typeface="Times New Roman" panose="02020603050405020304" pitchFamily="18" charset="0"/>
                <a:cs typeface="Times New Roman" panose="02020603050405020304" pitchFamily="18" charset="0"/>
              </a:rPr>
              <a:t>All User reviews</a:t>
            </a:r>
          </a:p>
        </p:txBody>
      </p:sp>
      <p:sp>
        <p:nvSpPr>
          <p:cNvPr id="23" name="Rectangle 22">
            <a:extLst>
              <a:ext uri="{FF2B5EF4-FFF2-40B4-BE49-F238E27FC236}">
                <a16:creationId xmlns:a16="http://schemas.microsoft.com/office/drawing/2014/main" id="{B1ED9624-B623-4836-B8AA-58859365BDF5}"/>
              </a:ext>
            </a:extLst>
          </p:cNvPr>
          <p:cNvSpPr/>
          <p:nvPr/>
        </p:nvSpPr>
        <p:spPr>
          <a:xfrm>
            <a:off x="12132927" y="-205176"/>
            <a:ext cx="69035" cy="7206849"/>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4" name="Rectangle 213">
            <a:extLst>
              <a:ext uri="{FF2B5EF4-FFF2-40B4-BE49-F238E27FC236}">
                <a16:creationId xmlns:a16="http://schemas.microsoft.com/office/drawing/2014/main" id="{4768B2FC-B6D3-4A20-85DA-6840512DA163}"/>
              </a:ext>
            </a:extLst>
          </p:cNvPr>
          <p:cNvSpPr/>
          <p:nvPr/>
        </p:nvSpPr>
        <p:spPr>
          <a:xfrm>
            <a:off x="12132927" y="-108068"/>
            <a:ext cx="72975" cy="1084672"/>
          </a:xfrm>
          <a:prstGeom prst="rect">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5" name="TextBox 214">
            <a:extLst>
              <a:ext uri="{FF2B5EF4-FFF2-40B4-BE49-F238E27FC236}">
                <a16:creationId xmlns:a16="http://schemas.microsoft.com/office/drawing/2014/main" id="{F1D5811D-8691-41C5-BD8E-97E7A8AFAF00}"/>
              </a:ext>
            </a:extLst>
          </p:cNvPr>
          <p:cNvSpPr txBox="1"/>
          <p:nvPr/>
        </p:nvSpPr>
        <p:spPr>
          <a:xfrm>
            <a:off x="6701391" y="3163819"/>
            <a:ext cx="1093742"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216" name="TextBox 215">
            <a:extLst>
              <a:ext uri="{FF2B5EF4-FFF2-40B4-BE49-F238E27FC236}">
                <a16:creationId xmlns:a16="http://schemas.microsoft.com/office/drawing/2014/main" id="{E9F2CD41-2CCD-4092-9C0B-A257D3365AFC}"/>
              </a:ext>
            </a:extLst>
          </p:cNvPr>
          <p:cNvSpPr txBox="1"/>
          <p:nvPr/>
        </p:nvSpPr>
        <p:spPr>
          <a:xfrm>
            <a:off x="9098294" y="3146639"/>
            <a:ext cx="1093742"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217" name="Rectangle 216">
            <a:extLst>
              <a:ext uri="{FF2B5EF4-FFF2-40B4-BE49-F238E27FC236}">
                <a16:creationId xmlns:a16="http://schemas.microsoft.com/office/drawing/2014/main" id="{2F590882-B0BE-4975-B133-C20CFA3FC586}"/>
              </a:ext>
            </a:extLst>
          </p:cNvPr>
          <p:cNvSpPr/>
          <p:nvPr/>
        </p:nvSpPr>
        <p:spPr>
          <a:xfrm>
            <a:off x="4044969" y="4263112"/>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18" name="TextBox 217">
            <a:extLst>
              <a:ext uri="{FF2B5EF4-FFF2-40B4-BE49-F238E27FC236}">
                <a16:creationId xmlns:a16="http://schemas.microsoft.com/office/drawing/2014/main" id="{61D5FDD4-D9E6-4CA4-AFBF-6FE69F44B734}"/>
              </a:ext>
            </a:extLst>
          </p:cNvPr>
          <p:cNvSpPr txBox="1"/>
          <p:nvPr/>
        </p:nvSpPr>
        <p:spPr>
          <a:xfrm>
            <a:off x="4091478" y="429855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JohnX754 (100 reviews) </a:t>
            </a:r>
          </a:p>
        </p:txBody>
      </p:sp>
      <p:pic>
        <p:nvPicPr>
          <p:cNvPr id="219" name="Picture 218" descr="A picture containing drawing&#10;&#10;Description automatically generated">
            <a:extLst>
              <a:ext uri="{FF2B5EF4-FFF2-40B4-BE49-F238E27FC236}">
                <a16:creationId xmlns:a16="http://schemas.microsoft.com/office/drawing/2014/main" id="{1433AB5E-97A8-4E5A-AD6F-5C86222FDE15}"/>
              </a:ext>
            </a:extLst>
          </p:cNvPr>
          <p:cNvPicPr>
            <a:picLocks noChangeAspect="1"/>
          </p:cNvPicPr>
          <p:nvPr/>
        </p:nvPicPr>
        <p:blipFill>
          <a:blip r:embed="rId5"/>
          <a:stretch>
            <a:fillRect/>
          </a:stretch>
        </p:blipFill>
        <p:spPr>
          <a:xfrm>
            <a:off x="4191767" y="4574762"/>
            <a:ext cx="223689" cy="223689"/>
          </a:xfrm>
          <a:prstGeom prst="rect">
            <a:avLst/>
          </a:prstGeom>
        </p:spPr>
      </p:pic>
      <p:sp>
        <p:nvSpPr>
          <p:cNvPr id="220" name="TextBox 219">
            <a:extLst>
              <a:ext uri="{FF2B5EF4-FFF2-40B4-BE49-F238E27FC236}">
                <a16:creationId xmlns:a16="http://schemas.microsoft.com/office/drawing/2014/main" id="{17482309-CB3F-437F-91F1-5D17D008EC6F}"/>
              </a:ext>
            </a:extLst>
          </p:cNvPr>
          <p:cNvSpPr txBox="1"/>
          <p:nvPr/>
        </p:nvSpPr>
        <p:spPr>
          <a:xfrm>
            <a:off x="4376861" y="4507199"/>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(70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221" name="TextBox 220">
            <a:extLst>
              <a:ext uri="{FF2B5EF4-FFF2-40B4-BE49-F238E27FC236}">
                <a16:creationId xmlns:a16="http://schemas.microsoft.com/office/drawing/2014/main" id="{E2D1EF03-6177-470B-9D01-F819D88640E3}"/>
              </a:ext>
            </a:extLst>
          </p:cNvPr>
          <p:cNvSpPr txBox="1"/>
          <p:nvPr/>
        </p:nvSpPr>
        <p:spPr>
          <a:xfrm>
            <a:off x="4053739" y="4826777"/>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January 1st 2020</a:t>
            </a:r>
          </a:p>
        </p:txBody>
      </p:sp>
      <p:sp>
        <p:nvSpPr>
          <p:cNvPr id="222" name="TextBox 221">
            <a:extLst>
              <a:ext uri="{FF2B5EF4-FFF2-40B4-BE49-F238E27FC236}">
                <a16:creationId xmlns:a16="http://schemas.microsoft.com/office/drawing/2014/main" id="{ED757FAA-8A1E-4EDE-9908-B6E8330A69ED}"/>
              </a:ext>
            </a:extLst>
          </p:cNvPr>
          <p:cNvSpPr txBox="1"/>
          <p:nvPr/>
        </p:nvSpPr>
        <p:spPr>
          <a:xfrm>
            <a:off x="4062412" y="4952168"/>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223" name="TextBox 222">
            <a:extLst>
              <a:ext uri="{FF2B5EF4-FFF2-40B4-BE49-F238E27FC236}">
                <a16:creationId xmlns:a16="http://schemas.microsoft.com/office/drawing/2014/main" id="{519444AE-BE9E-4687-8949-6241BF0C99A7}"/>
              </a:ext>
            </a:extLst>
          </p:cNvPr>
          <p:cNvSpPr txBox="1"/>
          <p:nvPr/>
        </p:nvSpPr>
        <p:spPr>
          <a:xfrm>
            <a:off x="4005021" y="5758972"/>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224" name="Picture 223" descr="A picture containing drawing&#10;&#10;Description automatically generated">
            <a:extLst>
              <a:ext uri="{FF2B5EF4-FFF2-40B4-BE49-F238E27FC236}">
                <a16:creationId xmlns:a16="http://schemas.microsoft.com/office/drawing/2014/main" id="{D3265E30-B936-4FD5-8A63-55AD7C28D3A6}"/>
              </a:ext>
            </a:extLst>
          </p:cNvPr>
          <p:cNvPicPr>
            <a:picLocks noChangeAspect="1"/>
          </p:cNvPicPr>
          <p:nvPr/>
        </p:nvPicPr>
        <p:blipFill>
          <a:blip r:embed="rId5"/>
          <a:stretch>
            <a:fillRect/>
          </a:stretch>
        </p:blipFill>
        <p:spPr>
          <a:xfrm>
            <a:off x="4087914" y="6177196"/>
            <a:ext cx="134046" cy="134046"/>
          </a:xfrm>
          <a:prstGeom prst="rect">
            <a:avLst/>
          </a:prstGeom>
        </p:spPr>
      </p:pic>
      <p:pic>
        <p:nvPicPr>
          <p:cNvPr id="225" name="Picture 224" descr="A picture containing red, black, sign, sitting&#10;&#10;Description automatically generated">
            <a:extLst>
              <a:ext uri="{FF2B5EF4-FFF2-40B4-BE49-F238E27FC236}">
                <a16:creationId xmlns:a16="http://schemas.microsoft.com/office/drawing/2014/main" id="{5C18E00F-BB50-46EE-80C9-6842DB81D700}"/>
              </a:ext>
            </a:extLst>
          </p:cNvPr>
          <p:cNvPicPr>
            <a:picLocks noChangeAspect="1"/>
          </p:cNvPicPr>
          <p:nvPr/>
        </p:nvPicPr>
        <p:blipFill>
          <a:blip r:embed="rId6"/>
          <a:stretch>
            <a:fillRect/>
          </a:stretch>
        </p:blipFill>
        <p:spPr>
          <a:xfrm>
            <a:off x="4096757" y="6388024"/>
            <a:ext cx="114350" cy="114350"/>
          </a:xfrm>
          <a:prstGeom prst="rect">
            <a:avLst/>
          </a:prstGeom>
        </p:spPr>
      </p:pic>
      <p:sp>
        <p:nvSpPr>
          <p:cNvPr id="226" name="TextBox 225">
            <a:extLst>
              <a:ext uri="{FF2B5EF4-FFF2-40B4-BE49-F238E27FC236}">
                <a16:creationId xmlns:a16="http://schemas.microsoft.com/office/drawing/2014/main" id="{B276D0F4-E81D-4482-A778-76BB605E968F}"/>
              </a:ext>
            </a:extLst>
          </p:cNvPr>
          <p:cNvSpPr txBox="1"/>
          <p:nvPr/>
        </p:nvSpPr>
        <p:spPr>
          <a:xfrm>
            <a:off x="4228641" y="6128618"/>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27 people found this review helpful</a:t>
            </a:r>
          </a:p>
        </p:txBody>
      </p:sp>
      <p:sp>
        <p:nvSpPr>
          <p:cNvPr id="227" name="TextBox 226">
            <a:extLst>
              <a:ext uri="{FF2B5EF4-FFF2-40B4-BE49-F238E27FC236}">
                <a16:creationId xmlns:a16="http://schemas.microsoft.com/office/drawing/2014/main" id="{7EB0F684-DB3A-4912-B8CC-663352BAECA3}"/>
              </a:ext>
            </a:extLst>
          </p:cNvPr>
          <p:cNvSpPr txBox="1"/>
          <p:nvPr/>
        </p:nvSpPr>
        <p:spPr>
          <a:xfrm>
            <a:off x="4235322" y="6324108"/>
            <a:ext cx="1827875"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10 people found this review unhelpful</a:t>
            </a:r>
          </a:p>
        </p:txBody>
      </p:sp>
      <p:sp>
        <p:nvSpPr>
          <p:cNvPr id="228" name="TextBox 227">
            <a:extLst>
              <a:ext uri="{FF2B5EF4-FFF2-40B4-BE49-F238E27FC236}">
                <a16:creationId xmlns:a16="http://schemas.microsoft.com/office/drawing/2014/main" id="{D536EECA-07F5-4B82-B8A7-F0254A2F1A25}"/>
              </a:ext>
            </a:extLst>
          </p:cNvPr>
          <p:cNvSpPr txBox="1"/>
          <p:nvPr/>
        </p:nvSpPr>
        <p:spPr>
          <a:xfrm>
            <a:off x="5026304" y="5757719"/>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229" name="TextBox 228">
            <a:extLst>
              <a:ext uri="{FF2B5EF4-FFF2-40B4-BE49-F238E27FC236}">
                <a16:creationId xmlns:a16="http://schemas.microsoft.com/office/drawing/2014/main" id="{26BB50D2-EAB8-44F7-A960-D71E4D791F91}"/>
              </a:ext>
            </a:extLst>
          </p:cNvPr>
          <p:cNvSpPr txBox="1"/>
          <p:nvPr/>
        </p:nvSpPr>
        <p:spPr>
          <a:xfrm>
            <a:off x="5588569" y="5752711"/>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230" name="TextBox 229">
            <a:extLst>
              <a:ext uri="{FF2B5EF4-FFF2-40B4-BE49-F238E27FC236}">
                <a16:creationId xmlns:a16="http://schemas.microsoft.com/office/drawing/2014/main" id="{88A11990-FA35-43F0-B05C-F1F5C3434107}"/>
              </a:ext>
            </a:extLst>
          </p:cNvPr>
          <p:cNvSpPr txBox="1"/>
          <p:nvPr/>
        </p:nvSpPr>
        <p:spPr>
          <a:xfrm>
            <a:off x="5592445" y="5579511"/>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231" name="Straight Connector 230">
            <a:extLst>
              <a:ext uri="{FF2B5EF4-FFF2-40B4-BE49-F238E27FC236}">
                <a16:creationId xmlns:a16="http://schemas.microsoft.com/office/drawing/2014/main" id="{014E830B-B305-47FA-BD1F-F55A345A7C4B}"/>
              </a:ext>
            </a:extLst>
          </p:cNvPr>
          <p:cNvCxnSpPr>
            <a:cxnSpLocks/>
          </p:cNvCxnSpPr>
          <p:nvPr/>
        </p:nvCxnSpPr>
        <p:spPr>
          <a:xfrm>
            <a:off x="4053650" y="5734372"/>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232" name="Rectangle 231">
            <a:extLst>
              <a:ext uri="{FF2B5EF4-FFF2-40B4-BE49-F238E27FC236}">
                <a16:creationId xmlns:a16="http://schemas.microsoft.com/office/drawing/2014/main" id="{E1FBD157-7B25-4208-8950-52EF891110B2}"/>
              </a:ext>
            </a:extLst>
          </p:cNvPr>
          <p:cNvSpPr/>
          <p:nvPr/>
        </p:nvSpPr>
        <p:spPr>
          <a:xfrm>
            <a:off x="6755349" y="4266442"/>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33" name="TextBox 232">
            <a:extLst>
              <a:ext uri="{FF2B5EF4-FFF2-40B4-BE49-F238E27FC236}">
                <a16:creationId xmlns:a16="http://schemas.microsoft.com/office/drawing/2014/main" id="{8D25D3DF-4A7D-40D8-B8A9-F97A2CC9F66B}"/>
              </a:ext>
            </a:extLst>
          </p:cNvPr>
          <p:cNvSpPr txBox="1"/>
          <p:nvPr/>
        </p:nvSpPr>
        <p:spPr>
          <a:xfrm>
            <a:off x="6801858" y="430188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Jeremy1234 (50 reviews) </a:t>
            </a:r>
          </a:p>
        </p:txBody>
      </p:sp>
      <p:pic>
        <p:nvPicPr>
          <p:cNvPr id="234" name="Picture 233" descr="A picture containing drawing&#10;&#10;Description automatically generated">
            <a:extLst>
              <a:ext uri="{FF2B5EF4-FFF2-40B4-BE49-F238E27FC236}">
                <a16:creationId xmlns:a16="http://schemas.microsoft.com/office/drawing/2014/main" id="{03DED733-703A-48EC-8701-861F43B1282F}"/>
              </a:ext>
            </a:extLst>
          </p:cNvPr>
          <p:cNvPicPr>
            <a:picLocks noChangeAspect="1"/>
          </p:cNvPicPr>
          <p:nvPr/>
        </p:nvPicPr>
        <p:blipFill>
          <a:blip r:embed="rId5"/>
          <a:stretch>
            <a:fillRect/>
          </a:stretch>
        </p:blipFill>
        <p:spPr>
          <a:xfrm>
            <a:off x="6902147" y="4578092"/>
            <a:ext cx="223689" cy="223689"/>
          </a:xfrm>
          <a:prstGeom prst="rect">
            <a:avLst/>
          </a:prstGeom>
        </p:spPr>
      </p:pic>
      <p:sp>
        <p:nvSpPr>
          <p:cNvPr id="235" name="TextBox 234">
            <a:extLst>
              <a:ext uri="{FF2B5EF4-FFF2-40B4-BE49-F238E27FC236}">
                <a16:creationId xmlns:a16="http://schemas.microsoft.com/office/drawing/2014/main" id="{70827F7A-2127-409C-933A-402952A2E564}"/>
              </a:ext>
            </a:extLst>
          </p:cNvPr>
          <p:cNvSpPr txBox="1"/>
          <p:nvPr/>
        </p:nvSpPr>
        <p:spPr>
          <a:xfrm>
            <a:off x="7087241" y="4510529"/>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236" name="TextBox 235">
            <a:extLst>
              <a:ext uri="{FF2B5EF4-FFF2-40B4-BE49-F238E27FC236}">
                <a16:creationId xmlns:a16="http://schemas.microsoft.com/office/drawing/2014/main" id="{D9A2B1E0-B5E8-469C-82D3-E64D1C2AC100}"/>
              </a:ext>
            </a:extLst>
          </p:cNvPr>
          <p:cNvSpPr txBox="1"/>
          <p:nvPr/>
        </p:nvSpPr>
        <p:spPr>
          <a:xfrm>
            <a:off x="6764119" y="4830107"/>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December 30th 5th 2019</a:t>
            </a:r>
          </a:p>
        </p:txBody>
      </p:sp>
      <p:sp>
        <p:nvSpPr>
          <p:cNvPr id="237" name="TextBox 236">
            <a:extLst>
              <a:ext uri="{FF2B5EF4-FFF2-40B4-BE49-F238E27FC236}">
                <a16:creationId xmlns:a16="http://schemas.microsoft.com/office/drawing/2014/main" id="{4033157B-44BE-4512-A605-6EFC0EB1036E}"/>
              </a:ext>
            </a:extLst>
          </p:cNvPr>
          <p:cNvSpPr txBox="1"/>
          <p:nvPr/>
        </p:nvSpPr>
        <p:spPr>
          <a:xfrm>
            <a:off x="6772792" y="4955498"/>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238" name="TextBox 237">
            <a:extLst>
              <a:ext uri="{FF2B5EF4-FFF2-40B4-BE49-F238E27FC236}">
                <a16:creationId xmlns:a16="http://schemas.microsoft.com/office/drawing/2014/main" id="{0B960456-9B6F-4F68-8C67-339E8FAC9E87}"/>
              </a:ext>
            </a:extLst>
          </p:cNvPr>
          <p:cNvSpPr txBox="1"/>
          <p:nvPr/>
        </p:nvSpPr>
        <p:spPr>
          <a:xfrm>
            <a:off x="6715401" y="5762302"/>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239" name="Picture 238" descr="A picture containing drawing&#10;&#10;Description automatically generated">
            <a:extLst>
              <a:ext uri="{FF2B5EF4-FFF2-40B4-BE49-F238E27FC236}">
                <a16:creationId xmlns:a16="http://schemas.microsoft.com/office/drawing/2014/main" id="{31A5F5D2-596F-4D12-BBAE-F7278AB0F36F}"/>
              </a:ext>
            </a:extLst>
          </p:cNvPr>
          <p:cNvPicPr>
            <a:picLocks noChangeAspect="1"/>
          </p:cNvPicPr>
          <p:nvPr/>
        </p:nvPicPr>
        <p:blipFill>
          <a:blip r:embed="rId5"/>
          <a:stretch>
            <a:fillRect/>
          </a:stretch>
        </p:blipFill>
        <p:spPr>
          <a:xfrm>
            <a:off x="6798294" y="6180526"/>
            <a:ext cx="134046" cy="134046"/>
          </a:xfrm>
          <a:prstGeom prst="rect">
            <a:avLst/>
          </a:prstGeom>
        </p:spPr>
      </p:pic>
      <p:pic>
        <p:nvPicPr>
          <p:cNvPr id="240" name="Picture 239" descr="A picture containing red, black, sign, sitting&#10;&#10;Description automatically generated">
            <a:extLst>
              <a:ext uri="{FF2B5EF4-FFF2-40B4-BE49-F238E27FC236}">
                <a16:creationId xmlns:a16="http://schemas.microsoft.com/office/drawing/2014/main" id="{F0DA62A6-2535-41CB-9386-A023DD5AF56D}"/>
              </a:ext>
            </a:extLst>
          </p:cNvPr>
          <p:cNvPicPr>
            <a:picLocks noChangeAspect="1"/>
          </p:cNvPicPr>
          <p:nvPr/>
        </p:nvPicPr>
        <p:blipFill>
          <a:blip r:embed="rId6"/>
          <a:stretch>
            <a:fillRect/>
          </a:stretch>
        </p:blipFill>
        <p:spPr>
          <a:xfrm>
            <a:off x="6807137" y="6391354"/>
            <a:ext cx="114350" cy="114350"/>
          </a:xfrm>
          <a:prstGeom prst="rect">
            <a:avLst/>
          </a:prstGeom>
        </p:spPr>
      </p:pic>
      <p:sp>
        <p:nvSpPr>
          <p:cNvPr id="241" name="TextBox 240">
            <a:extLst>
              <a:ext uri="{FF2B5EF4-FFF2-40B4-BE49-F238E27FC236}">
                <a16:creationId xmlns:a16="http://schemas.microsoft.com/office/drawing/2014/main" id="{07D8D4E8-9F0A-4814-ABC3-E8FF0A6F3DF7}"/>
              </a:ext>
            </a:extLst>
          </p:cNvPr>
          <p:cNvSpPr txBox="1"/>
          <p:nvPr/>
        </p:nvSpPr>
        <p:spPr>
          <a:xfrm>
            <a:off x="6939021" y="6131948"/>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242" name="TextBox 241">
            <a:extLst>
              <a:ext uri="{FF2B5EF4-FFF2-40B4-BE49-F238E27FC236}">
                <a16:creationId xmlns:a16="http://schemas.microsoft.com/office/drawing/2014/main" id="{21873462-57F9-4975-B868-5008CC6973B6}"/>
              </a:ext>
            </a:extLst>
          </p:cNvPr>
          <p:cNvSpPr txBox="1"/>
          <p:nvPr/>
        </p:nvSpPr>
        <p:spPr>
          <a:xfrm>
            <a:off x="6945702" y="6327438"/>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2 people found this review unhelpful</a:t>
            </a:r>
          </a:p>
        </p:txBody>
      </p:sp>
      <p:sp>
        <p:nvSpPr>
          <p:cNvPr id="243" name="TextBox 242">
            <a:extLst>
              <a:ext uri="{FF2B5EF4-FFF2-40B4-BE49-F238E27FC236}">
                <a16:creationId xmlns:a16="http://schemas.microsoft.com/office/drawing/2014/main" id="{3C3CE0DE-20F0-463F-B806-4D2C7FD71137}"/>
              </a:ext>
            </a:extLst>
          </p:cNvPr>
          <p:cNvSpPr txBox="1"/>
          <p:nvPr/>
        </p:nvSpPr>
        <p:spPr>
          <a:xfrm>
            <a:off x="7736684" y="5761049"/>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244" name="TextBox 243">
            <a:extLst>
              <a:ext uri="{FF2B5EF4-FFF2-40B4-BE49-F238E27FC236}">
                <a16:creationId xmlns:a16="http://schemas.microsoft.com/office/drawing/2014/main" id="{E6C40338-C70C-4832-B827-45E17FCD5F3E}"/>
              </a:ext>
            </a:extLst>
          </p:cNvPr>
          <p:cNvSpPr txBox="1"/>
          <p:nvPr/>
        </p:nvSpPr>
        <p:spPr>
          <a:xfrm>
            <a:off x="8298949" y="5756041"/>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245" name="TextBox 244">
            <a:extLst>
              <a:ext uri="{FF2B5EF4-FFF2-40B4-BE49-F238E27FC236}">
                <a16:creationId xmlns:a16="http://schemas.microsoft.com/office/drawing/2014/main" id="{87D3DE30-9FF3-4BBA-826C-3F63CD412BEC}"/>
              </a:ext>
            </a:extLst>
          </p:cNvPr>
          <p:cNvSpPr txBox="1"/>
          <p:nvPr/>
        </p:nvSpPr>
        <p:spPr>
          <a:xfrm>
            <a:off x="8302825" y="5582841"/>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246" name="Straight Connector 245">
            <a:extLst>
              <a:ext uri="{FF2B5EF4-FFF2-40B4-BE49-F238E27FC236}">
                <a16:creationId xmlns:a16="http://schemas.microsoft.com/office/drawing/2014/main" id="{5BFA29DF-6A30-4916-BFD8-FC85E8FBFD94}"/>
              </a:ext>
            </a:extLst>
          </p:cNvPr>
          <p:cNvCxnSpPr>
            <a:cxnSpLocks/>
          </p:cNvCxnSpPr>
          <p:nvPr/>
        </p:nvCxnSpPr>
        <p:spPr>
          <a:xfrm>
            <a:off x="6764030" y="5737702"/>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247" name="Rectangle 246">
            <a:extLst>
              <a:ext uri="{FF2B5EF4-FFF2-40B4-BE49-F238E27FC236}">
                <a16:creationId xmlns:a16="http://schemas.microsoft.com/office/drawing/2014/main" id="{CD0CF737-7C39-4BEC-BA2E-17E019CA1C71}"/>
              </a:ext>
            </a:extLst>
          </p:cNvPr>
          <p:cNvSpPr/>
          <p:nvPr/>
        </p:nvSpPr>
        <p:spPr>
          <a:xfrm>
            <a:off x="9154649" y="4275109"/>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8" name="TextBox 247">
            <a:extLst>
              <a:ext uri="{FF2B5EF4-FFF2-40B4-BE49-F238E27FC236}">
                <a16:creationId xmlns:a16="http://schemas.microsoft.com/office/drawing/2014/main" id="{1113CF01-2855-4C70-9DDA-93BA16457285}"/>
              </a:ext>
            </a:extLst>
          </p:cNvPr>
          <p:cNvSpPr txBox="1"/>
          <p:nvPr/>
        </p:nvSpPr>
        <p:spPr>
          <a:xfrm>
            <a:off x="9201158" y="4310555"/>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JohnWick1980 (5 reviews) </a:t>
            </a:r>
          </a:p>
        </p:txBody>
      </p:sp>
      <p:sp>
        <p:nvSpPr>
          <p:cNvPr id="250" name="TextBox 249">
            <a:extLst>
              <a:ext uri="{FF2B5EF4-FFF2-40B4-BE49-F238E27FC236}">
                <a16:creationId xmlns:a16="http://schemas.microsoft.com/office/drawing/2014/main" id="{2C347CE2-4B66-4439-BB9C-34892AE6C494}"/>
              </a:ext>
            </a:extLst>
          </p:cNvPr>
          <p:cNvSpPr txBox="1"/>
          <p:nvPr/>
        </p:nvSpPr>
        <p:spPr>
          <a:xfrm>
            <a:off x="9486541" y="4519196"/>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Not Recommended (20 hours</a:t>
            </a:r>
          </a:p>
          <a:p>
            <a:r>
              <a:rPr lang="fi-FI" sz="900" noProof="1">
                <a:solidFill>
                  <a:srgbClr val="F3F3F3"/>
                </a:solidFill>
                <a:latin typeface="Times New Roman" panose="02020603050405020304" pitchFamily="18" charset="0"/>
                <a:cs typeface="Times New Roman" panose="02020603050405020304" pitchFamily="18" charset="0"/>
              </a:rPr>
              <a:t>played at the time of review)</a:t>
            </a:r>
          </a:p>
        </p:txBody>
      </p:sp>
      <p:sp>
        <p:nvSpPr>
          <p:cNvPr id="251" name="TextBox 250">
            <a:extLst>
              <a:ext uri="{FF2B5EF4-FFF2-40B4-BE49-F238E27FC236}">
                <a16:creationId xmlns:a16="http://schemas.microsoft.com/office/drawing/2014/main" id="{D7168C3F-4C3E-4739-99B4-C959A10EC06F}"/>
              </a:ext>
            </a:extLst>
          </p:cNvPr>
          <p:cNvSpPr txBox="1"/>
          <p:nvPr/>
        </p:nvSpPr>
        <p:spPr>
          <a:xfrm>
            <a:off x="9163419" y="4838774"/>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December 25th 2019</a:t>
            </a:r>
          </a:p>
        </p:txBody>
      </p:sp>
      <p:sp>
        <p:nvSpPr>
          <p:cNvPr id="252" name="TextBox 251">
            <a:extLst>
              <a:ext uri="{FF2B5EF4-FFF2-40B4-BE49-F238E27FC236}">
                <a16:creationId xmlns:a16="http://schemas.microsoft.com/office/drawing/2014/main" id="{7B4FCB8A-D7E6-483E-93A8-3F8C110E742B}"/>
              </a:ext>
            </a:extLst>
          </p:cNvPr>
          <p:cNvSpPr txBox="1"/>
          <p:nvPr/>
        </p:nvSpPr>
        <p:spPr>
          <a:xfrm>
            <a:off x="9172092" y="4964165"/>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253" name="TextBox 252">
            <a:extLst>
              <a:ext uri="{FF2B5EF4-FFF2-40B4-BE49-F238E27FC236}">
                <a16:creationId xmlns:a16="http://schemas.microsoft.com/office/drawing/2014/main" id="{47F84E5C-E3E8-43D1-B5F4-75EB46A7BB6E}"/>
              </a:ext>
            </a:extLst>
          </p:cNvPr>
          <p:cNvSpPr txBox="1"/>
          <p:nvPr/>
        </p:nvSpPr>
        <p:spPr>
          <a:xfrm>
            <a:off x="9114701" y="5770969"/>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254" name="Picture 253" descr="A picture containing drawing&#10;&#10;Description automatically generated">
            <a:extLst>
              <a:ext uri="{FF2B5EF4-FFF2-40B4-BE49-F238E27FC236}">
                <a16:creationId xmlns:a16="http://schemas.microsoft.com/office/drawing/2014/main" id="{E3E5EAA6-11B2-4958-9920-06C51E74BB59}"/>
              </a:ext>
            </a:extLst>
          </p:cNvPr>
          <p:cNvPicPr>
            <a:picLocks noChangeAspect="1"/>
          </p:cNvPicPr>
          <p:nvPr/>
        </p:nvPicPr>
        <p:blipFill>
          <a:blip r:embed="rId5"/>
          <a:stretch>
            <a:fillRect/>
          </a:stretch>
        </p:blipFill>
        <p:spPr>
          <a:xfrm>
            <a:off x="9197594" y="6189193"/>
            <a:ext cx="134046" cy="134046"/>
          </a:xfrm>
          <a:prstGeom prst="rect">
            <a:avLst/>
          </a:prstGeom>
        </p:spPr>
      </p:pic>
      <p:pic>
        <p:nvPicPr>
          <p:cNvPr id="255" name="Picture 254" descr="A picture containing red, black, sign, sitting&#10;&#10;Description automatically generated">
            <a:extLst>
              <a:ext uri="{FF2B5EF4-FFF2-40B4-BE49-F238E27FC236}">
                <a16:creationId xmlns:a16="http://schemas.microsoft.com/office/drawing/2014/main" id="{A26EBF99-C05D-4C2E-9923-B1EA8BF02F38}"/>
              </a:ext>
            </a:extLst>
          </p:cNvPr>
          <p:cNvPicPr>
            <a:picLocks noChangeAspect="1"/>
          </p:cNvPicPr>
          <p:nvPr/>
        </p:nvPicPr>
        <p:blipFill>
          <a:blip r:embed="rId6"/>
          <a:stretch>
            <a:fillRect/>
          </a:stretch>
        </p:blipFill>
        <p:spPr>
          <a:xfrm>
            <a:off x="9206437" y="6400021"/>
            <a:ext cx="114350" cy="114350"/>
          </a:xfrm>
          <a:prstGeom prst="rect">
            <a:avLst/>
          </a:prstGeom>
        </p:spPr>
      </p:pic>
      <p:sp>
        <p:nvSpPr>
          <p:cNvPr id="256" name="TextBox 255">
            <a:extLst>
              <a:ext uri="{FF2B5EF4-FFF2-40B4-BE49-F238E27FC236}">
                <a16:creationId xmlns:a16="http://schemas.microsoft.com/office/drawing/2014/main" id="{17879526-3EC9-45CA-AC1B-5B1DD56672A6}"/>
              </a:ext>
            </a:extLst>
          </p:cNvPr>
          <p:cNvSpPr txBox="1"/>
          <p:nvPr/>
        </p:nvSpPr>
        <p:spPr>
          <a:xfrm>
            <a:off x="9338321" y="614061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33 people found this review helpful</a:t>
            </a:r>
          </a:p>
        </p:txBody>
      </p:sp>
      <p:sp>
        <p:nvSpPr>
          <p:cNvPr id="257" name="TextBox 256">
            <a:extLst>
              <a:ext uri="{FF2B5EF4-FFF2-40B4-BE49-F238E27FC236}">
                <a16:creationId xmlns:a16="http://schemas.microsoft.com/office/drawing/2014/main" id="{C654233D-17DD-4693-8295-B99059551C7C}"/>
              </a:ext>
            </a:extLst>
          </p:cNvPr>
          <p:cNvSpPr txBox="1"/>
          <p:nvPr/>
        </p:nvSpPr>
        <p:spPr>
          <a:xfrm>
            <a:off x="9345002" y="6336105"/>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 people found this review unhelpful</a:t>
            </a:r>
          </a:p>
        </p:txBody>
      </p:sp>
      <p:sp>
        <p:nvSpPr>
          <p:cNvPr id="258" name="TextBox 257">
            <a:extLst>
              <a:ext uri="{FF2B5EF4-FFF2-40B4-BE49-F238E27FC236}">
                <a16:creationId xmlns:a16="http://schemas.microsoft.com/office/drawing/2014/main" id="{CBBDA5D4-0876-4FA3-BAB2-8B56900C487B}"/>
              </a:ext>
            </a:extLst>
          </p:cNvPr>
          <p:cNvSpPr txBox="1"/>
          <p:nvPr/>
        </p:nvSpPr>
        <p:spPr>
          <a:xfrm>
            <a:off x="10135984" y="5769716"/>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259" name="TextBox 258">
            <a:extLst>
              <a:ext uri="{FF2B5EF4-FFF2-40B4-BE49-F238E27FC236}">
                <a16:creationId xmlns:a16="http://schemas.microsoft.com/office/drawing/2014/main" id="{D2608D67-97AB-4BC5-94F9-0D3218B8CFC3}"/>
              </a:ext>
            </a:extLst>
          </p:cNvPr>
          <p:cNvSpPr txBox="1"/>
          <p:nvPr/>
        </p:nvSpPr>
        <p:spPr>
          <a:xfrm>
            <a:off x="10698249" y="5764708"/>
            <a:ext cx="435491"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260" name="TextBox 259">
            <a:extLst>
              <a:ext uri="{FF2B5EF4-FFF2-40B4-BE49-F238E27FC236}">
                <a16:creationId xmlns:a16="http://schemas.microsoft.com/office/drawing/2014/main" id="{16BCC6B6-A06E-47C5-9400-F246B68BCF68}"/>
              </a:ext>
            </a:extLst>
          </p:cNvPr>
          <p:cNvSpPr txBox="1"/>
          <p:nvPr/>
        </p:nvSpPr>
        <p:spPr>
          <a:xfrm>
            <a:off x="10702125" y="5591508"/>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261" name="Straight Connector 260">
            <a:extLst>
              <a:ext uri="{FF2B5EF4-FFF2-40B4-BE49-F238E27FC236}">
                <a16:creationId xmlns:a16="http://schemas.microsoft.com/office/drawing/2014/main" id="{2DA8380A-597D-4961-8D68-593DEB8619D3}"/>
              </a:ext>
            </a:extLst>
          </p:cNvPr>
          <p:cNvCxnSpPr>
            <a:cxnSpLocks/>
          </p:cNvCxnSpPr>
          <p:nvPr/>
        </p:nvCxnSpPr>
        <p:spPr>
          <a:xfrm>
            <a:off x="9163330" y="5746369"/>
            <a:ext cx="2098299" cy="0"/>
          </a:xfrm>
          <a:prstGeom prst="line">
            <a:avLst/>
          </a:prstGeom>
        </p:spPr>
        <p:style>
          <a:lnRef idx="1">
            <a:schemeClr val="accent3"/>
          </a:lnRef>
          <a:fillRef idx="0">
            <a:schemeClr val="accent3"/>
          </a:fillRef>
          <a:effectRef idx="0">
            <a:schemeClr val="accent3"/>
          </a:effectRef>
          <a:fontRef idx="minor">
            <a:schemeClr val="tx1"/>
          </a:fontRef>
        </p:style>
      </p:cxnSp>
      <p:pic>
        <p:nvPicPr>
          <p:cNvPr id="262" name="Picture 261" descr="A picture containing red, black, sign, sitting&#10;&#10;Description automatically generated">
            <a:extLst>
              <a:ext uri="{FF2B5EF4-FFF2-40B4-BE49-F238E27FC236}">
                <a16:creationId xmlns:a16="http://schemas.microsoft.com/office/drawing/2014/main" id="{AA7AF0B1-32C4-4839-8564-72A40DBE7775}"/>
              </a:ext>
            </a:extLst>
          </p:cNvPr>
          <p:cNvPicPr>
            <a:picLocks noChangeAspect="1"/>
          </p:cNvPicPr>
          <p:nvPr/>
        </p:nvPicPr>
        <p:blipFill>
          <a:blip r:embed="rId6"/>
          <a:stretch>
            <a:fillRect/>
          </a:stretch>
        </p:blipFill>
        <p:spPr>
          <a:xfrm>
            <a:off x="9263142" y="4572514"/>
            <a:ext cx="241501" cy="241501"/>
          </a:xfrm>
          <a:prstGeom prst="rect">
            <a:avLst/>
          </a:prstGeom>
        </p:spPr>
      </p:pic>
    </p:spTree>
    <p:extLst>
      <p:ext uri="{BB962C8B-B14F-4D97-AF65-F5344CB8AC3E}">
        <p14:creationId xmlns:p14="http://schemas.microsoft.com/office/powerpoint/2010/main" val="1172517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818181"/>
                </a:solidFill>
                <a:latin typeface="Times New Roman" panose="02020603050405020304" pitchFamily="18" charset="0"/>
                <a:cs typeface="Times New Roman" panose="02020603050405020304" pitchFamily="18" charset="0"/>
              </a:rPr>
              <a:t>Shopping cart (0)</a:t>
            </a:r>
          </a:p>
        </p:txBody>
      </p:sp>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1" name="TextBox 20">
            <a:extLst>
              <a:ext uri="{FF2B5EF4-FFF2-40B4-BE49-F238E27FC236}">
                <a16:creationId xmlns:a16="http://schemas.microsoft.com/office/drawing/2014/main" id="{14BF9ECE-6968-46E1-8717-4148F23E5996}"/>
              </a:ext>
            </a:extLst>
          </p:cNvPr>
          <p:cNvSpPr txBox="1"/>
          <p:nvPr/>
        </p:nvSpPr>
        <p:spPr>
          <a:xfrm>
            <a:off x="4754880" y="439626"/>
            <a:ext cx="782587"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Editions</a:t>
            </a:r>
          </a:p>
        </p:txBody>
      </p:sp>
      <p:pic>
        <p:nvPicPr>
          <p:cNvPr id="2" name="Picture 1">
            <a:extLst>
              <a:ext uri="{FF2B5EF4-FFF2-40B4-BE49-F238E27FC236}">
                <a16:creationId xmlns:a16="http://schemas.microsoft.com/office/drawing/2014/main" id="{22517E1B-E28C-48A2-919C-68E46062557E}"/>
              </a:ext>
            </a:extLst>
          </p:cNvPr>
          <p:cNvPicPr>
            <a:picLocks noChangeAspect="1"/>
          </p:cNvPicPr>
          <p:nvPr/>
        </p:nvPicPr>
        <p:blipFill>
          <a:blip r:embed="rId2"/>
          <a:stretch>
            <a:fillRect/>
          </a:stretch>
        </p:blipFill>
        <p:spPr>
          <a:xfrm>
            <a:off x="9876" y="-199308"/>
            <a:ext cx="12191707" cy="7206849"/>
          </a:xfrm>
          <a:prstGeom prst="rect">
            <a:avLst/>
          </a:prstGeom>
        </p:spPr>
      </p:pic>
      <p:pic>
        <p:nvPicPr>
          <p:cNvPr id="14" name="Graphic 13">
            <a:extLst>
              <a:ext uri="{FF2B5EF4-FFF2-40B4-BE49-F238E27FC236}">
                <a16:creationId xmlns:a16="http://schemas.microsoft.com/office/drawing/2014/main" id="{1A45BB5C-D367-4430-9465-5F06FC5AC5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658" y="5340325"/>
            <a:ext cx="209550" cy="209550"/>
          </a:xfrm>
          <a:prstGeom prst="rect">
            <a:avLst/>
          </a:prstGeom>
        </p:spPr>
      </p:pic>
      <p:sp>
        <p:nvSpPr>
          <p:cNvPr id="18" name="TextBox 17">
            <a:extLst>
              <a:ext uri="{FF2B5EF4-FFF2-40B4-BE49-F238E27FC236}">
                <a16:creationId xmlns:a16="http://schemas.microsoft.com/office/drawing/2014/main" id="{FA531648-1567-4C27-AA18-D8490AAF0729}"/>
              </a:ext>
            </a:extLst>
          </p:cNvPr>
          <p:cNvSpPr txBox="1"/>
          <p:nvPr/>
        </p:nvSpPr>
        <p:spPr>
          <a:xfrm>
            <a:off x="575938" y="5314295"/>
            <a:ext cx="1289370" cy="261610"/>
          </a:xfrm>
          <a:prstGeom prst="rect">
            <a:avLst/>
          </a:prstGeom>
          <a:noFill/>
        </p:spPr>
        <p:txBody>
          <a:bodyPr wrap="square" rtlCol="0">
            <a:spAutoFit/>
          </a:bodyPr>
          <a:lstStyle/>
          <a:p>
            <a:r>
              <a:rPr lang="fi-FI" sz="1100" noProof="1">
                <a:solidFill>
                  <a:schemeClr val="bg1">
                    <a:lumMod val="50000"/>
                  </a:schemeClr>
                </a:solidFill>
                <a:latin typeface="Times New Roman" panose="02020603050405020304" pitchFamily="18" charset="0"/>
                <a:cs typeface="Times New Roman" panose="02020603050405020304" pitchFamily="18" charset="0"/>
              </a:rPr>
              <a:t>Shopping cart (0)</a:t>
            </a:r>
          </a:p>
        </p:txBody>
      </p:sp>
      <p:sp>
        <p:nvSpPr>
          <p:cNvPr id="7" name="Rectangle 6">
            <a:extLst>
              <a:ext uri="{FF2B5EF4-FFF2-40B4-BE49-F238E27FC236}">
                <a16:creationId xmlns:a16="http://schemas.microsoft.com/office/drawing/2014/main" id="{5A2C5172-C93A-43BF-8F0C-0C6072EBEC81}"/>
              </a:ext>
            </a:extLst>
          </p:cNvPr>
          <p:cNvSpPr/>
          <p:nvPr/>
        </p:nvSpPr>
        <p:spPr>
          <a:xfrm>
            <a:off x="4813874" y="4876719"/>
            <a:ext cx="6802188" cy="213082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4" name="Rectangle 3">
            <a:extLst>
              <a:ext uri="{FF2B5EF4-FFF2-40B4-BE49-F238E27FC236}">
                <a16:creationId xmlns:a16="http://schemas.microsoft.com/office/drawing/2014/main" id="{95356154-108B-4D25-982C-C2E74BD966CB}"/>
              </a:ext>
            </a:extLst>
          </p:cNvPr>
          <p:cNvSpPr/>
          <p:nvPr/>
        </p:nvSpPr>
        <p:spPr>
          <a:xfrm>
            <a:off x="2002971" y="335902"/>
            <a:ext cx="10189029" cy="406795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46D707-3BCC-4B25-9E53-5586151FFFC2}"/>
              </a:ext>
            </a:extLst>
          </p:cNvPr>
          <p:cNvSpPr txBox="1"/>
          <p:nvPr/>
        </p:nvSpPr>
        <p:spPr>
          <a:xfrm>
            <a:off x="10622042" y="1068323"/>
            <a:ext cx="1032387" cy="246221"/>
          </a:xfrm>
          <a:prstGeom prst="rect">
            <a:avLst/>
          </a:prstGeom>
          <a:noFill/>
        </p:spPr>
        <p:txBody>
          <a:bodyPr wrap="square" rtlCol="0">
            <a:spAutoFit/>
          </a:bodyPr>
          <a:lstStyle/>
          <a:p>
            <a:r>
              <a:rPr lang="fi-FI" sz="1000" noProof="1">
                <a:solidFill>
                  <a:srgbClr val="FFFFFF"/>
                </a:solidFill>
                <a:latin typeface="Times New Roman" panose="02020603050405020304" pitchFamily="18" charset="0"/>
                <a:cs typeface="Times New Roman" panose="02020603050405020304" pitchFamily="18" charset="0"/>
              </a:rPr>
              <a:t>See All Reviews</a:t>
            </a:r>
          </a:p>
        </p:txBody>
      </p:sp>
      <p:sp>
        <p:nvSpPr>
          <p:cNvPr id="44" name="Rectangle 43">
            <a:extLst>
              <a:ext uri="{FF2B5EF4-FFF2-40B4-BE49-F238E27FC236}">
                <a16:creationId xmlns:a16="http://schemas.microsoft.com/office/drawing/2014/main" id="{08AC0364-5079-48CF-8525-5EB71DDC0AB0}"/>
              </a:ext>
            </a:extLst>
          </p:cNvPr>
          <p:cNvSpPr/>
          <p:nvPr/>
        </p:nvSpPr>
        <p:spPr>
          <a:xfrm>
            <a:off x="1525339" y="431932"/>
            <a:ext cx="1523799" cy="253672"/>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solidFill>
                  <a:srgbClr val="818181"/>
                </a:solidFill>
                <a:latin typeface="Times New Roman" panose="02020603050405020304" pitchFamily="18" charset="0"/>
                <a:cs typeface="Times New Roman" panose="02020603050405020304" pitchFamily="18" charset="0"/>
              </a:rPr>
              <a:t>&lt; Back </a:t>
            </a:r>
          </a:p>
        </p:txBody>
      </p:sp>
      <p:sp>
        <p:nvSpPr>
          <p:cNvPr id="29" name="Rectangle 28">
            <a:extLst>
              <a:ext uri="{FF2B5EF4-FFF2-40B4-BE49-F238E27FC236}">
                <a16:creationId xmlns:a16="http://schemas.microsoft.com/office/drawing/2014/main" id="{DC3B3191-1BC2-49BD-A0D2-9CD72A26F084}"/>
              </a:ext>
            </a:extLst>
          </p:cNvPr>
          <p:cNvSpPr/>
          <p:nvPr/>
        </p:nvSpPr>
        <p:spPr>
          <a:xfrm>
            <a:off x="4934959" y="1476217"/>
            <a:ext cx="2106980" cy="229561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55" name="TextBox 54">
            <a:extLst>
              <a:ext uri="{FF2B5EF4-FFF2-40B4-BE49-F238E27FC236}">
                <a16:creationId xmlns:a16="http://schemas.microsoft.com/office/drawing/2014/main" id="{C7E49252-C493-443C-BDFD-E7817E3083A1}"/>
              </a:ext>
            </a:extLst>
          </p:cNvPr>
          <p:cNvSpPr txBox="1"/>
          <p:nvPr/>
        </p:nvSpPr>
        <p:spPr>
          <a:xfrm>
            <a:off x="4981468" y="1511663"/>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56" name="Picture 55" descr="A picture containing drawing&#10;&#10;Description automatically generated">
            <a:extLst>
              <a:ext uri="{FF2B5EF4-FFF2-40B4-BE49-F238E27FC236}">
                <a16:creationId xmlns:a16="http://schemas.microsoft.com/office/drawing/2014/main" id="{2B5471B6-E4FB-441B-B9D9-24A90E4710AE}"/>
              </a:ext>
            </a:extLst>
          </p:cNvPr>
          <p:cNvPicPr>
            <a:picLocks noChangeAspect="1"/>
          </p:cNvPicPr>
          <p:nvPr/>
        </p:nvPicPr>
        <p:blipFill>
          <a:blip r:embed="rId5"/>
          <a:stretch>
            <a:fillRect/>
          </a:stretch>
        </p:blipFill>
        <p:spPr>
          <a:xfrm>
            <a:off x="5081757" y="1787867"/>
            <a:ext cx="223689" cy="223689"/>
          </a:xfrm>
          <a:prstGeom prst="rect">
            <a:avLst/>
          </a:prstGeom>
        </p:spPr>
      </p:pic>
      <p:sp>
        <p:nvSpPr>
          <p:cNvPr id="57" name="TextBox 56">
            <a:extLst>
              <a:ext uri="{FF2B5EF4-FFF2-40B4-BE49-F238E27FC236}">
                <a16:creationId xmlns:a16="http://schemas.microsoft.com/office/drawing/2014/main" id="{8A393D1C-719C-4057-9AA4-06574C512810}"/>
              </a:ext>
            </a:extLst>
          </p:cNvPr>
          <p:cNvSpPr txBox="1"/>
          <p:nvPr/>
        </p:nvSpPr>
        <p:spPr>
          <a:xfrm>
            <a:off x="5266851" y="1720304"/>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58" name="TextBox 57">
            <a:extLst>
              <a:ext uri="{FF2B5EF4-FFF2-40B4-BE49-F238E27FC236}">
                <a16:creationId xmlns:a16="http://schemas.microsoft.com/office/drawing/2014/main" id="{667D7B5C-B5A9-4CE8-869D-D0457F7A4065}"/>
              </a:ext>
            </a:extLst>
          </p:cNvPr>
          <p:cNvSpPr txBox="1"/>
          <p:nvPr/>
        </p:nvSpPr>
        <p:spPr>
          <a:xfrm>
            <a:off x="4943729" y="203988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59" name="TextBox 58">
            <a:extLst>
              <a:ext uri="{FF2B5EF4-FFF2-40B4-BE49-F238E27FC236}">
                <a16:creationId xmlns:a16="http://schemas.microsoft.com/office/drawing/2014/main" id="{E09FD906-C3A8-4184-A73D-164BF0161642}"/>
              </a:ext>
            </a:extLst>
          </p:cNvPr>
          <p:cNvSpPr txBox="1"/>
          <p:nvPr/>
        </p:nvSpPr>
        <p:spPr>
          <a:xfrm>
            <a:off x="4952402" y="216527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a:t>
            </a:r>
          </a:p>
        </p:txBody>
      </p:sp>
      <p:sp>
        <p:nvSpPr>
          <p:cNvPr id="60" name="Rectangle 59">
            <a:extLst>
              <a:ext uri="{FF2B5EF4-FFF2-40B4-BE49-F238E27FC236}">
                <a16:creationId xmlns:a16="http://schemas.microsoft.com/office/drawing/2014/main" id="{9B1F03C5-D391-4B0A-B014-2A8DA003D854}"/>
              </a:ext>
            </a:extLst>
          </p:cNvPr>
          <p:cNvSpPr/>
          <p:nvPr/>
        </p:nvSpPr>
        <p:spPr>
          <a:xfrm>
            <a:off x="7198206" y="1485322"/>
            <a:ext cx="2106980" cy="228649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6" name="Rectangle 65">
            <a:extLst>
              <a:ext uri="{FF2B5EF4-FFF2-40B4-BE49-F238E27FC236}">
                <a16:creationId xmlns:a16="http://schemas.microsoft.com/office/drawing/2014/main" id="{10B19BB0-35C0-4C4A-ABE0-9C347B477AAB}"/>
              </a:ext>
            </a:extLst>
          </p:cNvPr>
          <p:cNvSpPr/>
          <p:nvPr/>
        </p:nvSpPr>
        <p:spPr>
          <a:xfrm>
            <a:off x="9458528" y="1501889"/>
            <a:ext cx="2106980" cy="226992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72" name="TextBox 71">
            <a:extLst>
              <a:ext uri="{FF2B5EF4-FFF2-40B4-BE49-F238E27FC236}">
                <a16:creationId xmlns:a16="http://schemas.microsoft.com/office/drawing/2014/main" id="{32C3A101-1871-47BC-85EB-D9C04C43F960}"/>
              </a:ext>
            </a:extLst>
          </p:cNvPr>
          <p:cNvSpPr txBox="1"/>
          <p:nvPr/>
        </p:nvSpPr>
        <p:spPr>
          <a:xfrm>
            <a:off x="7190858" y="1481318"/>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JohnWick1980 (5 reviews) </a:t>
            </a:r>
          </a:p>
        </p:txBody>
      </p:sp>
      <p:sp>
        <p:nvSpPr>
          <p:cNvPr id="73" name="TextBox 72">
            <a:extLst>
              <a:ext uri="{FF2B5EF4-FFF2-40B4-BE49-F238E27FC236}">
                <a16:creationId xmlns:a16="http://schemas.microsoft.com/office/drawing/2014/main" id="{3A011FFE-0A7C-4E8B-9E97-E652F62E0104}"/>
              </a:ext>
            </a:extLst>
          </p:cNvPr>
          <p:cNvSpPr txBox="1"/>
          <p:nvPr/>
        </p:nvSpPr>
        <p:spPr>
          <a:xfrm>
            <a:off x="7462825" y="1679885"/>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Not Recommended (20 hours</a:t>
            </a:r>
          </a:p>
          <a:p>
            <a:r>
              <a:rPr lang="fi-FI" sz="900" noProof="1">
                <a:solidFill>
                  <a:srgbClr val="F3F3F3"/>
                </a:solidFill>
                <a:latin typeface="Times New Roman" panose="02020603050405020304" pitchFamily="18" charset="0"/>
                <a:cs typeface="Times New Roman" panose="02020603050405020304" pitchFamily="18" charset="0"/>
              </a:rPr>
              <a:t>played at the time of review)</a:t>
            </a:r>
          </a:p>
        </p:txBody>
      </p:sp>
      <p:pic>
        <p:nvPicPr>
          <p:cNvPr id="74" name="Picture 73" descr="A picture containing red, black, sign, sitting&#10;&#10;Description automatically generated">
            <a:extLst>
              <a:ext uri="{FF2B5EF4-FFF2-40B4-BE49-F238E27FC236}">
                <a16:creationId xmlns:a16="http://schemas.microsoft.com/office/drawing/2014/main" id="{620134F1-8135-4A6F-A363-A254C4FAD63F}"/>
              </a:ext>
            </a:extLst>
          </p:cNvPr>
          <p:cNvPicPr>
            <a:picLocks noChangeAspect="1"/>
          </p:cNvPicPr>
          <p:nvPr/>
        </p:nvPicPr>
        <p:blipFill>
          <a:blip r:embed="rId6"/>
          <a:stretch>
            <a:fillRect/>
          </a:stretch>
        </p:blipFill>
        <p:spPr>
          <a:xfrm>
            <a:off x="7272617" y="1739710"/>
            <a:ext cx="241501" cy="241501"/>
          </a:xfrm>
          <a:prstGeom prst="rect">
            <a:avLst/>
          </a:prstGeom>
        </p:spPr>
      </p:pic>
      <p:sp>
        <p:nvSpPr>
          <p:cNvPr id="75" name="TextBox 74">
            <a:extLst>
              <a:ext uri="{FF2B5EF4-FFF2-40B4-BE49-F238E27FC236}">
                <a16:creationId xmlns:a16="http://schemas.microsoft.com/office/drawing/2014/main" id="{59DB2322-31CA-4186-8C59-50209BBCA603}"/>
              </a:ext>
            </a:extLst>
          </p:cNvPr>
          <p:cNvSpPr txBox="1"/>
          <p:nvPr/>
        </p:nvSpPr>
        <p:spPr>
          <a:xfrm>
            <a:off x="7198206" y="2022142"/>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April 20th 2020</a:t>
            </a:r>
          </a:p>
        </p:txBody>
      </p:sp>
      <p:sp>
        <p:nvSpPr>
          <p:cNvPr id="76" name="TextBox 75">
            <a:extLst>
              <a:ext uri="{FF2B5EF4-FFF2-40B4-BE49-F238E27FC236}">
                <a16:creationId xmlns:a16="http://schemas.microsoft.com/office/drawing/2014/main" id="{930207A0-E460-4501-96C0-55FE0C0DA8C2}"/>
              </a:ext>
            </a:extLst>
          </p:cNvPr>
          <p:cNvSpPr txBox="1"/>
          <p:nvPr/>
        </p:nvSpPr>
        <p:spPr>
          <a:xfrm>
            <a:off x="7193017" y="2155023"/>
            <a:ext cx="2067850"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yyyyyyyyyyyyyyyyyyyyyyyyyyyyyyyyyyyyyyyyyyyyyyyyyyyyyyyyyyyyyyyyyyyyyyyyyyyyyyyyyyyyyyyyyyyyyyyyyyyyyyyyyyyyyyyyyy…</a:t>
            </a:r>
          </a:p>
        </p:txBody>
      </p:sp>
      <p:sp>
        <p:nvSpPr>
          <p:cNvPr id="77" name="TextBox 76">
            <a:extLst>
              <a:ext uri="{FF2B5EF4-FFF2-40B4-BE49-F238E27FC236}">
                <a16:creationId xmlns:a16="http://schemas.microsoft.com/office/drawing/2014/main" id="{DD7D1EFA-56D6-4E05-9110-4D8032936CA5}"/>
              </a:ext>
            </a:extLst>
          </p:cNvPr>
          <p:cNvSpPr txBox="1"/>
          <p:nvPr/>
        </p:nvSpPr>
        <p:spPr>
          <a:xfrm>
            <a:off x="9709025" y="1696067"/>
            <a:ext cx="2067850"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(150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78" name="TextBox 77">
            <a:extLst>
              <a:ext uri="{FF2B5EF4-FFF2-40B4-BE49-F238E27FC236}">
                <a16:creationId xmlns:a16="http://schemas.microsoft.com/office/drawing/2014/main" id="{10B03CA3-4A70-45AE-BA27-AC0DEA199CBB}"/>
              </a:ext>
            </a:extLst>
          </p:cNvPr>
          <p:cNvSpPr txBox="1"/>
          <p:nvPr/>
        </p:nvSpPr>
        <p:spPr>
          <a:xfrm>
            <a:off x="9469955" y="1501311"/>
            <a:ext cx="2067850"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Scottie0715 (150 reviews) </a:t>
            </a:r>
          </a:p>
        </p:txBody>
      </p:sp>
      <p:sp>
        <p:nvSpPr>
          <p:cNvPr id="79" name="TextBox 78">
            <a:extLst>
              <a:ext uri="{FF2B5EF4-FFF2-40B4-BE49-F238E27FC236}">
                <a16:creationId xmlns:a16="http://schemas.microsoft.com/office/drawing/2014/main" id="{1600C8CF-EEE1-46C0-9D52-511E0AEFC68D}"/>
              </a:ext>
            </a:extLst>
          </p:cNvPr>
          <p:cNvSpPr txBox="1"/>
          <p:nvPr/>
        </p:nvSpPr>
        <p:spPr>
          <a:xfrm>
            <a:off x="9461453" y="2028529"/>
            <a:ext cx="2067850"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March 13th 2020</a:t>
            </a:r>
          </a:p>
        </p:txBody>
      </p:sp>
      <p:pic>
        <p:nvPicPr>
          <p:cNvPr id="81" name="Picture 80" descr="A picture containing drawing&#10;&#10;Description automatically generated">
            <a:extLst>
              <a:ext uri="{FF2B5EF4-FFF2-40B4-BE49-F238E27FC236}">
                <a16:creationId xmlns:a16="http://schemas.microsoft.com/office/drawing/2014/main" id="{CDA7DE27-E77A-4177-995B-B648D1A6E342}"/>
              </a:ext>
            </a:extLst>
          </p:cNvPr>
          <p:cNvPicPr>
            <a:picLocks noChangeAspect="1"/>
          </p:cNvPicPr>
          <p:nvPr/>
        </p:nvPicPr>
        <p:blipFill>
          <a:blip r:embed="rId5"/>
          <a:stretch>
            <a:fillRect/>
          </a:stretch>
        </p:blipFill>
        <p:spPr>
          <a:xfrm>
            <a:off x="9520834" y="1771217"/>
            <a:ext cx="223689" cy="223689"/>
          </a:xfrm>
          <a:prstGeom prst="rect">
            <a:avLst/>
          </a:prstGeom>
        </p:spPr>
      </p:pic>
      <p:sp>
        <p:nvSpPr>
          <p:cNvPr id="82" name="TextBox 81">
            <a:extLst>
              <a:ext uri="{FF2B5EF4-FFF2-40B4-BE49-F238E27FC236}">
                <a16:creationId xmlns:a16="http://schemas.microsoft.com/office/drawing/2014/main" id="{09399635-D31A-42CC-960C-3FF755CD6DDD}"/>
              </a:ext>
            </a:extLst>
          </p:cNvPr>
          <p:cNvSpPr txBox="1"/>
          <p:nvPr/>
        </p:nvSpPr>
        <p:spPr>
          <a:xfrm>
            <a:off x="9467368" y="2205366"/>
            <a:ext cx="2106979" cy="70788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zzzzzzzzzzzzzzzzzzzzzzzzzzzzzzzzzzzzzzzzzzzzzzzzzzzzzzzzzzzzzzzzzzzzzzzzzzzzzzzzzzzzzzzzzzzzzzzzzzzzzzzzzzzzzzzzzzzzzzzzzzzzzzzzzz…</a:t>
            </a:r>
          </a:p>
        </p:txBody>
      </p:sp>
      <p:sp>
        <p:nvSpPr>
          <p:cNvPr id="83" name="TextBox 82">
            <a:extLst>
              <a:ext uri="{FF2B5EF4-FFF2-40B4-BE49-F238E27FC236}">
                <a16:creationId xmlns:a16="http://schemas.microsoft.com/office/drawing/2014/main" id="{387C37EC-C6B7-48B5-9CB9-00FE325E95CF}"/>
              </a:ext>
            </a:extLst>
          </p:cNvPr>
          <p:cNvSpPr txBox="1"/>
          <p:nvPr/>
        </p:nvSpPr>
        <p:spPr>
          <a:xfrm>
            <a:off x="4875011" y="29715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84" name="TextBox 83">
            <a:extLst>
              <a:ext uri="{FF2B5EF4-FFF2-40B4-BE49-F238E27FC236}">
                <a16:creationId xmlns:a16="http://schemas.microsoft.com/office/drawing/2014/main" id="{F34EDB3A-CDB7-474C-95A0-466C74BF5115}"/>
              </a:ext>
            </a:extLst>
          </p:cNvPr>
          <p:cNvSpPr txBox="1"/>
          <p:nvPr/>
        </p:nvSpPr>
        <p:spPr>
          <a:xfrm>
            <a:off x="6470656" y="2798197"/>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5" name="TextBox 84">
            <a:extLst>
              <a:ext uri="{FF2B5EF4-FFF2-40B4-BE49-F238E27FC236}">
                <a16:creationId xmlns:a16="http://schemas.microsoft.com/office/drawing/2014/main" id="{21BDC84A-6307-49A8-BD77-DAE07227CDA9}"/>
              </a:ext>
            </a:extLst>
          </p:cNvPr>
          <p:cNvSpPr txBox="1"/>
          <p:nvPr/>
        </p:nvSpPr>
        <p:spPr>
          <a:xfrm>
            <a:off x="8689058" y="2803759"/>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sp>
        <p:nvSpPr>
          <p:cNvPr id="86" name="TextBox 85">
            <a:extLst>
              <a:ext uri="{FF2B5EF4-FFF2-40B4-BE49-F238E27FC236}">
                <a16:creationId xmlns:a16="http://schemas.microsoft.com/office/drawing/2014/main" id="{2B4B1D35-510D-4417-87AB-E1D79AFA293D}"/>
              </a:ext>
            </a:extLst>
          </p:cNvPr>
          <p:cNvSpPr txBox="1"/>
          <p:nvPr/>
        </p:nvSpPr>
        <p:spPr>
          <a:xfrm>
            <a:off x="11008197" y="2825734"/>
            <a:ext cx="631231"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87" name="Straight Connector 86">
            <a:extLst>
              <a:ext uri="{FF2B5EF4-FFF2-40B4-BE49-F238E27FC236}">
                <a16:creationId xmlns:a16="http://schemas.microsoft.com/office/drawing/2014/main" id="{355A29AE-B258-42B8-90C3-602FC16433D1}"/>
              </a:ext>
            </a:extLst>
          </p:cNvPr>
          <p:cNvCxnSpPr>
            <a:cxnSpLocks/>
          </p:cNvCxnSpPr>
          <p:nvPr/>
        </p:nvCxnSpPr>
        <p:spPr>
          <a:xfrm>
            <a:off x="4931861"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9" name="Straight Connector 88">
            <a:extLst>
              <a:ext uri="{FF2B5EF4-FFF2-40B4-BE49-F238E27FC236}">
                <a16:creationId xmlns:a16="http://schemas.microsoft.com/office/drawing/2014/main" id="{5FB34B7B-5CFB-4BDC-A635-91339CB9FA68}"/>
              </a:ext>
            </a:extLst>
          </p:cNvPr>
          <p:cNvCxnSpPr>
            <a:cxnSpLocks/>
          </p:cNvCxnSpPr>
          <p:nvPr/>
        </p:nvCxnSpPr>
        <p:spPr>
          <a:xfrm>
            <a:off x="7190858" y="2953058"/>
            <a:ext cx="2098299"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0" name="Straight Connector 89">
            <a:extLst>
              <a:ext uri="{FF2B5EF4-FFF2-40B4-BE49-F238E27FC236}">
                <a16:creationId xmlns:a16="http://schemas.microsoft.com/office/drawing/2014/main" id="{701E8835-BE42-41AD-A2C4-A84A3589CDAB}"/>
              </a:ext>
            </a:extLst>
          </p:cNvPr>
          <p:cNvCxnSpPr>
            <a:cxnSpLocks/>
          </p:cNvCxnSpPr>
          <p:nvPr/>
        </p:nvCxnSpPr>
        <p:spPr>
          <a:xfrm>
            <a:off x="9462026" y="2982863"/>
            <a:ext cx="2098299" cy="0"/>
          </a:xfrm>
          <a:prstGeom prst="line">
            <a:avLst/>
          </a:prstGeom>
        </p:spPr>
        <p:style>
          <a:lnRef idx="1">
            <a:schemeClr val="accent3"/>
          </a:lnRef>
          <a:fillRef idx="0">
            <a:schemeClr val="accent3"/>
          </a:fillRef>
          <a:effectRef idx="0">
            <a:schemeClr val="accent3"/>
          </a:effectRef>
          <a:fontRef idx="minor">
            <a:schemeClr val="tx1"/>
          </a:fontRef>
        </p:style>
      </p:cxnSp>
      <p:sp>
        <p:nvSpPr>
          <p:cNvPr id="92" name="Rectangle 91">
            <a:extLst>
              <a:ext uri="{FF2B5EF4-FFF2-40B4-BE49-F238E27FC236}">
                <a16:creationId xmlns:a16="http://schemas.microsoft.com/office/drawing/2014/main" id="{247B9E95-BF09-44E8-AC60-AD4F9878B5FB}"/>
              </a:ext>
            </a:extLst>
          </p:cNvPr>
          <p:cNvSpPr/>
          <p:nvPr/>
        </p:nvSpPr>
        <p:spPr>
          <a:xfrm>
            <a:off x="5890572" y="29968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95" name="Picture 94" descr="A picture containing drawing&#10;&#10;Description automatically generated">
            <a:extLst>
              <a:ext uri="{FF2B5EF4-FFF2-40B4-BE49-F238E27FC236}">
                <a16:creationId xmlns:a16="http://schemas.microsoft.com/office/drawing/2014/main" id="{F195CA40-8582-4C87-9676-6575191CD8E3}"/>
              </a:ext>
            </a:extLst>
          </p:cNvPr>
          <p:cNvPicPr>
            <a:picLocks noChangeAspect="1"/>
          </p:cNvPicPr>
          <p:nvPr/>
        </p:nvPicPr>
        <p:blipFill>
          <a:blip r:embed="rId5"/>
          <a:stretch>
            <a:fillRect/>
          </a:stretch>
        </p:blipFill>
        <p:spPr>
          <a:xfrm>
            <a:off x="4977904" y="3390301"/>
            <a:ext cx="134046" cy="134046"/>
          </a:xfrm>
          <a:prstGeom prst="rect">
            <a:avLst/>
          </a:prstGeom>
        </p:spPr>
      </p:pic>
      <p:sp>
        <p:nvSpPr>
          <p:cNvPr id="96" name="TextBox 95">
            <a:extLst>
              <a:ext uri="{FF2B5EF4-FFF2-40B4-BE49-F238E27FC236}">
                <a16:creationId xmlns:a16="http://schemas.microsoft.com/office/drawing/2014/main" id="{A56BB210-0EA1-4054-B25A-31628AE6337D}"/>
              </a:ext>
            </a:extLst>
          </p:cNvPr>
          <p:cNvSpPr txBox="1"/>
          <p:nvPr/>
        </p:nvSpPr>
        <p:spPr>
          <a:xfrm>
            <a:off x="5997811" y="29761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97" name="Rectangle 96">
            <a:extLst>
              <a:ext uri="{FF2B5EF4-FFF2-40B4-BE49-F238E27FC236}">
                <a16:creationId xmlns:a16="http://schemas.microsoft.com/office/drawing/2014/main" id="{0EC43C9C-0AC7-4099-9897-2720B924E786}"/>
              </a:ext>
            </a:extLst>
          </p:cNvPr>
          <p:cNvSpPr/>
          <p:nvPr/>
        </p:nvSpPr>
        <p:spPr>
          <a:xfrm>
            <a:off x="6472220" y="29932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99" name="TextBox 98">
            <a:extLst>
              <a:ext uri="{FF2B5EF4-FFF2-40B4-BE49-F238E27FC236}">
                <a16:creationId xmlns:a16="http://schemas.microsoft.com/office/drawing/2014/main" id="{23F68B41-7D35-4D13-BDC7-860A7A96F9ED}"/>
              </a:ext>
            </a:extLst>
          </p:cNvPr>
          <p:cNvSpPr txBox="1"/>
          <p:nvPr/>
        </p:nvSpPr>
        <p:spPr>
          <a:xfrm>
            <a:off x="6586644" y="29761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00" name="Picture 99" descr="A picture containing red, black, sign, sitting&#10;&#10;Description automatically generated">
            <a:extLst>
              <a:ext uri="{FF2B5EF4-FFF2-40B4-BE49-F238E27FC236}">
                <a16:creationId xmlns:a16="http://schemas.microsoft.com/office/drawing/2014/main" id="{F78C2648-5846-4894-818D-26E373560DDF}"/>
              </a:ext>
            </a:extLst>
          </p:cNvPr>
          <p:cNvPicPr>
            <a:picLocks noChangeAspect="1"/>
          </p:cNvPicPr>
          <p:nvPr/>
        </p:nvPicPr>
        <p:blipFill>
          <a:blip r:embed="rId6"/>
          <a:stretch>
            <a:fillRect/>
          </a:stretch>
        </p:blipFill>
        <p:spPr>
          <a:xfrm>
            <a:off x="4986747" y="3601129"/>
            <a:ext cx="114350" cy="114350"/>
          </a:xfrm>
          <a:prstGeom prst="rect">
            <a:avLst/>
          </a:prstGeom>
        </p:spPr>
      </p:pic>
      <p:sp>
        <p:nvSpPr>
          <p:cNvPr id="101" name="TextBox 100">
            <a:extLst>
              <a:ext uri="{FF2B5EF4-FFF2-40B4-BE49-F238E27FC236}">
                <a16:creationId xmlns:a16="http://schemas.microsoft.com/office/drawing/2014/main" id="{A32A6A66-93E7-4C03-A270-19F38E290277}"/>
              </a:ext>
            </a:extLst>
          </p:cNvPr>
          <p:cNvSpPr txBox="1"/>
          <p:nvPr/>
        </p:nvSpPr>
        <p:spPr>
          <a:xfrm>
            <a:off x="5118631" y="33417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02" name="TextBox 101">
            <a:extLst>
              <a:ext uri="{FF2B5EF4-FFF2-40B4-BE49-F238E27FC236}">
                <a16:creationId xmlns:a16="http://schemas.microsoft.com/office/drawing/2014/main" id="{2800E9A8-466A-40CA-B9C5-05D3D9C2AD6F}"/>
              </a:ext>
            </a:extLst>
          </p:cNvPr>
          <p:cNvSpPr txBox="1"/>
          <p:nvPr/>
        </p:nvSpPr>
        <p:spPr>
          <a:xfrm>
            <a:off x="5125312" y="35372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0" name="TextBox 109">
            <a:extLst>
              <a:ext uri="{FF2B5EF4-FFF2-40B4-BE49-F238E27FC236}">
                <a16:creationId xmlns:a16="http://schemas.microsoft.com/office/drawing/2014/main" id="{7FD49A5E-CD6E-4EDA-B15C-DE0F76C40D62}"/>
              </a:ext>
            </a:extLst>
          </p:cNvPr>
          <p:cNvSpPr txBox="1"/>
          <p:nvPr/>
        </p:nvSpPr>
        <p:spPr>
          <a:xfrm>
            <a:off x="7154080" y="2987341"/>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11" name="Rectangle 110">
            <a:extLst>
              <a:ext uri="{FF2B5EF4-FFF2-40B4-BE49-F238E27FC236}">
                <a16:creationId xmlns:a16="http://schemas.microsoft.com/office/drawing/2014/main" id="{F87443CE-9203-43F4-A3D5-39FEF3EE4CFC}"/>
              </a:ext>
            </a:extLst>
          </p:cNvPr>
          <p:cNvSpPr/>
          <p:nvPr/>
        </p:nvSpPr>
        <p:spPr>
          <a:xfrm>
            <a:off x="8169641" y="3012680"/>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12" name="Picture 111" descr="A picture containing drawing&#10;&#10;Description automatically generated">
            <a:extLst>
              <a:ext uri="{FF2B5EF4-FFF2-40B4-BE49-F238E27FC236}">
                <a16:creationId xmlns:a16="http://schemas.microsoft.com/office/drawing/2014/main" id="{1375C909-D85F-46DF-807B-FB3C3E5DB666}"/>
              </a:ext>
            </a:extLst>
          </p:cNvPr>
          <p:cNvPicPr>
            <a:picLocks noChangeAspect="1"/>
          </p:cNvPicPr>
          <p:nvPr/>
        </p:nvPicPr>
        <p:blipFill>
          <a:blip r:embed="rId5"/>
          <a:stretch>
            <a:fillRect/>
          </a:stretch>
        </p:blipFill>
        <p:spPr>
          <a:xfrm>
            <a:off x="7256973" y="3406092"/>
            <a:ext cx="134046" cy="134046"/>
          </a:xfrm>
          <a:prstGeom prst="rect">
            <a:avLst/>
          </a:prstGeom>
        </p:spPr>
      </p:pic>
      <p:sp>
        <p:nvSpPr>
          <p:cNvPr id="113" name="TextBox 112">
            <a:extLst>
              <a:ext uri="{FF2B5EF4-FFF2-40B4-BE49-F238E27FC236}">
                <a16:creationId xmlns:a16="http://schemas.microsoft.com/office/drawing/2014/main" id="{2A3743EA-D562-4ACF-884B-FF27F57EC28C}"/>
              </a:ext>
            </a:extLst>
          </p:cNvPr>
          <p:cNvSpPr txBox="1"/>
          <p:nvPr/>
        </p:nvSpPr>
        <p:spPr>
          <a:xfrm>
            <a:off x="8276880" y="2991906"/>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14" name="Rectangle 113">
            <a:extLst>
              <a:ext uri="{FF2B5EF4-FFF2-40B4-BE49-F238E27FC236}">
                <a16:creationId xmlns:a16="http://schemas.microsoft.com/office/drawing/2014/main" id="{DDB6D2F1-E62C-44BA-BE53-7B500C6FCBE6}"/>
              </a:ext>
            </a:extLst>
          </p:cNvPr>
          <p:cNvSpPr/>
          <p:nvPr/>
        </p:nvSpPr>
        <p:spPr>
          <a:xfrm>
            <a:off x="8751289" y="3009066"/>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15" name="TextBox 114">
            <a:extLst>
              <a:ext uri="{FF2B5EF4-FFF2-40B4-BE49-F238E27FC236}">
                <a16:creationId xmlns:a16="http://schemas.microsoft.com/office/drawing/2014/main" id="{B90E460C-88DC-4198-8C4A-BF8BE0BD6551}"/>
              </a:ext>
            </a:extLst>
          </p:cNvPr>
          <p:cNvSpPr txBox="1"/>
          <p:nvPr/>
        </p:nvSpPr>
        <p:spPr>
          <a:xfrm>
            <a:off x="8865713" y="2991906"/>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16" name="Picture 115" descr="A picture containing red, black, sign, sitting&#10;&#10;Description automatically generated">
            <a:extLst>
              <a:ext uri="{FF2B5EF4-FFF2-40B4-BE49-F238E27FC236}">
                <a16:creationId xmlns:a16="http://schemas.microsoft.com/office/drawing/2014/main" id="{4496FFAD-7DF1-48E7-A790-1FD34BDFB0F6}"/>
              </a:ext>
            </a:extLst>
          </p:cNvPr>
          <p:cNvPicPr>
            <a:picLocks noChangeAspect="1"/>
          </p:cNvPicPr>
          <p:nvPr/>
        </p:nvPicPr>
        <p:blipFill>
          <a:blip r:embed="rId6"/>
          <a:stretch>
            <a:fillRect/>
          </a:stretch>
        </p:blipFill>
        <p:spPr>
          <a:xfrm>
            <a:off x="7265816" y="3616920"/>
            <a:ext cx="114350" cy="114350"/>
          </a:xfrm>
          <a:prstGeom prst="rect">
            <a:avLst/>
          </a:prstGeom>
        </p:spPr>
      </p:pic>
      <p:sp>
        <p:nvSpPr>
          <p:cNvPr id="117" name="TextBox 116">
            <a:extLst>
              <a:ext uri="{FF2B5EF4-FFF2-40B4-BE49-F238E27FC236}">
                <a16:creationId xmlns:a16="http://schemas.microsoft.com/office/drawing/2014/main" id="{D06208B8-1F1F-4649-8496-0BEC175EAB2F}"/>
              </a:ext>
            </a:extLst>
          </p:cNvPr>
          <p:cNvSpPr txBox="1"/>
          <p:nvPr/>
        </p:nvSpPr>
        <p:spPr>
          <a:xfrm>
            <a:off x="7397700" y="335751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18" name="TextBox 117">
            <a:extLst>
              <a:ext uri="{FF2B5EF4-FFF2-40B4-BE49-F238E27FC236}">
                <a16:creationId xmlns:a16="http://schemas.microsoft.com/office/drawing/2014/main" id="{DE460D2B-EFF7-4E4C-B2E1-89CABB33BC9B}"/>
              </a:ext>
            </a:extLst>
          </p:cNvPr>
          <p:cNvSpPr txBox="1"/>
          <p:nvPr/>
        </p:nvSpPr>
        <p:spPr>
          <a:xfrm>
            <a:off x="7404381" y="3553004"/>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19" name="TextBox 118">
            <a:extLst>
              <a:ext uri="{FF2B5EF4-FFF2-40B4-BE49-F238E27FC236}">
                <a16:creationId xmlns:a16="http://schemas.microsoft.com/office/drawing/2014/main" id="{1B96DF74-86D0-46FD-8884-7A7B982F143F}"/>
              </a:ext>
            </a:extLst>
          </p:cNvPr>
          <p:cNvSpPr txBox="1"/>
          <p:nvPr/>
        </p:nvSpPr>
        <p:spPr>
          <a:xfrm>
            <a:off x="9405079" y="2999650"/>
            <a:ext cx="2067850"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sp>
        <p:nvSpPr>
          <p:cNvPr id="120" name="Rectangle 119">
            <a:extLst>
              <a:ext uri="{FF2B5EF4-FFF2-40B4-BE49-F238E27FC236}">
                <a16:creationId xmlns:a16="http://schemas.microsoft.com/office/drawing/2014/main" id="{F45A9E7A-7B74-410D-B9B8-455D9B41B026}"/>
              </a:ext>
            </a:extLst>
          </p:cNvPr>
          <p:cNvSpPr/>
          <p:nvPr/>
        </p:nvSpPr>
        <p:spPr>
          <a:xfrm>
            <a:off x="10420640" y="3024989"/>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pic>
        <p:nvPicPr>
          <p:cNvPr id="121" name="Picture 120" descr="A picture containing drawing&#10;&#10;Description automatically generated">
            <a:extLst>
              <a:ext uri="{FF2B5EF4-FFF2-40B4-BE49-F238E27FC236}">
                <a16:creationId xmlns:a16="http://schemas.microsoft.com/office/drawing/2014/main" id="{D39DBAF8-928C-4151-952D-A4001D57EFFB}"/>
              </a:ext>
            </a:extLst>
          </p:cNvPr>
          <p:cNvPicPr>
            <a:picLocks noChangeAspect="1"/>
          </p:cNvPicPr>
          <p:nvPr/>
        </p:nvPicPr>
        <p:blipFill>
          <a:blip r:embed="rId5"/>
          <a:stretch>
            <a:fillRect/>
          </a:stretch>
        </p:blipFill>
        <p:spPr>
          <a:xfrm>
            <a:off x="9507972" y="3418401"/>
            <a:ext cx="134046" cy="134046"/>
          </a:xfrm>
          <a:prstGeom prst="rect">
            <a:avLst/>
          </a:prstGeom>
        </p:spPr>
      </p:pic>
      <p:sp>
        <p:nvSpPr>
          <p:cNvPr id="122" name="TextBox 121">
            <a:extLst>
              <a:ext uri="{FF2B5EF4-FFF2-40B4-BE49-F238E27FC236}">
                <a16:creationId xmlns:a16="http://schemas.microsoft.com/office/drawing/2014/main" id="{718FDCF7-E3A5-44E4-ACB2-4A5DE3A9D40B}"/>
              </a:ext>
            </a:extLst>
          </p:cNvPr>
          <p:cNvSpPr txBox="1"/>
          <p:nvPr/>
        </p:nvSpPr>
        <p:spPr>
          <a:xfrm>
            <a:off x="10527879" y="30042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23" name="Rectangle 122">
            <a:extLst>
              <a:ext uri="{FF2B5EF4-FFF2-40B4-BE49-F238E27FC236}">
                <a16:creationId xmlns:a16="http://schemas.microsoft.com/office/drawing/2014/main" id="{B0FC66B9-5C9D-430D-9107-10FD4349145F}"/>
              </a:ext>
            </a:extLst>
          </p:cNvPr>
          <p:cNvSpPr/>
          <p:nvPr/>
        </p:nvSpPr>
        <p:spPr>
          <a:xfrm>
            <a:off x="11002288" y="3021375"/>
            <a:ext cx="531246" cy="179264"/>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4" name="TextBox 123">
            <a:extLst>
              <a:ext uri="{FF2B5EF4-FFF2-40B4-BE49-F238E27FC236}">
                <a16:creationId xmlns:a16="http://schemas.microsoft.com/office/drawing/2014/main" id="{0540665C-0C15-4526-BDB8-B5052A5272CB}"/>
              </a:ext>
            </a:extLst>
          </p:cNvPr>
          <p:cNvSpPr txBox="1"/>
          <p:nvPr/>
        </p:nvSpPr>
        <p:spPr>
          <a:xfrm>
            <a:off x="11116712" y="3004215"/>
            <a:ext cx="435491"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No</a:t>
            </a:r>
          </a:p>
        </p:txBody>
      </p:sp>
      <p:pic>
        <p:nvPicPr>
          <p:cNvPr id="125" name="Picture 124" descr="A picture containing red, black, sign, sitting&#10;&#10;Description automatically generated">
            <a:extLst>
              <a:ext uri="{FF2B5EF4-FFF2-40B4-BE49-F238E27FC236}">
                <a16:creationId xmlns:a16="http://schemas.microsoft.com/office/drawing/2014/main" id="{8722D53F-9896-477B-A37F-62188E793D5D}"/>
              </a:ext>
            </a:extLst>
          </p:cNvPr>
          <p:cNvPicPr>
            <a:picLocks noChangeAspect="1"/>
          </p:cNvPicPr>
          <p:nvPr/>
        </p:nvPicPr>
        <p:blipFill>
          <a:blip r:embed="rId6"/>
          <a:stretch>
            <a:fillRect/>
          </a:stretch>
        </p:blipFill>
        <p:spPr>
          <a:xfrm>
            <a:off x="9516815" y="3629229"/>
            <a:ext cx="114350" cy="114350"/>
          </a:xfrm>
          <a:prstGeom prst="rect">
            <a:avLst/>
          </a:prstGeom>
        </p:spPr>
      </p:pic>
      <p:sp>
        <p:nvSpPr>
          <p:cNvPr id="126" name="TextBox 125">
            <a:extLst>
              <a:ext uri="{FF2B5EF4-FFF2-40B4-BE49-F238E27FC236}">
                <a16:creationId xmlns:a16="http://schemas.microsoft.com/office/drawing/2014/main" id="{AEF1BC60-7583-4C2E-BEA8-002E401E0F39}"/>
              </a:ext>
            </a:extLst>
          </p:cNvPr>
          <p:cNvSpPr txBox="1"/>
          <p:nvPr/>
        </p:nvSpPr>
        <p:spPr>
          <a:xfrm>
            <a:off x="9648699" y="336982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27" name="TextBox 126">
            <a:extLst>
              <a:ext uri="{FF2B5EF4-FFF2-40B4-BE49-F238E27FC236}">
                <a16:creationId xmlns:a16="http://schemas.microsoft.com/office/drawing/2014/main" id="{2C63D0A5-F200-44A6-A12C-1822A97152F4}"/>
              </a:ext>
            </a:extLst>
          </p:cNvPr>
          <p:cNvSpPr txBox="1"/>
          <p:nvPr/>
        </p:nvSpPr>
        <p:spPr>
          <a:xfrm>
            <a:off x="9655380" y="3565313"/>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34" name="Rectangle 133">
            <a:extLst>
              <a:ext uri="{FF2B5EF4-FFF2-40B4-BE49-F238E27FC236}">
                <a16:creationId xmlns:a16="http://schemas.microsoft.com/office/drawing/2014/main" id="{DA8B1676-69F8-4E05-B44A-3B451136523F}"/>
              </a:ext>
            </a:extLst>
          </p:cNvPr>
          <p:cNvSpPr/>
          <p:nvPr/>
        </p:nvSpPr>
        <p:spPr>
          <a:xfrm>
            <a:off x="2289110" y="4920343"/>
            <a:ext cx="1020147" cy="15551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49" name="Rectangle 148">
            <a:extLst>
              <a:ext uri="{FF2B5EF4-FFF2-40B4-BE49-F238E27FC236}">
                <a16:creationId xmlns:a16="http://schemas.microsoft.com/office/drawing/2014/main" id="{F59AAFA0-4555-4502-B070-0D59E5DCFEBD}"/>
              </a:ext>
            </a:extLst>
          </p:cNvPr>
          <p:cNvSpPr/>
          <p:nvPr/>
        </p:nvSpPr>
        <p:spPr>
          <a:xfrm>
            <a:off x="2504788" y="779774"/>
            <a:ext cx="9111274" cy="596314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0" name="Rectangle 129">
            <a:extLst>
              <a:ext uri="{FF2B5EF4-FFF2-40B4-BE49-F238E27FC236}">
                <a16:creationId xmlns:a16="http://schemas.microsoft.com/office/drawing/2014/main" id="{F1B14A57-C60B-4693-873E-8464A4A9161F}"/>
              </a:ext>
            </a:extLst>
          </p:cNvPr>
          <p:cNvSpPr/>
          <p:nvPr/>
        </p:nvSpPr>
        <p:spPr>
          <a:xfrm>
            <a:off x="4738717" y="1633789"/>
            <a:ext cx="3674842" cy="35130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1" name="TextBox 130">
            <a:extLst>
              <a:ext uri="{FF2B5EF4-FFF2-40B4-BE49-F238E27FC236}">
                <a16:creationId xmlns:a16="http://schemas.microsoft.com/office/drawing/2014/main" id="{8FD82D43-5DE1-442D-9208-095C21392912}"/>
              </a:ext>
            </a:extLst>
          </p:cNvPr>
          <p:cNvSpPr txBox="1"/>
          <p:nvPr/>
        </p:nvSpPr>
        <p:spPr>
          <a:xfrm>
            <a:off x="4785226" y="1669234"/>
            <a:ext cx="3606594"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EsterExample17 (15 reviews) </a:t>
            </a:r>
          </a:p>
        </p:txBody>
      </p:sp>
      <p:pic>
        <p:nvPicPr>
          <p:cNvPr id="132" name="Picture 131" descr="A picture containing drawing&#10;&#10;Description automatically generated">
            <a:extLst>
              <a:ext uri="{FF2B5EF4-FFF2-40B4-BE49-F238E27FC236}">
                <a16:creationId xmlns:a16="http://schemas.microsoft.com/office/drawing/2014/main" id="{B33906F7-0528-4658-820A-83A98F32790D}"/>
              </a:ext>
            </a:extLst>
          </p:cNvPr>
          <p:cNvPicPr>
            <a:picLocks noChangeAspect="1"/>
          </p:cNvPicPr>
          <p:nvPr/>
        </p:nvPicPr>
        <p:blipFill>
          <a:blip r:embed="rId5"/>
          <a:stretch>
            <a:fillRect/>
          </a:stretch>
        </p:blipFill>
        <p:spPr>
          <a:xfrm>
            <a:off x="4885515" y="1945439"/>
            <a:ext cx="390142" cy="390142"/>
          </a:xfrm>
          <a:prstGeom prst="rect">
            <a:avLst/>
          </a:prstGeom>
        </p:spPr>
      </p:pic>
      <p:sp>
        <p:nvSpPr>
          <p:cNvPr id="133" name="TextBox 132">
            <a:extLst>
              <a:ext uri="{FF2B5EF4-FFF2-40B4-BE49-F238E27FC236}">
                <a16:creationId xmlns:a16="http://schemas.microsoft.com/office/drawing/2014/main" id="{0A43CD33-14ED-41B3-9E18-13CA61E2A6CB}"/>
              </a:ext>
            </a:extLst>
          </p:cNvPr>
          <p:cNvSpPr txBox="1"/>
          <p:nvPr/>
        </p:nvSpPr>
        <p:spPr>
          <a:xfrm>
            <a:off x="5379094" y="1895214"/>
            <a:ext cx="3606594"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(80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135" name="TextBox 134">
            <a:extLst>
              <a:ext uri="{FF2B5EF4-FFF2-40B4-BE49-F238E27FC236}">
                <a16:creationId xmlns:a16="http://schemas.microsoft.com/office/drawing/2014/main" id="{D5AD600A-497F-4F2E-8449-48E7F62D28B9}"/>
              </a:ext>
            </a:extLst>
          </p:cNvPr>
          <p:cNvSpPr txBox="1"/>
          <p:nvPr/>
        </p:nvSpPr>
        <p:spPr>
          <a:xfrm>
            <a:off x="4761378" y="2296021"/>
            <a:ext cx="3606594"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May 5th 2020</a:t>
            </a:r>
          </a:p>
        </p:txBody>
      </p:sp>
      <p:sp>
        <p:nvSpPr>
          <p:cNvPr id="136" name="TextBox 135">
            <a:extLst>
              <a:ext uri="{FF2B5EF4-FFF2-40B4-BE49-F238E27FC236}">
                <a16:creationId xmlns:a16="http://schemas.microsoft.com/office/drawing/2014/main" id="{A2060865-478F-409B-A90A-6B8FB09105D4}"/>
              </a:ext>
            </a:extLst>
          </p:cNvPr>
          <p:cNvSpPr txBox="1"/>
          <p:nvPr/>
        </p:nvSpPr>
        <p:spPr>
          <a:xfrm>
            <a:off x="4743559" y="2435025"/>
            <a:ext cx="3606594" cy="163121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
        <p:nvSpPr>
          <p:cNvPr id="137" name="TextBox 136">
            <a:extLst>
              <a:ext uri="{FF2B5EF4-FFF2-40B4-BE49-F238E27FC236}">
                <a16:creationId xmlns:a16="http://schemas.microsoft.com/office/drawing/2014/main" id="{DEE63D51-C7DC-465F-B21B-444777C5E353}"/>
              </a:ext>
            </a:extLst>
          </p:cNvPr>
          <p:cNvSpPr txBox="1"/>
          <p:nvPr/>
        </p:nvSpPr>
        <p:spPr>
          <a:xfrm>
            <a:off x="4718002" y="4167660"/>
            <a:ext cx="3606594"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141" name="Picture 140" descr="A picture containing drawing&#10;&#10;Description automatically generated">
            <a:extLst>
              <a:ext uri="{FF2B5EF4-FFF2-40B4-BE49-F238E27FC236}">
                <a16:creationId xmlns:a16="http://schemas.microsoft.com/office/drawing/2014/main" id="{02F3B1F1-35FC-4AD1-AA79-7F50DA83ABDC}"/>
              </a:ext>
            </a:extLst>
          </p:cNvPr>
          <p:cNvPicPr>
            <a:picLocks noChangeAspect="1"/>
          </p:cNvPicPr>
          <p:nvPr/>
        </p:nvPicPr>
        <p:blipFill>
          <a:blip r:embed="rId5"/>
          <a:stretch>
            <a:fillRect/>
          </a:stretch>
        </p:blipFill>
        <p:spPr>
          <a:xfrm>
            <a:off x="4796469" y="4474105"/>
            <a:ext cx="233793" cy="233793"/>
          </a:xfrm>
          <a:prstGeom prst="rect">
            <a:avLst/>
          </a:prstGeom>
        </p:spPr>
      </p:pic>
      <p:pic>
        <p:nvPicPr>
          <p:cNvPr id="144" name="Picture 143" descr="A picture containing red, black, sign, sitting&#10;&#10;Description automatically generated">
            <a:extLst>
              <a:ext uri="{FF2B5EF4-FFF2-40B4-BE49-F238E27FC236}">
                <a16:creationId xmlns:a16="http://schemas.microsoft.com/office/drawing/2014/main" id="{D9B728D1-FAC6-4FED-BC57-ADBF9568FB23}"/>
              </a:ext>
            </a:extLst>
          </p:cNvPr>
          <p:cNvPicPr>
            <a:picLocks noChangeAspect="1"/>
          </p:cNvPicPr>
          <p:nvPr/>
        </p:nvPicPr>
        <p:blipFill>
          <a:blip r:embed="rId6"/>
          <a:stretch>
            <a:fillRect/>
          </a:stretch>
        </p:blipFill>
        <p:spPr>
          <a:xfrm>
            <a:off x="4790504" y="4804799"/>
            <a:ext cx="199441" cy="199441"/>
          </a:xfrm>
          <a:prstGeom prst="rect">
            <a:avLst/>
          </a:prstGeom>
        </p:spPr>
      </p:pic>
      <p:sp>
        <p:nvSpPr>
          <p:cNvPr id="145" name="TextBox 144">
            <a:extLst>
              <a:ext uri="{FF2B5EF4-FFF2-40B4-BE49-F238E27FC236}">
                <a16:creationId xmlns:a16="http://schemas.microsoft.com/office/drawing/2014/main" id="{24799CAE-3BD2-41C6-915A-5C32763D8F7B}"/>
              </a:ext>
            </a:extLst>
          </p:cNvPr>
          <p:cNvSpPr txBox="1"/>
          <p:nvPr/>
        </p:nvSpPr>
        <p:spPr>
          <a:xfrm>
            <a:off x="5023707" y="4477842"/>
            <a:ext cx="2962476"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48" name="TextBox 147">
            <a:extLst>
              <a:ext uri="{FF2B5EF4-FFF2-40B4-BE49-F238E27FC236}">
                <a16:creationId xmlns:a16="http://schemas.microsoft.com/office/drawing/2014/main" id="{28AD0761-DCC7-43F0-8AB9-89F182FC22CD}"/>
              </a:ext>
            </a:extLst>
          </p:cNvPr>
          <p:cNvSpPr txBox="1"/>
          <p:nvPr/>
        </p:nvSpPr>
        <p:spPr>
          <a:xfrm>
            <a:off x="5017818" y="4803977"/>
            <a:ext cx="2962476"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54" name="TextBox 153">
            <a:extLst>
              <a:ext uri="{FF2B5EF4-FFF2-40B4-BE49-F238E27FC236}">
                <a16:creationId xmlns:a16="http://schemas.microsoft.com/office/drawing/2014/main" id="{BAD4754D-7FDF-472E-A4E2-58FAC7777897}"/>
              </a:ext>
            </a:extLst>
          </p:cNvPr>
          <p:cNvSpPr txBox="1"/>
          <p:nvPr/>
        </p:nvSpPr>
        <p:spPr>
          <a:xfrm>
            <a:off x="6244087" y="4175749"/>
            <a:ext cx="759552"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55" name="TextBox 154">
            <a:extLst>
              <a:ext uri="{FF2B5EF4-FFF2-40B4-BE49-F238E27FC236}">
                <a16:creationId xmlns:a16="http://schemas.microsoft.com/office/drawing/2014/main" id="{95C17349-D76F-49BB-85DD-C6E762E8F513}"/>
              </a:ext>
            </a:extLst>
          </p:cNvPr>
          <p:cNvSpPr txBox="1"/>
          <p:nvPr/>
        </p:nvSpPr>
        <p:spPr>
          <a:xfrm>
            <a:off x="7235036" y="4186553"/>
            <a:ext cx="759552"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156" name="TextBox 155">
            <a:extLst>
              <a:ext uri="{FF2B5EF4-FFF2-40B4-BE49-F238E27FC236}">
                <a16:creationId xmlns:a16="http://schemas.microsoft.com/office/drawing/2014/main" id="{F50E3D2E-B10D-43C7-A60E-9703A0729D36}"/>
              </a:ext>
            </a:extLst>
          </p:cNvPr>
          <p:cNvSpPr txBox="1"/>
          <p:nvPr/>
        </p:nvSpPr>
        <p:spPr>
          <a:xfrm>
            <a:off x="2008157" y="749708"/>
            <a:ext cx="952249"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a:t>
            </a:r>
          </a:p>
        </p:txBody>
      </p:sp>
      <p:sp>
        <p:nvSpPr>
          <p:cNvPr id="157" name="TextBox 156">
            <a:extLst>
              <a:ext uri="{FF2B5EF4-FFF2-40B4-BE49-F238E27FC236}">
                <a16:creationId xmlns:a16="http://schemas.microsoft.com/office/drawing/2014/main" id="{B2A41510-9A60-4373-B382-0569A2F45A5A}"/>
              </a:ext>
            </a:extLst>
          </p:cNvPr>
          <p:cNvSpPr txBox="1"/>
          <p:nvPr/>
        </p:nvSpPr>
        <p:spPr>
          <a:xfrm>
            <a:off x="2545252" y="760562"/>
            <a:ext cx="3618170" cy="276999"/>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1st: Time (Most Recent), 2nd: Review (Recommended)</a:t>
            </a:r>
          </a:p>
        </p:txBody>
      </p:sp>
      <p:sp>
        <p:nvSpPr>
          <p:cNvPr id="159" name="TextBox 158">
            <a:extLst>
              <a:ext uri="{FF2B5EF4-FFF2-40B4-BE49-F238E27FC236}">
                <a16:creationId xmlns:a16="http://schemas.microsoft.com/office/drawing/2014/main" id="{6AD082B2-794B-403B-AA20-4CED208FF274}"/>
              </a:ext>
            </a:extLst>
          </p:cNvPr>
          <p:cNvSpPr txBox="1"/>
          <p:nvPr/>
        </p:nvSpPr>
        <p:spPr>
          <a:xfrm>
            <a:off x="6034751" y="778154"/>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Time:</a:t>
            </a:r>
          </a:p>
        </p:txBody>
      </p:sp>
      <p:sp>
        <p:nvSpPr>
          <p:cNvPr id="160" name="TextBox 159">
            <a:extLst>
              <a:ext uri="{FF2B5EF4-FFF2-40B4-BE49-F238E27FC236}">
                <a16:creationId xmlns:a16="http://schemas.microsoft.com/office/drawing/2014/main" id="{60D49EC8-9D43-462A-B259-D22EBD1A4EFF}"/>
              </a:ext>
            </a:extLst>
          </p:cNvPr>
          <p:cNvSpPr txBox="1"/>
          <p:nvPr/>
        </p:nvSpPr>
        <p:spPr>
          <a:xfrm>
            <a:off x="7018403" y="791718"/>
            <a:ext cx="968535" cy="461665"/>
          </a:xfrm>
          <a:prstGeom prst="rect">
            <a:avLst/>
          </a:prstGeom>
          <a:noFill/>
        </p:spPr>
        <p:txBody>
          <a:bodyPr wrap="non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Most Recent</a:t>
            </a:r>
          </a:p>
          <a:p>
            <a:r>
              <a:rPr lang="fi-FI" sz="1200" noProof="1">
                <a:solidFill>
                  <a:srgbClr val="818181"/>
                </a:solidFill>
                <a:latin typeface="Times New Roman" panose="02020603050405020304" pitchFamily="18" charset="0"/>
                <a:cs typeface="Times New Roman" panose="02020603050405020304" pitchFamily="18" charset="0"/>
              </a:rPr>
              <a:t>The Oldest</a:t>
            </a:r>
          </a:p>
        </p:txBody>
      </p:sp>
      <p:sp>
        <p:nvSpPr>
          <p:cNvPr id="162" name="TextBox 161">
            <a:extLst>
              <a:ext uri="{FF2B5EF4-FFF2-40B4-BE49-F238E27FC236}">
                <a16:creationId xmlns:a16="http://schemas.microsoft.com/office/drawing/2014/main" id="{FFC38C14-7A83-4CA7-9B9E-B757C195DEAE}"/>
              </a:ext>
            </a:extLst>
          </p:cNvPr>
          <p:cNvSpPr txBox="1"/>
          <p:nvPr/>
        </p:nvSpPr>
        <p:spPr>
          <a:xfrm>
            <a:off x="9156828" y="783738"/>
            <a:ext cx="1426847" cy="461665"/>
          </a:xfrm>
          <a:prstGeom prst="rect">
            <a:avLst/>
          </a:prstGeom>
          <a:noFill/>
        </p:spPr>
        <p:txBody>
          <a:bodyPr wrap="square" rtlCol="0">
            <a:spAutoFit/>
          </a:bodyPr>
          <a:lstStyle/>
          <a:p>
            <a:r>
              <a:rPr lang="fi-FI" sz="1200" noProof="1">
                <a:solidFill>
                  <a:srgbClr val="FFFFFF"/>
                </a:solidFill>
                <a:latin typeface="Times New Roman" panose="02020603050405020304" pitchFamily="18" charset="0"/>
                <a:cs typeface="Times New Roman" panose="02020603050405020304" pitchFamily="18" charset="0"/>
              </a:rPr>
              <a:t>Recommended</a:t>
            </a:r>
          </a:p>
          <a:p>
            <a:r>
              <a:rPr lang="fi-FI" sz="1200" noProof="1">
                <a:solidFill>
                  <a:srgbClr val="818181"/>
                </a:solidFill>
                <a:latin typeface="Times New Roman" panose="02020603050405020304" pitchFamily="18" charset="0"/>
                <a:cs typeface="Times New Roman" panose="02020603050405020304" pitchFamily="18" charset="0"/>
              </a:rPr>
              <a:t>Not Recommended</a:t>
            </a:r>
          </a:p>
        </p:txBody>
      </p:sp>
      <p:sp>
        <p:nvSpPr>
          <p:cNvPr id="163" name="TextBox 162">
            <a:extLst>
              <a:ext uri="{FF2B5EF4-FFF2-40B4-BE49-F238E27FC236}">
                <a16:creationId xmlns:a16="http://schemas.microsoft.com/office/drawing/2014/main" id="{991EB68E-F5C8-4B5D-867E-C53D7477F9EF}"/>
              </a:ext>
            </a:extLst>
          </p:cNvPr>
          <p:cNvSpPr txBox="1"/>
          <p:nvPr/>
        </p:nvSpPr>
        <p:spPr>
          <a:xfrm>
            <a:off x="8027846" y="786505"/>
            <a:ext cx="1180527" cy="276999"/>
          </a:xfrm>
          <a:prstGeom prst="rect">
            <a:avLst/>
          </a:prstGeom>
          <a:noFill/>
        </p:spPr>
        <p:txBody>
          <a:bodyPr wrap="square" rtlCol="0">
            <a:spAutoFit/>
          </a:bodyPr>
          <a:lstStyle/>
          <a:p>
            <a:r>
              <a:rPr lang="fi-FI" sz="1200" noProof="1">
                <a:solidFill>
                  <a:schemeClr val="accent3"/>
                </a:solidFill>
                <a:latin typeface="Times New Roman" panose="02020603050405020304" pitchFamily="18" charset="0"/>
                <a:cs typeface="Times New Roman" panose="02020603050405020304" pitchFamily="18" charset="0"/>
              </a:rPr>
              <a:t>Sort by Review:</a:t>
            </a:r>
          </a:p>
        </p:txBody>
      </p:sp>
      <p:sp>
        <p:nvSpPr>
          <p:cNvPr id="164" name="TextBox 163">
            <a:extLst>
              <a:ext uri="{FF2B5EF4-FFF2-40B4-BE49-F238E27FC236}">
                <a16:creationId xmlns:a16="http://schemas.microsoft.com/office/drawing/2014/main" id="{2EF1550B-6615-465E-9E87-38268BCD295A}"/>
              </a:ext>
            </a:extLst>
          </p:cNvPr>
          <p:cNvSpPr txBox="1"/>
          <p:nvPr/>
        </p:nvSpPr>
        <p:spPr>
          <a:xfrm>
            <a:off x="7829477" y="3876358"/>
            <a:ext cx="1100947"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165" name="Straight Connector 164">
            <a:extLst>
              <a:ext uri="{FF2B5EF4-FFF2-40B4-BE49-F238E27FC236}">
                <a16:creationId xmlns:a16="http://schemas.microsoft.com/office/drawing/2014/main" id="{962090E4-3130-46AB-9BFF-F0AA363BF014}"/>
              </a:ext>
            </a:extLst>
          </p:cNvPr>
          <p:cNvCxnSpPr>
            <a:cxnSpLocks/>
          </p:cNvCxnSpPr>
          <p:nvPr/>
        </p:nvCxnSpPr>
        <p:spPr>
          <a:xfrm>
            <a:off x="4761378" y="4142249"/>
            <a:ext cx="3659701" cy="0"/>
          </a:xfrm>
          <a:prstGeom prst="line">
            <a:avLst/>
          </a:prstGeom>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86040F85-37B1-441D-AFB7-8D7FE5C1973A}"/>
              </a:ext>
            </a:extLst>
          </p:cNvPr>
          <p:cNvSpPr txBox="1"/>
          <p:nvPr/>
        </p:nvSpPr>
        <p:spPr>
          <a:xfrm>
            <a:off x="2530111" y="431932"/>
            <a:ext cx="1228221" cy="276999"/>
          </a:xfrm>
          <a:prstGeom prst="rect">
            <a:avLst/>
          </a:prstGeom>
          <a:noFill/>
        </p:spPr>
        <p:txBody>
          <a:bodyPr wrap="none" rtlCol="0">
            <a:spAutoFit/>
          </a:bodyPr>
          <a:lstStyle/>
          <a:p>
            <a:pPr lvl="0" algn="ctr"/>
            <a:r>
              <a:rPr lang="fi-FI" sz="1200" noProof="1">
                <a:solidFill>
                  <a:prstClr val="white"/>
                </a:solidFill>
                <a:latin typeface="Times New Roman" panose="02020603050405020304" pitchFamily="18" charset="0"/>
                <a:cs typeface="Times New Roman" panose="02020603050405020304" pitchFamily="18" charset="0"/>
              </a:rPr>
              <a:t>All User reviews</a:t>
            </a:r>
          </a:p>
        </p:txBody>
      </p:sp>
      <p:sp>
        <p:nvSpPr>
          <p:cNvPr id="23" name="Rectangle 22">
            <a:extLst>
              <a:ext uri="{FF2B5EF4-FFF2-40B4-BE49-F238E27FC236}">
                <a16:creationId xmlns:a16="http://schemas.microsoft.com/office/drawing/2014/main" id="{B1ED9624-B623-4836-B8AA-58859365BDF5}"/>
              </a:ext>
            </a:extLst>
          </p:cNvPr>
          <p:cNvSpPr/>
          <p:nvPr/>
        </p:nvSpPr>
        <p:spPr>
          <a:xfrm>
            <a:off x="12132927" y="-205176"/>
            <a:ext cx="69035" cy="7206849"/>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4" name="Rectangle 213">
            <a:extLst>
              <a:ext uri="{FF2B5EF4-FFF2-40B4-BE49-F238E27FC236}">
                <a16:creationId xmlns:a16="http://schemas.microsoft.com/office/drawing/2014/main" id="{4768B2FC-B6D3-4A20-85DA-6840512DA163}"/>
              </a:ext>
            </a:extLst>
          </p:cNvPr>
          <p:cNvSpPr/>
          <p:nvPr/>
        </p:nvSpPr>
        <p:spPr>
          <a:xfrm>
            <a:off x="12132927" y="-108068"/>
            <a:ext cx="72975" cy="1084672"/>
          </a:xfrm>
          <a:prstGeom prst="rect">
            <a:avLst/>
          </a:prstGeom>
          <a:solidFill>
            <a:srgbClr val="CE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pic>
        <p:nvPicPr>
          <p:cNvPr id="224" name="Picture 223" descr="A picture containing drawing&#10;&#10;Description automatically generated">
            <a:extLst>
              <a:ext uri="{FF2B5EF4-FFF2-40B4-BE49-F238E27FC236}">
                <a16:creationId xmlns:a16="http://schemas.microsoft.com/office/drawing/2014/main" id="{D3265E30-B936-4FD5-8A63-55AD7C28D3A6}"/>
              </a:ext>
            </a:extLst>
          </p:cNvPr>
          <p:cNvPicPr>
            <a:picLocks noChangeAspect="1"/>
          </p:cNvPicPr>
          <p:nvPr/>
        </p:nvPicPr>
        <p:blipFill>
          <a:blip r:embed="rId5"/>
          <a:stretch>
            <a:fillRect/>
          </a:stretch>
        </p:blipFill>
        <p:spPr>
          <a:xfrm>
            <a:off x="1873913" y="7165816"/>
            <a:ext cx="134046" cy="134046"/>
          </a:xfrm>
          <a:prstGeom prst="rect">
            <a:avLst/>
          </a:prstGeom>
        </p:spPr>
      </p:pic>
      <p:pic>
        <p:nvPicPr>
          <p:cNvPr id="225" name="Picture 224" descr="A picture containing red, black, sign, sitting&#10;&#10;Description automatically generated">
            <a:extLst>
              <a:ext uri="{FF2B5EF4-FFF2-40B4-BE49-F238E27FC236}">
                <a16:creationId xmlns:a16="http://schemas.microsoft.com/office/drawing/2014/main" id="{5C18E00F-BB50-46EE-80C9-6842DB81D700}"/>
              </a:ext>
            </a:extLst>
          </p:cNvPr>
          <p:cNvPicPr>
            <a:picLocks noChangeAspect="1"/>
          </p:cNvPicPr>
          <p:nvPr/>
        </p:nvPicPr>
        <p:blipFill>
          <a:blip r:embed="rId6"/>
          <a:stretch>
            <a:fillRect/>
          </a:stretch>
        </p:blipFill>
        <p:spPr>
          <a:xfrm>
            <a:off x="1882756" y="7376644"/>
            <a:ext cx="114350" cy="114350"/>
          </a:xfrm>
          <a:prstGeom prst="rect">
            <a:avLst/>
          </a:prstGeom>
        </p:spPr>
      </p:pic>
      <p:sp>
        <p:nvSpPr>
          <p:cNvPr id="226" name="TextBox 225">
            <a:extLst>
              <a:ext uri="{FF2B5EF4-FFF2-40B4-BE49-F238E27FC236}">
                <a16:creationId xmlns:a16="http://schemas.microsoft.com/office/drawing/2014/main" id="{B276D0F4-E81D-4482-A778-76BB605E968F}"/>
              </a:ext>
            </a:extLst>
          </p:cNvPr>
          <p:cNvSpPr txBox="1"/>
          <p:nvPr/>
        </p:nvSpPr>
        <p:spPr>
          <a:xfrm>
            <a:off x="2014640" y="7117238"/>
            <a:ext cx="1698543"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27 people found this review helpful</a:t>
            </a:r>
          </a:p>
        </p:txBody>
      </p:sp>
      <p:sp>
        <p:nvSpPr>
          <p:cNvPr id="227" name="TextBox 226">
            <a:extLst>
              <a:ext uri="{FF2B5EF4-FFF2-40B4-BE49-F238E27FC236}">
                <a16:creationId xmlns:a16="http://schemas.microsoft.com/office/drawing/2014/main" id="{7EB0F684-DB3A-4912-B8CC-663352BAECA3}"/>
              </a:ext>
            </a:extLst>
          </p:cNvPr>
          <p:cNvSpPr txBox="1"/>
          <p:nvPr/>
        </p:nvSpPr>
        <p:spPr>
          <a:xfrm>
            <a:off x="2021321" y="7312728"/>
            <a:ext cx="1827875"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10 people found this review unhelpful</a:t>
            </a:r>
          </a:p>
        </p:txBody>
      </p:sp>
      <p:sp>
        <p:nvSpPr>
          <p:cNvPr id="182" name="Rectangle 181">
            <a:extLst>
              <a:ext uri="{FF2B5EF4-FFF2-40B4-BE49-F238E27FC236}">
                <a16:creationId xmlns:a16="http://schemas.microsoft.com/office/drawing/2014/main" id="{C673873D-A274-41C3-8C77-5F9113F1DD01}"/>
              </a:ext>
            </a:extLst>
          </p:cNvPr>
          <p:cNvSpPr/>
          <p:nvPr/>
        </p:nvSpPr>
        <p:spPr>
          <a:xfrm>
            <a:off x="4750537" y="5937212"/>
            <a:ext cx="3674842" cy="35130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83" name="TextBox 182">
            <a:extLst>
              <a:ext uri="{FF2B5EF4-FFF2-40B4-BE49-F238E27FC236}">
                <a16:creationId xmlns:a16="http://schemas.microsoft.com/office/drawing/2014/main" id="{0030C002-16BE-4B6F-9A28-4FDDEDCA33AA}"/>
              </a:ext>
            </a:extLst>
          </p:cNvPr>
          <p:cNvSpPr txBox="1"/>
          <p:nvPr/>
        </p:nvSpPr>
        <p:spPr>
          <a:xfrm>
            <a:off x="4797046" y="5972657"/>
            <a:ext cx="3606594" cy="2308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JohnX754 (100 reviews) </a:t>
            </a:r>
          </a:p>
        </p:txBody>
      </p:sp>
      <p:pic>
        <p:nvPicPr>
          <p:cNvPr id="184" name="Picture 183" descr="A picture containing drawing&#10;&#10;Description automatically generated">
            <a:extLst>
              <a:ext uri="{FF2B5EF4-FFF2-40B4-BE49-F238E27FC236}">
                <a16:creationId xmlns:a16="http://schemas.microsoft.com/office/drawing/2014/main" id="{D00E4BA9-C30B-44D7-9460-78E51EB944BF}"/>
              </a:ext>
            </a:extLst>
          </p:cNvPr>
          <p:cNvPicPr>
            <a:picLocks noChangeAspect="1"/>
          </p:cNvPicPr>
          <p:nvPr/>
        </p:nvPicPr>
        <p:blipFill>
          <a:blip r:embed="rId5"/>
          <a:stretch>
            <a:fillRect/>
          </a:stretch>
        </p:blipFill>
        <p:spPr>
          <a:xfrm>
            <a:off x="4897335" y="6248862"/>
            <a:ext cx="390142" cy="390142"/>
          </a:xfrm>
          <a:prstGeom prst="rect">
            <a:avLst/>
          </a:prstGeom>
        </p:spPr>
      </p:pic>
      <p:sp>
        <p:nvSpPr>
          <p:cNvPr id="185" name="TextBox 184">
            <a:extLst>
              <a:ext uri="{FF2B5EF4-FFF2-40B4-BE49-F238E27FC236}">
                <a16:creationId xmlns:a16="http://schemas.microsoft.com/office/drawing/2014/main" id="{E51879CE-7EB4-49BD-88F4-78C0DF77691A}"/>
              </a:ext>
            </a:extLst>
          </p:cNvPr>
          <p:cNvSpPr txBox="1"/>
          <p:nvPr/>
        </p:nvSpPr>
        <p:spPr>
          <a:xfrm>
            <a:off x="5390914" y="6198637"/>
            <a:ext cx="3606594" cy="369332"/>
          </a:xfrm>
          <a:prstGeom prst="rect">
            <a:avLst/>
          </a:prstGeom>
          <a:noFill/>
        </p:spPr>
        <p:txBody>
          <a:bodyPr wrap="square" rtlCol="0">
            <a:spAutoFit/>
          </a:bodyPr>
          <a:lstStyle/>
          <a:p>
            <a:r>
              <a:rPr lang="fi-FI" sz="900" noProof="1">
                <a:solidFill>
                  <a:srgbClr val="F3F3F3"/>
                </a:solidFill>
                <a:latin typeface="Times New Roman" panose="02020603050405020304" pitchFamily="18" charset="0"/>
                <a:cs typeface="Times New Roman" panose="02020603050405020304" pitchFamily="18" charset="0"/>
              </a:rPr>
              <a:t>Recommended (70 hours played</a:t>
            </a:r>
          </a:p>
          <a:p>
            <a:r>
              <a:rPr lang="fi-FI" sz="900" noProof="1">
                <a:solidFill>
                  <a:srgbClr val="F3F3F3"/>
                </a:solidFill>
                <a:latin typeface="Times New Roman" panose="02020603050405020304" pitchFamily="18" charset="0"/>
                <a:cs typeface="Times New Roman" panose="02020603050405020304" pitchFamily="18" charset="0"/>
              </a:rPr>
              <a:t>at the time of review)</a:t>
            </a:r>
          </a:p>
        </p:txBody>
      </p:sp>
      <p:sp>
        <p:nvSpPr>
          <p:cNvPr id="186" name="TextBox 185">
            <a:extLst>
              <a:ext uri="{FF2B5EF4-FFF2-40B4-BE49-F238E27FC236}">
                <a16:creationId xmlns:a16="http://schemas.microsoft.com/office/drawing/2014/main" id="{BCA1F5BE-2EA3-446B-8111-A5424F4418E3}"/>
              </a:ext>
            </a:extLst>
          </p:cNvPr>
          <p:cNvSpPr txBox="1"/>
          <p:nvPr/>
        </p:nvSpPr>
        <p:spPr>
          <a:xfrm>
            <a:off x="4773198" y="6599444"/>
            <a:ext cx="3606594"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January 1st 2020</a:t>
            </a:r>
          </a:p>
        </p:txBody>
      </p:sp>
      <p:sp>
        <p:nvSpPr>
          <p:cNvPr id="187" name="TextBox 186">
            <a:extLst>
              <a:ext uri="{FF2B5EF4-FFF2-40B4-BE49-F238E27FC236}">
                <a16:creationId xmlns:a16="http://schemas.microsoft.com/office/drawing/2014/main" id="{FC61DBF4-D777-4D23-9042-5336ABA0A5F7}"/>
              </a:ext>
            </a:extLst>
          </p:cNvPr>
          <p:cNvSpPr txBox="1"/>
          <p:nvPr/>
        </p:nvSpPr>
        <p:spPr>
          <a:xfrm>
            <a:off x="4755379" y="6738448"/>
            <a:ext cx="3606594" cy="1631216"/>
          </a:xfrm>
          <a:prstGeom prst="rect">
            <a:avLst/>
          </a:prstGeom>
          <a:noFill/>
        </p:spPr>
        <p:txBody>
          <a:bodyPr wrap="square" rtlCol="0">
            <a:spAutoFit/>
          </a:bodyPr>
          <a:lstStyle/>
          <a:p>
            <a:r>
              <a:rPr lang="fi-FI" sz="1000" noProof="1">
                <a:solidFill>
                  <a:srgbClr val="F3F3F3"/>
                </a:solidFill>
                <a:latin typeface="Times New Roman" panose="02020603050405020304" pitchFamily="18" charset="0"/>
                <a:cs typeface="Times New Roman" panose="02020603050405020304" pitchFamily="18" charset="0"/>
              </a:rPr>
              <a:t>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a:t>
            </a:r>
          </a:p>
        </p:txBody>
      </p:sp>
      <p:sp>
        <p:nvSpPr>
          <p:cNvPr id="188" name="TextBox 187">
            <a:extLst>
              <a:ext uri="{FF2B5EF4-FFF2-40B4-BE49-F238E27FC236}">
                <a16:creationId xmlns:a16="http://schemas.microsoft.com/office/drawing/2014/main" id="{998DD7BC-9B0D-454F-B658-31C5A94AACE6}"/>
              </a:ext>
            </a:extLst>
          </p:cNvPr>
          <p:cNvSpPr txBox="1"/>
          <p:nvPr/>
        </p:nvSpPr>
        <p:spPr>
          <a:xfrm>
            <a:off x="4729822" y="8471083"/>
            <a:ext cx="3606594" cy="200055"/>
          </a:xfrm>
          <a:prstGeom prst="rect">
            <a:avLst/>
          </a:prstGeom>
          <a:noFill/>
        </p:spPr>
        <p:txBody>
          <a:bodyPr wrap="square" rtlCol="0">
            <a:spAutoFit/>
          </a:bodyPr>
          <a:lstStyle/>
          <a:p>
            <a:r>
              <a:rPr lang="fi-FI" sz="700" noProof="1">
                <a:solidFill>
                  <a:srgbClr val="F3F3F3"/>
                </a:solidFill>
                <a:latin typeface="Times New Roman" panose="02020603050405020304" pitchFamily="18" charset="0"/>
                <a:cs typeface="Times New Roman" panose="02020603050405020304" pitchFamily="18" charset="0"/>
              </a:rPr>
              <a:t>Was this review helpful?</a:t>
            </a:r>
          </a:p>
        </p:txBody>
      </p:sp>
      <p:pic>
        <p:nvPicPr>
          <p:cNvPr id="189" name="Picture 188" descr="A picture containing drawing&#10;&#10;Description automatically generated">
            <a:extLst>
              <a:ext uri="{FF2B5EF4-FFF2-40B4-BE49-F238E27FC236}">
                <a16:creationId xmlns:a16="http://schemas.microsoft.com/office/drawing/2014/main" id="{B666A40C-EF58-4DC6-9D3E-12D3AB414237}"/>
              </a:ext>
            </a:extLst>
          </p:cNvPr>
          <p:cNvPicPr>
            <a:picLocks noChangeAspect="1"/>
          </p:cNvPicPr>
          <p:nvPr/>
        </p:nvPicPr>
        <p:blipFill>
          <a:blip r:embed="rId5"/>
          <a:stretch>
            <a:fillRect/>
          </a:stretch>
        </p:blipFill>
        <p:spPr>
          <a:xfrm>
            <a:off x="4808289" y="8777528"/>
            <a:ext cx="233793" cy="233793"/>
          </a:xfrm>
          <a:prstGeom prst="rect">
            <a:avLst/>
          </a:prstGeom>
        </p:spPr>
      </p:pic>
      <p:pic>
        <p:nvPicPr>
          <p:cNvPr id="190" name="Picture 189" descr="A picture containing red, black, sign, sitting&#10;&#10;Description automatically generated">
            <a:extLst>
              <a:ext uri="{FF2B5EF4-FFF2-40B4-BE49-F238E27FC236}">
                <a16:creationId xmlns:a16="http://schemas.microsoft.com/office/drawing/2014/main" id="{6FE30FFA-3640-48AE-AB7D-2E1779275055}"/>
              </a:ext>
            </a:extLst>
          </p:cNvPr>
          <p:cNvPicPr>
            <a:picLocks noChangeAspect="1"/>
          </p:cNvPicPr>
          <p:nvPr/>
        </p:nvPicPr>
        <p:blipFill>
          <a:blip r:embed="rId6"/>
          <a:stretch>
            <a:fillRect/>
          </a:stretch>
        </p:blipFill>
        <p:spPr>
          <a:xfrm>
            <a:off x="4802324" y="9108222"/>
            <a:ext cx="199441" cy="199441"/>
          </a:xfrm>
          <a:prstGeom prst="rect">
            <a:avLst/>
          </a:prstGeom>
        </p:spPr>
      </p:pic>
      <p:sp>
        <p:nvSpPr>
          <p:cNvPr id="191" name="TextBox 190">
            <a:extLst>
              <a:ext uri="{FF2B5EF4-FFF2-40B4-BE49-F238E27FC236}">
                <a16:creationId xmlns:a16="http://schemas.microsoft.com/office/drawing/2014/main" id="{1CDBA262-DA32-4880-9C43-CB9FB0E551E9}"/>
              </a:ext>
            </a:extLst>
          </p:cNvPr>
          <p:cNvSpPr txBox="1"/>
          <p:nvPr/>
        </p:nvSpPr>
        <p:spPr>
          <a:xfrm>
            <a:off x="5035527" y="8781265"/>
            <a:ext cx="2962476"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50 people found this review helpful</a:t>
            </a:r>
          </a:p>
        </p:txBody>
      </p:sp>
      <p:sp>
        <p:nvSpPr>
          <p:cNvPr id="192" name="TextBox 191">
            <a:extLst>
              <a:ext uri="{FF2B5EF4-FFF2-40B4-BE49-F238E27FC236}">
                <a16:creationId xmlns:a16="http://schemas.microsoft.com/office/drawing/2014/main" id="{1CC7515B-308C-4C75-80DB-C0E26887884B}"/>
              </a:ext>
            </a:extLst>
          </p:cNvPr>
          <p:cNvSpPr txBox="1"/>
          <p:nvPr/>
        </p:nvSpPr>
        <p:spPr>
          <a:xfrm>
            <a:off x="5029638" y="9107400"/>
            <a:ext cx="2962476" cy="215444"/>
          </a:xfrm>
          <a:prstGeom prst="rect">
            <a:avLst/>
          </a:prstGeom>
          <a:noFill/>
        </p:spPr>
        <p:txBody>
          <a:bodyPr wrap="square" rtlCol="0">
            <a:spAutoFit/>
          </a:bodyPr>
          <a:lstStyle/>
          <a:p>
            <a:r>
              <a:rPr lang="fi-FI" sz="800" noProof="1">
                <a:solidFill>
                  <a:srgbClr val="F3F3F3"/>
                </a:solidFill>
                <a:latin typeface="Times New Roman" panose="02020603050405020304" pitchFamily="18" charset="0"/>
                <a:cs typeface="Times New Roman" panose="02020603050405020304" pitchFamily="18" charset="0"/>
              </a:rPr>
              <a:t>7 people found this review unhelpful</a:t>
            </a:r>
          </a:p>
        </p:txBody>
      </p:sp>
      <p:sp>
        <p:nvSpPr>
          <p:cNvPr id="193" name="TextBox 192">
            <a:extLst>
              <a:ext uri="{FF2B5EF4-FFF2-40B4-BE49-F238E27FC236}">
                <a16:creationId xmlns:a16="http://schemas.microsoft.com/office/drawing/2014/main" id="{89209F60-7306-4D16-9526-790BF475BF17}"/>
              </a:ext>
            </a:extLst>
          </p:cNvPr>
          <p:cNvSpPr txBox="1"/>
          <p:nvPr/>
        </p:nvSpPr>
        <p:spPr>
          <a:xfrm>
            <a:off x="6255907" y="8479172"/>
            <a:ext cx="759552"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Yes</a:t>
            </a:r>
          </a:p>
        </p:txBody>
      </p:sp>
      <p:sp>
        <p:nvSpPr>
          <p:cNvPr id="194" name="TextBox 193">
            <a:extLst>
              <a:ext uri="{FF2B5EF4-FFF2-40B4-BE49-F238E27FC236}">
                <a16:creationId xmlns:a16="http://schemas.microsoft.com/office/drawing/2014/main" id="{59439D8E-AA71-41D2-B38E-F693FC549629}"/>
              </a:ext>
            </a:extLst>
          </p:cNvPr>
          <p:cNvSpPr txBox="1"/>
          <p:nvPr/>
        </p:nvSpPr>
        <p:spPr>
          <a:xfrm>
            <a:off x="7246856" y="8489976"/>
            <a:ext cx="759552" cy="215444"/>
          </a:xfrm>
          <a:prstGeom prst="rect">
            <a:avLst/>
          </a:prstGeom>
          <a:solidFill>
            <a:srgbClr val="1C1C1C"/>
          </a:solidFill>
        </p:spPr>
        <p:txBody>
          <a:bodyPr wrap="square" rtlCol="0">
            <a:spAutoFit/>
          </a:bodyPr>
          <a:lstStyle/>
          <a:p>
            <a:pPr algn="ctr"/>
            <a:r>
              <a:rPr lang="fi-FI" sz="800" noProof="1">
                <a:solidFill>
                  <a:srgbClr val="F3F3F3"/>
                </a:solidFill>
                <a:latin typeface="Times New Roman" panose="02020603050405020304" pitchFamily="18" charset="0"/>
                <a:cs typeface="Times New Roman" panose="02020603050405020304" pitchFamily="18" charset="0"/>
              </a:rPr>
              <a:t>No</a:t>
            </a:r>
          </a:p>
        </p:txBody>
      </p:sp>
      <p:sp>
        <p:nvSpPr>
          <p:cNvPr id="195" name="TextBox 194">
            <a:extLst>
              <a:ext uri="{FF2B5EF4-FFF2-40B4-BE49-F238E27FC236}">
                <a16:creationId xmlns:a16="http://schemas.microsoft.com/office/drawing/2014/main" id="{2E03D412-77C1-47E4-B4D0-16D6AE07C3FC}"/>
              </a:ext>
            </a:extLst>
          </p:cNvPr>
          <p:cNvSpPr txBox="1"/>
          <p:nvPr/>
        </p:nvSpPr>
        <p:spPr>
          <a:xfrm>
            <a:off x="7841297" y="8179781"/>
            <a:ext cx="1100947" cy="184666"/>
          </a:xfrm>
          <a:prstGeom prst="rect">
            <a:avLst/>
          </a:prstGeom>
          <a:noFill/>
        </p:spPr>
        <p:txBody>
          <a:bodyPr wrap="square" rtlCol="0">
            <a:spAutoFit/>
          </a:bodyPr>
          <a:lstStyle/>
          <a:p>
            <a:r>
              <a:rPr lang="fi-FI" sz="600" noProof="1">
                <a:solidFill>
                  <a:srgbClr val="00B0F0"/>
                </a:solidFill>
                <a:latin typeface="Times New Roman" panose="02020603050405020304" pitchFamily="18" charset="0"/>
                <a:cs typeface="Times New Roman" panose="02020603050405020304" pitchFamily="18" charset="0"/>
              </a:rPr>
              <a:t>Read more</a:t>
            </a:r>
          </a:p>
        </p:txBody>
      </p:sp>
      <p:cxnSp>
        <p:nvCxnSpPr>
          <p:cNvPr id="196" name="Straight Connector 195">
            <a:extLst>
              <a:ext uri="{FF2B5EF4-FFF2-40B4-BE49-F238E27FC236}">
                <a16:creationId xmlns:a16="http://schemas.microsoft.com/office/drawing/2014/main" id="{C6F48322-78D9-4870-88C7-E2F712D18518}"/>
              </a:ext>
            </a:extLst>
          </p:cNvPr>
          <p:cNvCxnSpPr>
            <a:cxnSpLocks/>
          </p:cNvCxnSpPr>
          <p:nvPr/>
        </p:nvCxnSpPr>
        <p:spPr>
          <a:xfrm>
            <a:off x="4773198" y="8445672"/>
            <a:ext cx="3659701"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662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BEDE35-B10F-479E-A6F9-D319020DADEE}"/>
              </a:ext>
            </a:extLst>
          </p:cNvPr>
          <p:cNvPicPr>
            <a:picLocks noChangeAspect="1"/>
          </p:cNvPicPr>
          <p:nvPr/>
        </p:nvPicPr>
        <p:blipFill>
          <a:blip r:embed="rId2"/>
          <a:stretch>
            <a:fillRect/>
          </a:stretch>
        </p:blipFill>
        <p:spPr>
          <a:xfrm>
            <a:off x="268287" y="363537"/>
            <a:ext cx="1609725" cy="1457325"/>
          </a:xfrm>
          <a:prstGeom prst="rect">
            <a:avLst/>
          </a:prstGeom>
        </p:spPr>
      </p:pic>
      <p:pic>
        <p:nvPicPr>
          <p:cNvPr id="11" name="Picture 10">
            <a:extLst>
              <a:ext uri="{FF2B5EF4-FFF2-40B4-BE49-F238E27FC236}">
                <a16:creationId xmlns:a16="http://schemas.microsoft.com/office/drawing/2014/main" id="{66F64F4F-B10C-4B00-A765-503B0E929796}"/>
              </a:ext>
            </a:extLst>
          </p:cNvPr>
          <p:cNvPicPr>
            <a:picLocks noChangeAspect="1"/>
          </p:cNvPicPr>
          <p:nvPr/>
        </p:nvPicPr>
        <p:blipFill>
          <a:blip r:embed="rId2"/>
          <a:stretch>
            <a:fillRect/>
          </a:stretch>
        </p:blipFill>
        <p:spPr>
          <a:xfrm>
            <a:off x="268287" y="2108200"/>
            <a:ext cx="1609725" cy="1457325"/>
          </a:xfrm>
          <a:prstGeom prst="rect">
            <a:avLst/>
          </a:prstGeom>
        </p:spPr>
      </p:pic>
      <p:sp>
        <p:nvSpPr>
          <p:cNvPr id="12" name="Rectangle 11">
            <a:extLst>
              <a:ext uri="{FF2B5EF4-FFF2-40B4-BE49-F238E27FC236}">
                <a16:creationId xmlns:a16="http://schemas.microsoft.com/office/drawing/2014/main" id="{01176145-8D3F-4180-8ADE-2346134CC6E2}"/>
              </a:ext>
            </a:extLst>
          </p:cNvPr>
          <p:cNvSpPr/>
          <p:nvPr/>
        </p:nvSpPr>
        <p:spPr>
          <a:xfrm>
            <a:off x="268287" y="3508374"/>
            <a:ext cx="1609725" cy="1088036"/>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TextBox 12">
            <a:extLst>
              <a:ext uri="{FF2B5EF4-FFF2-40B4-BE49-F238E27FC236}">
                <a16:creationId xmlns:a16="http://schemas.microsoft.com/office/drawing/2014/main" id="{CD78164F-0E29-4FFB-BB52-65DB2EDC8C03}"/>
              </a:ext>
            </a:extLst>
          </p:cNvPr>
          <p:cNvSpPr txBox="1"/>
          <p:nvPr/>
        </p:nvSpPr>
        <p:spPr>
          <a:xfrm>
            <a:off x="1177545" y="3139085"/>
            <a:ext cx="498855" cy="253916"/>
          </a:xfrm>
          <a:prstGeom prst="rect">
            <a:avLst/>
          </a:prstGeom>
          <a:noFill/>
        </p:spPr>
        <p:txBody>
          <a:bodyPr wrap="none" rtlCol="0">
            <a:spAutoFit/>
          </a:bodyPr>
          <a:lstStyle/>
          <a:p>
            <a:r>
              <a:rPr lang="fi-FI" sz="1050" dirty="0">
                <a:solidFill>
                  <a:srgbClr val="88948E"/>
                </a:solidFill>
                <a:latin typeface="Times New Roman" panose="02020603050405020304" pitchFamily="18" charset="0"/>
                <a:cs typeface="Times New Roman" panose="02020603050405020304" pitchFamily="18" charset="0"/>
              </a:rPr>
              <a:t>(A-Z)</a:t>
            </a:r>
          </a:p>
        </p:txBody>
      </p:sp>
      <p:sp>
        <p:nvSpPr>
          <p:cNvPr id="14" name="TextBox 13">
            <a:extLst>
              <a:ext uri="{FF2B5EF4-FFF2-40B4-BE49-F238E27FC236}">
                <a16:creationId xmlns:a16="http://schemas.microsoft.com/office/drawing/2014/main" id="{C2B049D0-A6CA-4C28-9BA2-70619166E50B}"/>
              </a:ext>
            </a:extLst>
          </p:cNvPr>
          <p:cNvSpPr txBox="1"/>
          <p:nvPr/>
        </p:nvSpPr>
        <p:spPr>
          <a:xfrm>
            <a:off x="342179" y="3406170"/>
            <a:ext cx="1217000" cy="253916"/>
          </a:xfrm>
          <a:prstGeom prst="rect">
            <a:avLst/>
          </a:prstGeom>
          <a:noFill/>
        </p:spPr>
        <p:txBody>
          <a:bodyPr wrap="none" rtlCol="0">
            <a:spAutoFit/>
          </a:bodyPr>
          <a:lstStyle/>
          <a:p>
            <a:r>
              <a:rPr lang="fi-FI" sz="1050" dirty="0">
                <a:solidFill>
                  <a:srgbClr val="88948E"/>
                </a:solidFill>
                <a:latin typeface="Times New Roman" panose="02020603050405020304" pitchFamily="18" charset="0"/>
                <a:cs typeface="Times New Roman" panose="02020603050405020304" pitchFamily="18" charset="0"/>
              </a:rPr>
              <a:t>Alphabetical (Z-A)</a:t>
            </a:r>
          </a:p>
        </p:txBody>
      </p:sp>
      <p:sp>
        <p:nvSpPr>
          <p:cNvPr id="15" name="TextBox 14">
            <a:extLst>
              <a:ext uri="{FF2B5EF4-FFF2-40B4-BE49-F238E27FC236}">
                <a16:creationId xmlns:a16="http://schemas.microsoft.com/office/drawing/2014/main" id="{413140F9-18AF-4642-8144-5CD7A46A4D70}"/>
              </a:ext>
            </a:extLst>
          </p:cNvPr>
          <p:cNvSpPr txBox="1"/>
          <p:nvPr/>
        </p:nvSpPr>
        <p:spPr>
          <a:xfrm>
            <a:off x="342179" y="3703545"/>
            <a:ext cx="889987" cy="253916"/>
          </a:xfrm>
          <a:prstGeom prst="rect">
            <a:avLst/>
          </a:prstGeom>
          <a:noFill/>
        </p:spPr>
        <p:txBody>
          <a:bodyPr wrap="none" rtlCol="0">
            <a:spAutoFit/>
          </a:bodyPr>
          <a:lstStyle/>
          <a:p>
            <a:r>
              <a:rPr lang="en-GB" sz="1050" dirty="0">
                <a:solidFill>
                  <a:srgbClr val="88948E"/>
                </a:solidFill>
                <a:latin typeface="Times New Roman" panose="02020603050405020304" pitchFamily="18" charset="0"/>
                <a:cs typeface="Times New Roman" panose="02020603050405020304" pitchFamily="18" charset="0"/>
              </a:rPr>
              <a:t>Lowest Price</a:t>
            </a:r>
          </a:p>
        </p:txBody>
      </p:sp>
      <p:sp>
        <p:nvSpPr>
          <p:cNvPr id="16" name="TextBox 15">
            <a:extLst>
              <a:ext uri="{FF2B5EF4-FFF2-40B4-BE49-F238E27FC236}">
                <a16:creationId xmlns:a16="http://schemas.microsoft.com/office/drawing/2014/main" id="{0EAA1C83-AE57-4063-8AE6-B619876A9B71}"/>
              </a:ext>
            </a:extLst>
          </p:cNvPr>
          <p:cNvSpPr txBox="1"/>
          <p:nvPr/>
        </p:nvSpPr>
        <p:spPr>
          <a:xfrm>
            <a:off x="348530" y="4008563"/>
            <a:ext cx="912429" cy="253916"/>
          </a:xfrm>
          <a:prstGeom prst="rect">
            <a:avLst/>
          </a:prstGeom>
          <a:noFill/>
        </p:spPr>
        <p:txBody>
          <a:bodyPr wrap="none" rtlCol="0">
            <a:spAutoFit/>
          </a:bodyPr>
          <a:lstStyle/>
          <a:p>
            <a:r>
              <a:rPr lang="en-GB" sz="1050" dirty="0">
                <a:solidFill>
                  <a:srgbClr val="88948E"/>
                </a:solidFill>
                <a:latin typeface="Times New Roman" panose="02020603050405020304" pitchFamily="18" charset="0"/>
                <a:cs typeface="Times New Roman" panose="02020603050405020304" pitchFamily="18" charset="0"/>
              </a:rPr>
              <a:t>Highest Price</a:t>
            </a:r>
          </a:p>
        </p:txBody>
      </p:sp>
      <p:sp>
        <p:nvSpPr>
          <p:cNvPr id="17" name="TextBox 16">
            <a:extLst>
              <a:ext uri="{FF2B5EF4-FFF2-40B4-BE49-F238E27FC236}">
                <a16:creationId xmlns:a16="http://schemas.microsoft.com/office/drawing/2014/main" id="{2F4AF15C-7629-4565-82BB-55094EB4262E}"/>
              </a:ext>
            </a:extLst>
          </p:cNvPr>
          <p:cNvSpPr txBox="1"/>
          <p:nvPr/>
        </p:nvSpPr>
        <p:spPr>
          <a:xfrm>
            <a:off x="348530" y="4302486"/>
            <a:ext cx="1128835" cy="253916"/>
          </a:xfrm>
          <a:prstGeom prst="rect">
            <a:avLst/>
          </a:prstGeom>
          <a:noFill/>
        </p:spPr>
        <p:txBody>
          <a:bodyPr wrap="none" rtlCol="0">
            <a:spAutoFit/>
          </a:bodyPr>
          <a:lstStyle/>
          <a:p>
            <a:r>
              <a:rPr lang="en-GB" sz="1050" dirty="0">
                <a:solidFill>
                  <a:srgbClr val="88948E"/>
                </a:solidFill>
                <a:latin typeface="Times New Roman" panose="02020603050405020304" pitchFamily="18" charset="0"/>
                <a:cs typeface="Times New Roman" panose="02020603050405020304" pitchFamily="18" charset="0"/>
              </a:rPr>
              <a:t>Discounted Items</a:t>
            </a:r>
          </a:p>
        </p:txBody>
      </p:sp>
    </p:spTree>
    <p:extLst>
      <p:ext uri="{BB962C8B-B14F-4D97-AF65-F5344CB8AC3E}">
        <p14:creationId xmlns:p14="http://schemas.microsoft.com/office/powerpoint/2010/main" val="161743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8B4A-5672-B14D-A512-5867B5E8B0E5}"/>
              </a:ext>
            </a:extLst>
          </p:cNvPr>
          <p:cNvSpPr>
            <a:spLocks noGrp="1"/>
          </p:cNvSpPr>
          <p:nvPr>
            <p:ph type="title"/>
          </p:nvPr>
        </p:nvSpPr>
        <p:spPr/>
        <p:txBody>
          <a:bodyPr/>
          <a:lstStyle/>
          <a:p>
            <a:r>
              <a:rPr lang="en-US" dirty="0"/>
              <a:t>Output</a:t>
            </a:r>
          </a:p>
        </p:txBody>
      </p:sp>
      <p:graphicFrame>
        <p:nvGraphicFramePr>
          <p:cNvPr id="4" name="Content Placeholder 3">
            <a:extLst>
              <a:ext uri="{FF2B5EF4-FFF2-40B4-BE49-F238E27FC236}">
                <a16:creationId xmlns:a16="http://schemas.microsoft.com/office/drawing/2014/main" id="{B19B447F-6188-564C-8A4B-42780089DD63}"/>
              </a:ext>
            </a:extLst>
          </p:cNvPr>
          <p:cNvGraphicFramePr>
            <a:graphicFrameLocks noGrp="1"/>
          </p:cNvGraphicFramePr>
          <p:nvPr>
            <p:ph idx="1"/>
            <p:extLst>
              <p:ext uri="{D42A27DB-BD31-4B8C-83A1-F6EECF244321}">
                <p14:modId xmlns:p14="http://schemas.microsoft.com/office/powerpoint/2010/main" val="3002575168"/>
              </p:ext>
            </p:extLst>
          </p:nvPr>
        </p:nvGraphicFramePr>
        <p:xfrm>
          <a:off x="838200" y="2174946"/>
          <a:ext cx="10515600" cy="6040120"/>
        </p:xfrm>
        <a:graphic>
          <a:graphicData uri="http://schemas.openxmlformats.org/drawingml/2006/table">
            <a:tbl>
              <a:tblPr firstRow="1">
                <a:tableStyleId>{5C22544A-7EE6-4342-B048-85BDC9FD1C3A}</a:tableStyleId>
              </a:tblPr>
              <a:tblGrid>
                <a:gridCol w="3505200">
                  <a:extLst>
                    <a:ext uri="{9D8B030D-6E8A-4147-A177-3AD203B41FA5}">
                      <a16:colId xmlns:a16="http://schemas.microsoft.com/office/drawing/2014/main" val="3162894768"/>
                    </a:ext>
                  </a:extLst>
                </a:gridCol>
                <a:gridCol w="4132780">
                  <a:extLst>
                    <a:ext uri="{9D8B030D-6E8A-4147-A177-3AD203B41FA5}">
                      <a16:colId xmlns:a16="http://schemas.microsoft.com/office/drawing/2014/main" val="1397380883"/>
                    </a:ext>
                  </a:extLst>
                </a:gridCol>
                <a:gridCol w="2877620">
                  <a:extLst>
                    <a:ext uri="{9D8B030D-6E8A-4147-A177-3AD203B41FA5}">
                      <a16:colId xmlns:a16="http://schemas.microsoft.com/office/drawing/2014/main" val="315691319"/>
                    </a:ext>
                  </a:extLst>
                </a:gridCol>
              </a:tblGrid>
              <a:tr h="370840">
                <a:tc>
                  <a:txBody>
                    <a:bodyPr/>
                    <a:lstStyle/>
                    <a:p>
                      <a:r>
                        <a:rPr lang="en-US" dirty="0"/>
                        <a:t>Problem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Heuristics violated</a:t>
                      </a:r>
                    </a:p>
                  </a:txBody>
                  <a:tcPr/>
                </a:tc>
                <a:tc>
                  <a:txBody>
                    <a:bodyPr/>
                    <a:lstStyle/>
                    <a:p>
                      <a:r>
                        <a:rPr lang="en-US" dirty="0"/>
                        <a:t>Severity 1 -3</a:t>
                      </a:r>
                    </a:p>
                  </a:txBody>
                  <a:tcPr/>
                </a:tc>
                <a:extLst>
                  <a:ext uri="{0D108BD9-81ED-4DB2-BD59-A6C34878D82A}">
                    <a16:rowId xmlns:a16="http://schemas.microsoft.com/office/drawing/2014/main" val="4282459496"/>
                  </a:ext>
                </a:extLst>
              </a:tr>
              <a:tr h="370840">
                <a:tc>
                  <a:txBody>
                    <a:bodyPr/>
                    <a:lstStyle/>
                    <a:p>
                      <a:r>
                        <a:rPr lang="en-US" dirty="0"/>
                        <a:t>No shopping cart</a:t>
                      </a:r>
                    </a:p>
                  </a:txBody>
                  <a:tcPr/>
                </a:tc>
                <a:tc>
                  <a:txBody>
                    <a:bodyPr/>
                    <a:lstStyle/>
                    <a:p>
                      <a:r>
                        <a:rPr lang="en-US" dirty="0"/>
                        <a:t>User control and freedom, flexibility and efficiency of use</a:t>
                      </a:r>
                    </a:p>
                  </a:txBody>
                  <a:tcPr/>
                </a:tc>
                <a:tc>
                  <a:txBody>
                    <a:bodyPr/>
                    <a:lstStyle/>
                    <a:p>
                      <a:r>
                        <a:rPr lang="en-US" dirty="0"/>
                        <a:t>2</a:t>
                      </a:r>
                    </a:p>
                  </a:txBody>
                  <a:tcPr/>
                </a:tc>
                <a:extLst>
                  <a:ext uri="{0D108BD9-81ED-4DB2-BD59-A6C34878D82A}">
                    <a16:rowId xmlns:a16="http://schemas.microsoft.com/office/drawing/2014/main" val="553547758"/>
                  </a:ext>
                </a:extLst>
              </a:tr>
              <a:tr h="370840">
                <a:tc>
                  <a:txBody>
                    <a:bodyPr/>
                    <a:lstStyle/>
                    <a:p>
                      <a:r>
                        <a:rPr lang="en-US" dirty="0"/>
                        <a:t>Lacking localization / languages</a:t>
                      </a:r>
                    </a:p>
                  </a:txBody>
                  <a:tcPr/>
                </a:tc>
                <a:tc>
                  <a:txBody>
                    <a:bodyPr/>
                    <a:lstStyle/>
                    <a:p>
                      <a:r>
                        <a:rPr lang="en-US" dirty="0"/>
                        <a:t>Error prevention, match between system and the real world </a:t>
                      </a:r>
                    </a:p>
                  </a:txBody>
                  <a:tcPr/>
                </a:tc>
                <a:tc>
                  <a:txBody>
                    <a:bodyPr/>
                    <a:lstStyle/>
                    <a:p>
                      <a:r>
                        <a:rPr lang="en-US" dirty="0"/>
                        <a:t>1</a:t>
                      </a:r>
                    </a:p>
                  </a:txBody>
                  <a:tcPr/>
                </a:tc>
                <a:extLst>
                  <a:ext uri="{0D108BD9-81ED-4DB2-BD59-A6C34878D82A}">
                    <a16:rowId xmlns:a16="http://schemas.microsoft.com/office/drawing/2014/main" val="865556580"/>
                  </a:ext>
                </a:extLst>
              </a:tr>
              <a:tr h="370840">
                <a:tc>
                  <a:txBody>
                    <a:bodyPr/>
                    <a:lstStyle/>
                    <a:p>
                      <a:r>
                        <a:rPr lang="en-US" dirty="0"/>
                        <a:t>The store warns about mature content, but no measures to confirm customer’s age</a:t>
                      </a:r>
                    </a:p>
                  </a:txBody>
                  <a:tcPr/>
                </a:tc>
                <a:tc>
                  <a:txBody>
                    <a:bodyPr/>
                    <a:lstStyle/>
                    <a:p>
                      <a:r>
                        <a:rPr lang="en-US" dirty="0"/>
                        <a:t>User control and freedom </a:t>
                      </a:r>
                    </a:p>
                  </a:txBody>
                  <a:tcPr/>
                </a:tc>
                <a:tc>
                  <a:txBody>
                    <a:bodyPr/>
                    <a:lstStyle/>
                    <a:p>
                      <a:r>
                        <a:rPr lang="en-US" dirty="0"/>
                        <a:t>1</a:t>
                      </a:r>
                    </a:p>
                  </a:txBody>
                  <a:tcPr/>
                </a:tc>
                <a:extLst>
                  <a:ext uri="{0D108BD9-81ED-4DB2-BD59-A6C34878D82A}">
                    <a16:rowId xmlns:a16="http://schemas.microsoft.com/office/drawing/2014/main" val="846988349"/>
                  </a:ext>
                </a:extLst>
              </a:tr>
              <a:tr h="370840">
                <a:tc>
                  <a:txBody>
                    <a:bodyPr/>
                    <a:lstStyle/>
                    <a:p>
                      <a:r>
                        <a:rPr lang="en-US" dirty="0"/>
                        <a:t>Account information cannot be seen inside the application, opens a separate webpage</a:t>
                      </a:r>
                    </a:p>
                  </a:txBody>
                  <a:tcPr/>
                </a:tc>
                <a:tc>
                  <a:txBody>
                    <a:bodyPr/>
                    <a:lstStyle/>
                    <a:p>
                      <a:r>
                        <a:rPr lang="en-US" dirty="0"/>
                        <a:t>Consistency and standards </a:t>
                      </a:r>
                    </a:p>
                  </a:txBody>
                  <a:tcPr/>
                </a:tc>
                <a:tc>
                  <a:txBody>
                    <a:bodyPr/>
                    <a:lstStyle/>
                    <a:p>
                      <a:r>
                        <a:rPr lang="en-US" dirty="0"/>
                        <a:t>2</a:t>
                      </a:r>
                    </a:p>
                  </a:txBody>
                  <a:tcPr/>
                </a:tc>
                <a:extLst>
                  <a:ext uri="{0D108BD9-81ED-4DB2-BD59-A6C34878D82A}">
                    <a16:rowId xmlns:a16="http://schemas.microsoft.com/office/drawing/2014/main" val="4240356963"/>
                  </a:ext>
                </a:extLst>
              </a:tr>
              <a:tr h="370840">
                <a:tc>
                  <a:txBody>
                    <a:bodyPr/>
                    <a:lstStyle/>
                    <a:p>
                      <a:r>
                        <a:rPr lang="en-US" dirty="0"/>
                        <a:t>Page history / previous page is clunky / non-existent</a:t>
                      </a:r>
                    </a:p>
                  </a:txBody>
                  <a:tcPr/>
                </a:tc>
                <a:tc>
                  <a:txBody>
                    <a:bodyPr/>
                    <a:lstStyle/>
                    <a:p>
                      <a:r>
                        <a:rPr lang="en-US" dirty="0"/>
                        <a:t>Consistency and standards </a:t>
                      </a:r>
                    </a:p>
                  </a:txBody>
                  <a:tcPr/>
                </a:tc>
                <a:tc>
                  <a:txBody>
                    <a:bodyPr/>
                    <a:lstStyle/>
                    <a:p>
                      <a:r>
                        <a:rPr lang="en-US" dirty="0"/>
                        <a:t>1</a:t>
                      </a:r>
                    </a:p>
                  </a:txBody>
                  <a:tcPr/>
                </a:tc>
                <a:extLst>
                  <a:ext uri="{0D108BD9-81ED-4DB2-BD59-A6C34878D82A}">
                    <a16:rowId xmlns:a16="http://schemas.microsoft.com/office/drawing/2014/main" val="3725442943"/>
                  </a:ext>
                </a:extLst>
              </a:tr>
              <a:tr h="370840">
                <a:tc>
                  <a:txBody>
                    <a:bodyPr/>
                    <a:lstStyle/>
                    <a:p>
                      <a:r>
                        <a:rPr lang="en-US" dirty="0"/>
                        <a:t>Items cannot be sorted by price (lowest-highest)</a:t>
                      </a:r>
                    </a:p>
                  </a:txBody>
                  <a:tcPr/>
                </a:tc>
                <a:tc>
                  <a:txBody>
                    <a:bodyPr/>
                    <a:lstStyle/>
                    <a:p>
                      <a:r>
                        <a:rPr lang="en-US" dirty="0"/>
                        <a:t>Consistency and standards </a:t>
                      </a:r>
                    </a:p>
                  </a:txBody>
                  <a:tcPr/>
                </a:tc>
                <a:tc>
                  <a:txBody>
                    <a:bodyPr/>
                    <a:lstStyle/>
                    <a:p>
                      <a:r>
                        <a:rPr lang="en-US" dirty="0"/>
                        <a:t>1</a:t>
                      </a:r>
                    </a:p>
                  </a:txBody>
                  <a:tcPr/>
                </a:tc>
                <a:extLst>
                  <a:ext uri="{0D108BD9-81ED-4DB2-BD59-A6C34878D82A}">
                    <a16:rowId xmlns:a16="http://schemas.microsoft.com/office/drawing/2014/main" val="3595325875"/>
                  </a:ext>
                </a:extLst>
              </a:tr>
              <a:tr h="370840">
                <a:tc>
                  <a:txBody>
                    <a:bodyPr/>
                    <a:lstStyle/>
                    <a:p>
                      <a:r>
                        <a:rPr lang="en-US" dirty="0"/>
                        <a:t>Sort by does not offer reversed order</a:t>
                      </a:r>
                    </a:p>
                  </a:txBody>
                  <a:tcPr/>
                </a:tc>
                <a:tc>
                  <a:txBody>
                    <a:bodyPr/>
                    <a:lstStyle/>
                    <a:p>
                      <a:r>
                        <a:rPr lang="en-US" dirty="0"/>
                        <a:t>User control and freedom</a:t>
                      </a:r>
                    </a:p>
                  </a:txBody>
                  <a:tcPr/>
                </a:tc>
                <a:tc>
                  <a:txBody>
                    <a:bodyPr/>
                    <a:lstStyle/>
                    <a:p>
                      <a:r>
                        <a:rPr lang="en-US" dirty="0"/>
                        <a:t>1</a:t>
                      </a:r>
                    </a:p>
                  </a:txBody>
                  <a:tcPr/>
                </a:tc>
                <a:extLst>
                  <a:ext uri="{0D108BD9-81ED-4DB2-BD59-A6C34878D82A}">
                    <a16:rowId xmlns:a16="http://schemas.microsoft.com/office/drawing/2014/main" val="2378928183"/>
                  </a:ext>
                </a:extLst>
              </a:tr>
              <a:tr h="370840">
                <a:tc>
                  <a:txBody>
                    <a:bodyPr/>
                    <a:lstStyle/>
                    <a:p>
                      <a:r>
                        <a:rPr lang="en-US" dirty="0"/>
                        <a:t>You cannot see your friends’ owned games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control and freedom</a:t>
                      </a:r>
                    </a:p>
                    <a:p>
                      <a:endParaRPr lang="en-US" dirty="0"/>
                    </a:p>
                  </a:txBody>
                  <a:tcPr/>
                </a:tc>
                <a:tc>
                  <a:txBody>
                    <a:bodyPr/>
                    <a:lstStyle/>
                    <a:p>
                      <a:r>
                        <a:rPr lang="en-US" dirty="0"/>
                        <a:t>1</a:t>
                      </a:r>
                    </a:p>
                  </a:txBody>
                  <a:tcPr/>
                </a:tc>
                <a:extLst>
                  <a:ext uri="{0D108BD9-81ED-4DB2-BD59-A6C34878D82A}">
                    <a16:rowId xmlns:a16="http://schemas.microsoft.com/office/drawing/2014/main" val="3942946995"/>
                  </a:ext>
                </a:extLst>
              </a:tr>
            </a:tbl>
          </a:graphicData>
        </a:graphic>
      </p:graphicFrame>
      <p:sp>
        <p:nvSpPr>
          <p:cNvPr id="5" name="TextBox 4">
            <a:extLst>
              <a:ext uri="{FF2B5EF4-FFF2-40B4-BE49-F238E27FC236}">
                <a16:creationId xmlns:a16="http://schemas.microsoft.com/office/drawing/2014/main" id="{7BD7E7BD-B250-014F-9D9E-81E13F6757B7}"/>
              </a:ext>
            </a:extLst>
          </p:cNvPr>
          <p:cNvSpPr txBox="1"/>
          <p:nvPr/>
        </p:nvSpPr>
        <p:spPr>
          <a:xfrm>
            <a:off x="8671389" y="767358"/>
            <a:ext cx="2682411" cy="923330"/>
          </a:xfrm>
          <a:prstGeom prst="rect">
            <a:avLst/>
          </a:prstGeom>
          <a:noFill/>
        </p:spPr>
        <p:txBody>
          <a:bodyPr wrap="square" rtlCol="0">
            <a:spAutoFit/>
          </a:bodyPr>
          <a:lstStyle/>
          <a:p>
            <a:r>
              <a:rPr lang="en-US" dirty="0"/>
              <a:t>Interface:  Epic Games Store             </a:t>
            </a:r>
          </a:p>
          <a:p>
            <a:r>
              <a:rPr lang="en-US" dirty="0"/>
              <a:t>2.5.2020</a:t>
            </a:r>
          </a:p>
        </p:txBody>
      </p:sp>
    </p:spTree>
    <p:extLst>
      <p:ext uri="{BB962C8B-B14F-4D97-AF65-F5344CB8AC3E}">
        <p14:creationId xmlns:p14="http://schemas.microsoft.com/office/powerpoint/2010/main" val="2584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Sisällön paikkamerkki 8" descr="Kuva, joka sisältää kohteen näyttökuva, näyttö, valkokangas, musta&#10;&#10;Kuvaus luotu automaattisesti">
            <a:extLst>
              <a:ext uri="{FF2B5EF4-FFF2-40B4-BE49-F238E27FC236}">
                <a16:creationId xmlns:a16="http://schemas.microsoft.com/office/drawing/2014/main" id="{36EAE13A-5F04-4BC1-9E7B-53A06CC38879}"/>
              </a:ext>
            </a:extLst>
          </p:cNvPr>
          <p:cNvPicPr>
            <a:picLocks noGrp="1" noChangeAspect="1"/>
          </p:cNvPicPr>
          <p:nvPr>
            <p:ph idx="1"/>
          </p:nvPr>
        </p:nvPicPr>
        <p:blipFill rotWithShape="1">
          <a:blip r:embed="rId2"/>
          <a:srcRect t="8163"/>
          <a:stretch/>
        </p:blipFill>
        <p:spPr>
          <a:xfrm>
            <a:off x="20" y="10"/>
            <a:ext cx="12191980" cy="6857990"/>
          </a:xfrm>
          <a:prstGeom prst="rect">
            <a:avLst/>
          </a:prstGeom>
        </p:spPr>
      </p:pic>
    </p:spTree>
    <p:extLst>
      <p:ext uri="{BB962C8B-B14F-4D97-AF65-F5344CB8AC3E}">
        <p14:creationId xmlns:p14="http://schemas.microsoft.com/office/powerpoint/2010/main" val="3108212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isällön paikkamerkki 4" descr="Kuva, joka sisältää kohteen näyttökuva, näyttö, valkokangas, musta&#10;&#10;Kuvaus luotu automaattisesti">
            <a:extLst>
              <a:ext uri="{FF2B5EF4-FFF2-40B4-BE49-F238E27FC236}">
                <a16:creationId xmlns:a16="http://schemas.microsoft.com/office/drawing/2014/main" id="{332C06DE-5834-4C77-B264-02A12F59FF09}"/>
              </a:ext>
            </a:extLst>
          </p:cNvPr>
          <p:cNvPicPr>
            <a:picLocks noGrp="1" noChangeAspect="1"/>
          </p:cNvPicPr>
          <p:nvPr>
            <p:ph idx="1"/>
          </p:nvPr>
        </p:nvPicPr>
        <p:blipFill rotWithShape="1">
          <a:blip r:embed="rId2"/>
          <a:srcRect t="1294" b="6869"/>
          <a:stretch/>
        </p:blipFill>
        <p:spPr>
          <a:xfrm>
            <a:off x="20" y="10"/>
            <a:ext cx="12191980" cy="6857990"/>
          </a:xfrm>
          <a:prstGeom prst="rect">
            <a:avLst/>
          </a:prstGeom>
        </p:spPr>
      </p:pic>
    </p:spTree>
    <p:extLst>
      <p:ext uri="{BB962C8B-B14F-4D97-AF65-F5344CB8AC3E}">
        <p14:creationId xmlns:p14="http://schemas.microsoft.com/office/powerpoint/2010/main" val="371496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isällön paikkamerkki 4" descr="Kuva, joka sisältää kohteen näyttökuva, näyttö, valkokangas, musta&#10;&#10;Kuvaus luotu automaattisesti">
            <a:extLst>
              <a:ext uri="{FF2B5EF4-FFF2-40B4-BE49-F238E27FC236}">
                <a16:creationId xmlns:a16="http://schemas.microsoft.com/office/drawing/2014/main" id="{99DF3647-9C68-41AA-BDF9-198DCA480F9C}"/>
              </a:ext>
            </a:extLst>
          </p:cNvPr>
          <p:cNvPicPr>
            <a:picLocks noGrp="1" noChangeAspect="1"/>
          </p:cNvPicPr>
          <p:nvPr>
            <p:ph idx="1"/>
          </p:nvPr>
        </p:nvPicPr>
        <p:blipFill rotWithShape="1">
          <a:blip r:embed="rId2"/>
          <a:srcRect t="12143" r="-1" b="-1"/>
          <a:stretch/>
        </p:blipFill>
        <p:spPr>
          <a:xfrm>
            <a:off x="0" y="254621"/>
            <a:ext cx="11548534" cy="6214534"/>
          </a:xfrm>
          <a:prstGeom prst="rect">
            <a:avLst/>
          </a:prstGeom>
        </p:spPr>
      </p:pic>
    </p:spTree>
    <p:extLst>
      <p:ext uri="{BB962C8B-B14F-4D97-AF65-F5344CB8AC3E}">
        <p14:creationId xmlns:p14="http://schemas.microsoft.com/office/powerpoint/2010/main" val="33816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dirty="0">
                <a:solidFill>
                  <a:schemeClr val="bg1">
                    <a:lumMod val="50000"/>
                  </a:schemeClr>
                </a:solidFill>
                <a:latin typeface="Times New Roman" panose="02020603050405020304" pitchFamily="18" charset="0"/>
                <a:cs typeface="Times New Roman" panose="02020603050405020304" pitchFamily="18" charset="0"/>
              </a:rPr>
              <a:t>Shopping cart (0)</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6" name="TextBox 5">
            <a:extLst>
              <a:ext uri="{FF2B5EF4-FFF2-40B4-BE49-F238E27FC236}">
                <a16:creationId xmlns:a16="http://schemas.microsoft.com/office/drawing/2014/main" id="{7962D928-6FFA-4C6A-999E-52D446D50EF9}"/>
              </a:ext>
            </a:extLst>
          </p:cNvPr>
          <p:cNvSpPr txBox="1"/>
          <p:nvPr/>
        </p:nvSpPr>
        <p:spPr>
          <a:xfrm>
            <a:off x="4754880" y="439626"/>
            <a:ext cx="782587" cy="307777"/>
          </a:xfrm>
          <a:prstGeom prst="rect">
            <a:avLst/>
          </a:prstGeom>
          <a:noFill/>
        </p:spPr>
        <p:txBody>
          <a:bodyPr wrap="none" rtlCol="0">
            <a:spAutoFit/>
          </a:bodyPr>
          <a:lstStyle/>
          <a:p>
            <a:r>
              <a:rPr lang="fi-FI" sz="1400" dirty="0">
                <a:solidFill>
                  <a:srgbClr val="EFEFEF"/>
                </a:solidFill>
                <a:latin typeface="Times New Roman" panose="02020603050405020304" pitchFamily="18" charset="0"/>
                <a:cs typeface="Times New Roman" panose="02020603050405020304" pitchFamily="18" charset="0"/>
              </a:rPr>
              <a:t>Editions</a:t>
            </a:r>
          </a:p>
        </p:txBody>
      </p:sp>
    </p:spTree>
    <p:extLst>
      <p:ext uri="{BB962C8B-B14F-4D97-AF65-F5344CB8AC3E}">
        <p14:creationId xmlns:p14="http://schemas.microsoft.com/office/powerpoint/2010/main" val="3738780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en-GB" sz="1100" dirty="0">
                <a:solidFill>
                  <a:srgbClr val="818181"/>
                </a:solidFill>
                <a:latin typeface="Times New Roman" panose="02020603050405020304" pitchFamily="18" charset="0"/>
                <a:cs typeface="Times New Roman" panose="02020603050405020304" pitchFamily="18" charset="0"/>
              </a:rPr>
              <a:t>Shopping</a:t>
            </a:r>
            <a:r>
              <a:rPr lang="fi-FI" sz="1100" dirty="0">
                <a:solidFill>
                  <a:srgbClr val="818181"/>
                </a:solidFill>
                <a:latin typeface="Times New Roman" panose="02020603050405020304" pitchFamily="18" charset="0"/>
                <a:cs typeface="Times New Roman" panose="02020603050405020304" pitchFamily="18" charset="0"/>
              </a:rPr>
              <a:t> </a:t>
            </a:r>
            <a:r>
              <a:rPr lang="en-GB" sz="1100" dirty="0">
                <a:solidFill>
                  <a:srgbClr val="818181"/>
                </a:solidFill>
                <a:latin typeface="Times New Roman" panose="02020603050405020304" pitchFamily="18" charset="0"/>
                <a:cs typeface="Times New Roman" panose="02020603050405020304" pitchFamily="18" charset="0"/>
              </a:rPr>
              <a:t>cart</a:t>
            </a:r>
            <a:r>
              <a:rPr lang="fi-FI" sz="1100" dirty="0">
                <a:solidFill>
                  <a:srgbClr val="818181"/>
                </a:solidFill>
                <a:latin typeface="Times New Roman" panose="02020603050405020304" pitchFamily="18" charset="0"/>
                <a:cs typeface="Times New Roman" panose="02020603050405020304" pitchFamily="18" charset="0"/>
              </a:rPr>
              <a:t> (0)</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dirty="0">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Tree>
    <p:extLst>
      <p:ext uri="{BB962C8B-B14F-4D97-AF65-F5344CB8AC3E}">
        <p14:creationId xmlns:p14="http://schemas.microsoft.com/office/powerpoint/2010/main" val="158819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dirty="0">
                <a:solidFill>
                  <a:schemeClr val="bg1">
                    <a:lumMod val="50000"/>
                  </a:schemeClr>
                </a:solidFill>
                <a:latin typeface="Times New Roman" panose="02020603050405020304" pitchFamily="18" charset="0"/>
                <a:cs typeface="Times New Roman" panose="02020603050405020304" pitchFamily="18" charset="0"/>
              </a:rPr>
              <a:t>Shopping cart (0)</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dirty="0">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dirty="0">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dirty="0"/>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dirty="0">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dirty="0">
                <a:latin typeface="Times New Roman" panose="02020603050405020304" pitchFamily="18" charset="0"/>
                <a:cs typeface="Times New Roman" panose="02020603050405020304" pitchFamily="18" charset="0"/>
              </a:rPr>
              <a:t>Proceed</a:t>
            </a:r>
          </a:p>
        </p:txBody>
      </p:sp>
    </p:spTree>
    <p:extLst>
      <p:ext uri="{BB962C8B-B14F-4D97-AF65-F5344CB8AC3E}">
        <p14:creationId xmlns:p14="http://schemas.microsoft.com/office/powerpoint/2010/main" val="128129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F5F5F5"/>
                </a:solidFill>
                <a:latin typeface="Times New Roman" panose="02020603050405020304" pitchFamily="18" charset="0"/>
                <a:cs typeface="Times New Roman" panose="02020603050405020304" pitchFamily="18" charset="0"/>
              </a:rPr>
              <a:t>Shopping cart (1)</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noProof="1"/>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noProof="1">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51344" y="3429000"/>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myself</a:t>
            </a:r>
          </a:p>
        </p:txBody>
      </p:sp>
      <p:sp>
        <p:nvSpPr>
          <p:cNvPr id="27" name="Rectangle 26">
            <a:extLst>
              <a:ext uri="{FF2B5EF4-FFF2-40B4-BE49-F238E27FC236}">
                <a16:creationId xmlns:a16="http://schemas.microsoft.com/office/drawing/2014/main" id="{201FB216-7824-4212-A315-091A702CFFBD}"/>
              </a:ext>
            </a:extLst>
          </p:cNvPr>
          <p:cNvSpPr/>
          <p:nvPr/>
        </p:nvSpPr>
        <p:spPr>
          <a:xfrm>
            <a:off x="8052003" y="3428999"/>
            <a:ext cx="1570965"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 name="Rectangle 23">
            <a:extLst>
              <a:ext uri="{FF2B5EF4-FFF2-40B4-BE49-F238E27FC236}">
                <a16:creationId xmlns:a16="http://schemas.microsoft.com/office/drawing/2014/main" id="{0005CCC3-1F12-4564-BC12-54F4AD57610E}"/>
              </a:ext>
            </a:extLst>
          </p:cNvPr>
          <p:cNvSpPr/>
          <p:nvPr/>
        </p:nvSpPr>
        <p:spPr>
          <a:xfrm>
            <a:off x="9951343" y="2837917"/>
            <a:ext cx="1570966" cy="33445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€59.99</a:t>
            </a:r>
          </a:p>
        </p:txBody>
      </p:sp>
    </p:spTree>
    <p:extLst>
      <p:ext uri="{BB962C8B-B14F-4D97-AF65-F5344CB8AC3E}">
        <p14:creationId xmlns:p14="http://schemas.microsoft.com/office/powerpoint/2010/main" val="148404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F5F5F5"/>
                </a:solidFill>
                <a:latin typeface="Times New Roman" panose="02020603050405020304" pitchFamily="18" charset="0"/>
                <a:cs typeface="Times New Roman" panose="02020603050405020304" pitchFamily="18" charset="0"/>
              </a:rPr>
              <a:t>Shopping cart (1)</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noProof="1"/>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noProof="1">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03699"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Shopping cart (1 item)</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25274" y="3591588"/>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myself</a:t>
            </a:r>
          </a:p>
        </p:txBody>
      </p:sp>
      <p:sp>
        <p:nvSpPr>
          <p:cNvPr id="27" name="Rectangle 26">
            <a:extLst>
              <a:ext uri="{FF2B5EF4-FFF2-40B4-BE49-F238E27FC236}">
                <a16:creationId xmlns:a16="http://schemas.microsoft.com/office/drawing/2014/main" id="{201FB216-7824-4212-A315-091A702CFFBD}"/>
              </a:ext>
            </a:extLst>
          </p:cNvPr>
          <p:cNvSpPr/>
          <p:nvPr/>
        </p:nvSpPr>
        <p:spPr>
          <a:xfrm>
            <a:off x="8025933" y="3591587"/>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 name="Rectangle 23">
            <a:extLst>
              <a:ext uri="{FF2B5EF4-FFF2-40B4-BE49-F238E27FC236}">
                <a16:creationId xmlns:a16="http://schemas.microsoft.com/office/drawing/2014/main" id="{ED80EA29-991D-4CF8-A4FA-E61B6A227AC3}"/>
              </a:ext>
            </a:extLst>
          </p:cNvPr>
          <p:cNvSpPr/>
          <p:nvPr/>
        </p:nvSpPr>
        <p:spPr>
          <a:xfrm>
            <a:off x="9925274" y="2910597"/>
            <a:ext cx="1570966" cy="33445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€59.99</a:t>
            </a:r>
          </a:p>
        </p:txBody>
      </p:sp>
    </p:spTree>
    <p:extLst>
      <p:ext uri="{BB962C8B-B14F-4D97-AF65-F5344CB8AC3E}">
        <p14:creationId xmlns:p14="http://schemas.microsoft.com/office/powerpoint/2010/main" val="371332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5CB90F-452B-41EB-ABC5-B0E10128098C}"/>
              </a:ext>
            </a:extLst>
          </p:cNvPr>
          <p:cNvPicPr>
            <a:picLocks noChangeAspect="1"/>
          </p:cNvPicPr>
          <p:nvPr/>
        </p:nvPicPr>
        <p:blipFill>
          <a:blip r:embed="rId2"/>
          <a:stretch>
            <a:fillRect/>
          </a:stretch>
        </p:blipFill>
        <p:spPr>
          <a:xfrm>
            <a:off x="1" y="-287786"/>
            <a:ext cx="12192000" cy="7145786"/>
          </a:xfrm>
          <a:prstGeom prst="rect">
            <a:avLst/>
          </a:prstGeom>
        </p:spPr>
      </p:pic>
      <p:sp>
        <p:nvSpPr>
          <p:cNvPr id="5" name="TextBox 4">
            <a:extLst>
              <a:ext uri="{FF2B5EF4-FFF2-40B4-BE49-F238E27FC236}">
                <a16:creationId xmlns:a16="http://schemas.microsoft.com/office/drawing/2014/main" id="{6939B0F2-5422-4B5A-99C2-846540CD3A47}"/>
              </a:ext>
            </a:extLst>
          </p:cNvPr>
          <p:cNvSpPr txBox="1"/>
          <p:nvPr/>
        </p:nvSpPr>
        <p:spPr>
          <a:xfrm>
            <a:off x="575938" y="5209520"/>
            <a:ext cx="1289370" cy="261610"/>
          </a:xfrm>
          <a:prstGeom prst="rect">
            <a:avLst/>
          </a:prstGeom>
          <a:noFill/>
        </p:spPr>
        <p:txBody>
          <a:bodyPr wrap="square" rtlCol="0">
            <a:spAutoFit/>
          </a:bodyPr>
          <a:lstStyle/>
          <a:p>
            <a:r>
              <a:rPr lang="fi-FI" sz="1100" noProof="1">
                <a:solidFill>
                  <a:srgbClr val="F5F5F5"/>
                </a:solidFill>
                <a:latin typeface="Times New Roman" panose="02020603050405020304" pitchFamily="18" charset="0"/>
                <a:cs typeface="Times New Roman" panose="02020603050405020304" pitchFamily="18" charset="0"/>
              </a:rPr>
              <a:t>Shopping cart (2)</a:t>
            </a:r>
          </a:p>
        </p:txBody>
      </p:sp>
      <p:pic>
        <p:nvPicPr>
          <p:cNvPr id="9" name="Graphic 8">
            <a:extLst>
              <a:ext uri="{FF2B5EF4-FFF2-40B4-BE49-F238E27FC236}">
                <a16:creationId xmlns:a16="http://schemas.microsoft.com/office/drawing/2014/main" id="{ADF1594C-5569-4A6F-BBBA-8F34F3203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423" y="5261580"/>
            <a:ext cx="209550" cy="209550"/>
          </a:xfrm>
          <a:prstGeom prst="rect">
            <a:avLst/>
          </a:prstGeom>
        </p:spPr>
      </p:pic>
      <p:sp>
        <p:nvSpPr>
          <p:cNvPr id="10" name="Rectangle 9">
            <a:extLst>
              <a:ext uri="{FF2B5EF4-FFF2-40B4-BE49-F238E27FC236}">
                <a16:creationId xmlns:a16="http://schemas.microsoft.com/office/drawing/2014/main" id="{6E062D1B-025D-406E-A0CD-E3F929769A99}"/>
              </a:ext>
            </a:extLst>
          </p:cNvPr>
          <p:cNvSpPr/>
          <p:nvPr/>
        </p:nvSpPr>
        <p:spPr>
          <a:xfrm>
            <a:off x="10125144" y="2218157"/>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2" name="Rectangle 11">
            <a:extLst>
              <a:ext uri="{FF2B5EF4-FFF2-40B4-BE49-F238E27FC236}">
                <a16:creationId xmlns:a16="http://schemas.microsoft.com/office/drawing/2014/main" id="{C34BE7CD-FA21-401A-8A85-FD79C2F59BAF}"/>
              </a:ext>
            </a:extLst>
          </p:cNvPr>
          <p:cNvSpPr/>
          <p:nvPr/>
        </p:nvSpPr>
        <p:spPr>
          <a:xfrm>
            <a:off x="10123293" y="4209190"/>
            <a:ext cx="613533"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13" name="Rectangle 12">
            <a:extLst>
              <a:ext uri="{FF2B5EF4-FFF2-40B4-BE49-F238E27FC236}">
                <a16:creationId xmlns:a16="http://schemas.microsoft.com/office/drawing/2014/main" id="{976C03C4-41B0-441E-849B-1824A3008F8A}"/>
              </a:ext>
            </a:extLst>
          </p:cNvPr>
          <p:cNvSpPr/>
          <p:nvPr/>
        </p:nvSpPr>
        <p:spPr>
          <a:xfrm>
            <a:off x="9948278" y="6099808"/>
            <a:ext cx="1039270" cy="206478"/>
          </a:xfrm>
          <a:prstGeom prst="rect">
            <a:avLst/>
          </a:prstGeom>
          <a:solidFill>
            <a:srgbClr val="E332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100" noProof="1">
                <a:latin typeface="Times New Roman" panose="02020603050405020304" pitchFamily="18" charset="0"/>
                <a:cs typeface="Times New Roman" panose="02020603050405020304" pitchFamily="18" charset="0"/>
              </a:rPr>
              <a:t>Add to cart</a:t>
            </a:r>
          </a:p>
        </p:txBody>
      </p:sp>
      <p:sp>
        <p:nvSpPr>
          <p:cNvPr id="15" name="TextBox 14">
            <a:extLst>
              <a:ext uri="{FF2B5EF4-FFF2-40B4-BE49-F238E27FC236}">
                <a16:creationId xmlns:a16="http://schemas.microsoft.com/office/drawing/2014/main" id="{28541364-407C-443D-AA71-81F1EB1DED06}"/>
              </a:ext>
            </a:extLst>
          </p:cNvPr>
          <p:cNvSpPr txBox="1"/>
          <p:nvPr/>
        </p:nvSpPr>
        <p:spPr>
          <a:xfrm>
            <a:off x="10014155" y="2190591"/>
            <a:ext cx="1091381"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17" name="TextBox 16">
            <a:extLst>
              <a:ext uri="{FF2B5EF4-FFF2-40B4-BE49-F238E27FC236}">
                <a16:creationId xmlns:a16="http://schemas.microsoft.com/office/drawing/2014/main" id="{C5357E6C-8D62-455B-9B94-6D5C13CC87FE}"/>
              </a:ext>
            </a:extLst>
          </p:cNvPr>
          <p:cNvSpPr txBox="1"/>
          <p:nvPr/>
        </p:nvSpPr>
        <p:spPr>
          <a:xfrm>
            <a:off x="10014155" y="4142249"/>
            <a:ext cx="994042" cy="261610"/>
          </a:xfrm>
          <a:prstGeom prst="rect">
            <a:avLst/>
          </a:prstGeom>
          <a:noFill/>
        </p:spPr>
        <p:txBody>
          <a:bodyPr wrap="square" rtlCol="0">
            <a:spAutoFit/>
          </a:bodyPr>
          <a:lstStyle/>
          <a:p>
            <a:r>
              <a:rPr lang="fi-FI" sz="1100" noProof="1">
                <a:solidFill>
                  <a:schemeClr val="bg1">
                    <a:lumMod val="95000"/>
                  </a:schemeClr>
                </a:solidFill>
                <a:latin typeface="Times New Roman" panose="02020603050405020304" pitchFamily="18" charset="0"/>
                <a:cs typeface="Times New Roman" panose="02020603050405020304" pitchFamily="18" charset="0"/>
              </a:rPr>
              <a:t>Add to cart</a:t>
            </a:r>
          </a:p>
        </p:txBody>
      </p:sp>
      <p:sp>
        <p:nvSpPr>
          <p:cNvPr id="2" name="Rectangle 1">
            <a:extLst>
              <a:ext uri="{FF2B5EF4-FFF2-40B4-BE49-F238E27FC236}">
                <a16:creationId xmlns:a16="http://schemas.microsoft.com/office/drawing/2014/main" id="{E873C650-904E-4F9F-BBF1-9D8DDFD4AB30}"/>
              </a:ext>
            </a:extLst>
          </p:cNvPr>
          <p:cNvSpPr/>
          <p:nvPr/>
        </p:nvSpPr>
        <p:spPr>
          <a:xfrm>
            <a:off x="2088372" y="1132676"/>
            <a:ext cx="2406936" cy="2719603"/>
          </a:xfrm>
          <a:prstGeom prst="rect">
            <a:avLst/>
          </a:prstGeom>
          <a:solidFill>
            <a:srgbClr val="1C1C1C"/>
          </a:solidFill>
          <a:ln>
            <a:solidFill>
              <a:schemeClr val="tx1">
                <a:lumMod val="75000"/>
                <a:lumOff val="2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i-FI" noProof="1"/>
          </a:p>
        </p:txBody>
      </p:sp>
      <p:sp>
        <p:nvSpPr>
          <p:cNvPr id="7" name="TextBox 6">
            <a:extLst>
              <a:ext uri="{FF2B5EF4-FFF2-40B4-BE49-F238E27FC236}">
                <a16:creationId xmlns:a16="http://schemas.microsoft.com/office/drawing/2014/main" id="{249A9079-0676-46D3-BF20-6022CF4E78A6}"/>
              </a:ext>
            </a:extLst>
          </p:cNvPr>
          <p:cNvSpPr txBox="1"/>
          <p:nvPr/>
        </p:nvSpPr>
        <p:spPr>
          <a:xfrm>
            <a:off x="2200458" y="1256563"/>
            <a:ext cx="2241755" cy="707886"/>
          </a:xfrm>
          <a:prstGeom prst="rect">
            <a:avLst/>
          </a:prstGeom>
          <a:noFill/>
        </p:spPr>
        <p:txBody>
          <a:bodyPr wrap="square" rtlCol="0">
            <a:spAutoFit/>
          </a:bodyPr>
          <a:lstStyle/>
          <a:p>
            <a:r>
              <a:rPr lang="fi-FI" sz="1000" noProof="1">
                <a:solidFill>
                  <a:schemeClr val="bg1">
                    <a:lumMod val="95000"/>
                  </a:schemeClr>
                </a:solidFill>
              </a:rPr>
              <a:t>The following item will be added to your shopping cart: Red Dead Redemption 2 – Standard edition (€59.99). Do you want to proceed?</a:t>
            </a:r>
          </a:p>
        </p:txBody>
      </p:sp>
      <p:pic>
        <p:nvPicPr>
          <p:cNvPr id="8" name="Picture 7">
            <a:extLst>
              <a:ext uri="{FF2B5EF4-FFF2-40B4-BE49-F238E27FC236}">
                <a16:creationId xmlns:a16="http://schemas.microsoft.com/office/drawing/2014/main" id="{8CD164DE-B362-48B4-8628-F9C3F6D0504B}"/>
              </a:ext>
            </a:extLst>
          </p:cNvPr>
          <p:cNvPicPr>
            <a:picLocks noChangeAspect="1"/>
          </p:cNvPicPr>
          <p:nvPr/>
        </p:nvPicPr>
        <p:blipFill>
          <a:blip r:embed="rId5"/>
          <a:stretch>
            <a:fillRect/>
          </a:stretch>
        </p:blipFill>
        <p:spPr>
          <a:xfrm>
            <a:off x="2257363" y="2079522"/>
            <a:ext cx="1245881" cy="707886"/>
          </a:xfrm>
          <a:prstGeom prst="rect">
            <a:avLst/>
          </a:prstGeom>
        </p:spPr>
      </p:pic>
      <p:sp>
        <p:nvSpPr>
          <p:cNvPr id="14" name="Rectangle 13">
            <a:extLst>
              <a:ext uri="{FF2B5EF4-FFF2-40B4-BE49-F238E27FC236}">
                <a16:creationId xmlns:a16="http://schemas.microsoft.com/office/drawing/2014/main" id="{4AFE4C3D-A65E-44A5-A363-58A353F8F019}"/>
              </a:ext>
            </a:extLst>
          </p:cNvPr>
          <p:cNvSpPr/>
          <p:nvPr/>
        </p:nvSpPr>
        <p:spPr>
          <a:xfrm>
            <a:off x="2257363" y="3315437"/>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Cancel</a:t>
            </a:r>
          </a:p>
        </p:txBody>
      </p:sp>
      <p:sp>
        <p:nvSpPr>
          <p:cNvPr id="18" name="Rectangle 17">
            <a:extLst>
              <a:ext uri="{FF2B5EF4-FFF2-40B4-BE49-F238E27FC236}">
                <a16:creationId xmlns:a16="http://schemas.microsoft.com/office/drawing/2014/main" id="{3EDC0120-9437-4809-92CD-9DB16AECE446}"/>
              </a:ext>
            </a:extLst>
          </p:cNvPr>
          <p:cNvSpPr/>
          <p:nvPr/>
        </p:nvSpPr>
        <p:spPr>
          <a:xfrm>
            <a:off x="3660426" y="3315436"/>
            <a:ext cx="692314" cy="265471"/>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Proceed</a:t>
            </a:r>
          </a:p>
        </p:txBody>
      </p:sp>
      <p:sp>
        <p:nvSpPr>
          <p:cNvPr id="19" name="TextBox 18">
            <a:extLst>
              <a:ext uri="{FF2B5EF4-FFF2-40B4-BE49-F238E27FC236}">
                <a16:creationId xmlns:a16="http://schemas.microsoft.com/office/drawing/2014/main" id="{34FCDB59-ED36-438C-AC64-D8703E634AF4}"/>
              </a:ext>
            </a:extLst>
          </p:cNvPr>
          <p:cNvSpPr txBox="1"/>
          <p:nvPr/>
        </p:nvSpPr>
        <p:spPr>
          <a:xfrm>
            <a:off x="4754880" y="439626"/>
            <a:ext cx="1874231" cy="307777"/>
          </a:xfrm>
          <a:prstGeom prst="rect">
            <a:avLst/>
          </a:prstGeom>
          <a:noFill/>
        </p:spPr>
        <p:txBody>
          <a:bodyPr wrap="none" rtlCol="0">
            <a:spAutoFit/>
          </a:bodyPr>
          <a:lstStyle/>
          <a:p>
            <a:r>
              <a:rPr lang="fi-FI" sz="1400" noProof="1">
                <a:solidFill>
                  <a:srgbClr val="EFEFEF"/>
                </a:solidFill>
                <a:latin typeface="Times New Roman" panose="02020603050405020304" pitchFamily="18" charset="0"/>
                <a:cs typeface="Times New Roman" panose="02020603050405020304" pitchFamily="18" charset="0"/>
              </a:rPr>
              <a:t>Shopping cart (2 items)</a:t>
            </a:r>
          </a:p>
        </p:txBody>
      </p:sp>
      <p:sp>
        <p:nvSpPr>
          <p:cNvPr id="3" name="Rectangle 2">
            <a:extLst>
              <a:ext uri="{FF2B5EF4-FFF2-40B4-BE49-F238E27FC236}">
                <a16:creationId xmlns:a16="http://schemas.microsoft.com/office/drawing/2014/main" id="{8A778B45-4200-4444-975E-B7F3763827D8}"/>
              </a:ext>
            </a:extLst>
          </p:cNvPr>
          <p:cNvSpPr/>
          <p:nvPr/>
        </p:nvSpPr>
        <p:spPr>
          <a:xfrm>
            <a:off x="4770488" y="2622656"/>
            <a:ext cx="6878648" cy="4197391"/>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0" name="Rectangle 19">
            <a:extLst>
              <a:ext uri="{FF2B5EF4-FFF2-40B4-BE49-F238E27FC236}">
                <a16:creationId xmlns:a16="http://schemas.microsoft.com/office/drawing/2014/main" id="{ACE0B775-4F11-430D-BBFE-BF3D5DBEB732}"/>
              </a:ext>
            </a:extLst>
          </p:cNvPr>
          <p:cNvSpPr/>
          <p:nvPr/>
        </p:nvSpPr>
        <p:spPr>
          <a:xfrm>
            <a:off x="1974937" y="747403"/>
            <a:ext cx="2626560" cy="5806780"/>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6" name="Rectangle 5">
            <a:extLst>
              <a:ext uri="{FF2B5EF4-FFF2-40B4-BE49-F238E27FC236}">
                <a16:creationId xmlns:a16="http://schemas.microsoft.com/office/drawing/2014/main" id="{D5DAAE26-C3CF-41A5-90CF-A1E9F243B33A}"/>
              </a:ext>
            </a:extLst>
          </p:cNvPr>
          <p:cNvSpPr/>
          <p:nvPr/>
        </p:nvSpPr>
        <p:spPr>
          <a:xfrm>
            <a:off x="9769332" y="207952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	€59.99</a:t>
            </a:r>
          </a:p>
        </p:txBody>
      </p:sp>
      <p:sp>
        <p:nvSpPr>
          <p:cNvPr id="21" name="Rectangle 20">
            <a:extLst>
              <a:ext uri="{FF2B5EF4-FFF2-40B4-BE49-F238E27FC236}">
                <a16:creationId xmlns:a16="http://schemas.microsoft.com/office/drawing/2014/main" id="{ECA9EFD3-AA4C-4143-A079-87BEF262681D}"/>
              </a:ext>
            </a:extLst>
          </p:cNvPr>
          <p:cNvSpPr/>
          <p:nvPr/>
        </p:nvSpPr>
        <p:spPr>
          <a:xfrm>
            <a:off x="8193220" y="2098632"/>
            <a:ext cx="1693114" cy="44552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200" noProof="1">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EE7AC94-3155-435C-8901-8EA4B069A3FB}"/>
              </a:ext>
            </a:extLst>
          </p:cNvPr>
          <p:cNvSpPr/>
          <p:nvPr/>
        </p:nvSpPr>
        <p:spPr>
          <a:xfrm>
            <a:off x="4857367" y="2163908"/>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26" name="Rectangle 25">
            <a:extLst>
              <a:ext uri="{FF2B5EF4-FFF2-40B4-BE49-F238E27FC236}">
                <a16:creationId xmlns:a16="http://schemas.microsoft.com/office/drawing/2014/main" id="{7AA7AAB7-7DE0-4339-BF91-7E4C4512B1A0}"/>
              </a:ext>
            </a:extLst>
          </p:cNvPr>
          <p:cNvSpPr/>
          <p:nvPr/>
        </p:nvSpPr>
        <p:spPr>
          <a:xfrm>
            <a:off x="9942798" y="6219724"/>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myself</a:t>
            </a:r>
          </a:p>
        </p:txBody>
      </p:sp>
      <p:sp>
        <p:nvSpPr>
          <p:cNvPr id="27" name="Rectangle 26">
            <a:extLst>
              <a:ext uri="{FF2B5EF4-FFF2-40B4-BE49-F238E27FC236}">
                <a16:creationId xmlns:a16="http://schemas.microsoft.com/office/drawing/2014/main" id="{201FB216-7824-4212-A315-091A702CFFBD}"/>
              </a:ext>
            </a:extLst>
          </p:cNvPr>
          <p:cNvSpPr/>
          <p:nvPr/>
        </p:nvSpPr>
        <p:spPr>
          <a:xfrm>
            <a:off x="8043457" y="6219723"/>
            <a:ext cx="1570965" cy="3344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Purchase For Friend</a:t>
            </a:r>
          </a:p>
        </p:txBody>
      </p:sp>
      <p:sp>
        <p:nvSpPr>
          <p:cNvPr id="11" name="Rectangle 10">
            <a:extLst>
              <a:ext uri="{FF2B5EF4-FFF2-40B4-BE49-F238E27FC236}">
                <a16:creationId xmlns:a16="http://schemas.microsoft.com/office/drawing/2014/main" id="{90FEFCF0-8505-40F8-ACCD-F58574F4C025}"/>
              </a:ext>
            </a:extLst>
          </p:cNvPr>
          <p:cNvSpPr/>
          <p:nvPr/>
        </p:nvSpPr>
        <p:spPr>
          <a:xfrm>
            <a:off x="3175001" y="57150"/>
            <a:ext cx="3086100" cy="246667"/>
          </a:xfrm>
          <a:prstGeom prst="rect">
            <a:avLst/>
          </a:prstGeom>
          <a:solidFill>
            <a:srgbClr val="1C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noProof="1"/>
          </a:p>
        </p:txBody>
      </p:sp>
      <p:sp>
        <p:nvSpPr>
          <p:cNvPr id="24" name="Rectangle 23">
            <a:extLst>
              <a:ext uri="{FF2B5EF4-FFF2-40B4-BE49-F238E27FC236}">
                <a16:creationId xmlns:a16="http://schemas.microsoft.com/office/drawing/2014/main" id="{2672DA44-521A-4FE8-89B8-979BE0B772B0}"/>
              </a:ext>
            </a:extLst>
          </p:cNvPr>
          <p:cNvSpPr/>
          <p:nvPr/>
        </p:nvSpPr>
        <p:spPr>
          <a:xfrm>
            <a:off x="4786251" y="2743199"/>
            <a:ext cx="6676195" cy="1759317"/>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7D925361-FF58-4656-A7F0-BB22410A0519}"/>
              </a:ext>
            </a:extLst>
          </p:cNvPr>
          <p:cNvPicPr>
            <a:picLocks noChangeAspect="1"/>
          </p:cNvPicPr>
          <p:nvPr/>
        </p:nvPicPr>
        <p:blipFill>
          <a:blip r:embed="rId6"/>
          <a:stretch>
            <a:fillRect/>
          </a:stretch>
        </p:blipFill>
        <p:spPr>
          <a:xfrm>
            <a:off x="4786252" y="2774177"/>
            <a:ext cx="2274616" cy="1262091"/>
          </a:xfrm>
          <a:prstGeom prst="rect">
            <a:avLst/>
          </a:prstGeom>
        </p:spPr>
      </p:pic>
      <p:sp>
        <p:nvSpPr>
          <p:cNvPr id="28" name="Rectangle 27">
            <a:extLst>
              <a:ext uri="{FF2B5EF4-FFF2-40B4-BE49-F238E27FC236}">
                <a16:creationId xmlns:a16="http://schemas.microsoft.com/office/drawing/2014/main" id="{EB1E7A3E-4843-42B2-9917-CEEA02A7B134}"/>
              </a:ext>
            </a:extLst>
          </p:cNvPr>
          <p:cNvSpPr/>
          <p:nvPr/>
        </p:nvSpPr>
        <p:spPr>
          <a:xfrm>
            <a:off x="10378238" y="4136271"/>
            <a:ext cx="1099246" cy="3662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€29.99</a:t>
            </a:r>
          </a:p>
        </p:txBody>
      </p:sp>
      <p:sp>
        <p:nvSpPr>
          <p:cNvPr id="29" name="Rectangle 28">
            <a:extLst>
              <a:ext uri="{FF2B5EF4-FFF2-40B4-BE49-F238E27FC236}">
                <a16:creationId xmlns:a16="http://schemas.microsoft.com/office/drawing/2014/main" id="{1E6F4CBA-8B41-412A-B17C-249317622C55}"/>
              </a:ext>
            </a:extLst>
          </p:cNvPr>
          <p:cNvSpPr/>
          <p:nvPr/>
        </p:nvSpPr>
        <p:spPr>
          <a:xfrm>
            <a:off x="4857367" y="4145199"/>
            <a:ext cx="84141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noProof="1">
                <a:latin typeface="Times New Roman" panose="02020603050405020304" pitchFamily="18" charset="0"/>
                <a:cs typeface="Times New Roman" panose="02020603050405020304" pitchFamily="18" charset="0"/>
              </a:rPr>
              <a:t>Remove</a:t>
            </a:r>
          </a:p>
        </p:txBody>
      </p:sp>
      <p:sp>
        <p:nvSpPr>
          <p:cNvPr id="32" name="Rectangle 31">
            <a:extLst>
              <a:ext uri="{FF2B5EF4-FFF2-40B4-BE49-F238E27FC236}">
                <a16:creationId xmlns:a16="http://schemas.microsoft.com/office/drawing/2014/main" id="{765B1039-A1C3-4AA4-AE51-E0887A77DA87}"/>
              </a:ext>
            </a:extLst>
          </p:cNvPr>
          <p:cNvSpPr/>
          <p:nvPr/>
        </p:nvSpPr>
        <p:spPr>
          <a:xfrm>
            <a:off x="4786251" y="4784871"/>
            <a:ext cx="1179120" cy="334459"/>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000" noProof="1">
                <a:latin typeface="Times New Roman" panose="02020603050405020304" pitchFamily="18" charset="0"/>
                <a:cs typeface="Times New Roman" panose="02020603050405020304" pitchFamily="18" charset="0"/>
              </a:rPr>
              <a:t>Remove All Items</a:t>
            </a:r>
          </a:p>
        </p:txBody>
      </p:sp>
      <p:sp>
        <p:nvSpPr>
          <p:cNvPr id="33" name="Rectangle 32">
            <a:extLst>
              <a:ext uri="{FF2B5EF4-FFF2-40B4-BE49-F238E27FC236}">
                <a16:creationId xmlns:a16="http://schemas.microsoft.com/office/drawing/2014/main" id="{AD25CE21-1BCC-4D62-B0ED-1201F824090A}"/>
              </a:ext>
            </a:extLst>
          </p:cNvPr>
          <p:cNvSpPr/>
          <p:nvPr/>
        </p:nvSpPr>
        <p:spPr>
          <a:xfrm>
            <a:off x="7351810" y="3075059"/>
            <a:ext cx="517006" cy="184436"/>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500" noProof="1">
                <a:latin typeface="Times New Roman" panose="02020603050405020304" pitchFamily="18" charset="0"/>
                <a:cs typeface="Times New Roman" panose="02020603050405020304" pitchFamily="18" charset="0"/>
              </a:rPr>
              <a:t>EDITION</a:t>
            </a:r>
          </a:p>
        </p:txBody>
      </p:sp>
      <p:sp>
        <p:nvSpPr>
          <p:cNvPr id="34" name="TextBox 33">
            <a:extLst>
              <a:ext uri="{FF2B5EF4-FFF2-40B4-BE49-F238E27FC236}">
                <a16:creationId xmlns:a16="http://schemas.microsoft.com/office/drawing/2014/main" id="{469D37A0-B0B1-432C-A95E-5A7A79A31A3B}"/>
              </a:ext>
            </a:extLst>
          </p:cNvPr>
          <p:cNvSpPr txBox="1"/>
          <p:nvPr/>
        </p:nvSpPr>
        <p:spPr>
          <a:xfrm>
            <a:off x="7868816" y="3036472"/>
            <a:ext cx="1642188" cy="261610"/>
          </a:xfrm>
          <a:prstGeom prst="rect">
            <a:avLst/>
          </a:prstGeom>
          <a:noFill/>
        </p:spPr>
        <p:txBody>
          <a:bodyPr wrap="square" rtlCol="0">
            <a:spAutoFit/>
          </a:bodyPr>
          <a:lstStyle/>
          <a:p>
            <a:r>
              <a:rPr lang="fi-FI" sz="1100" dirty="0">
                <a:solidFill>
                  <a:srgbClr val="CECECE"/>
                </a:solidFill>
                <a:latin typeface="Times New Roman" panose="02020603050405020304" pitchFamily="18" charset="0"/>
                <a:cs typeface="Times New Roman" panose="02020603050405020304" pitchFamily="18" charset="0"/>
              </a:rPr>
              <a:t>Standard Edition</a:t>
            </a:r>
          </a:p>
        </p:txBody>
      </p:sp>
      <p:sp>
        <p:nvSpPr>
          <p:cNvPr id="35" name="TextBox 34">
            <a:extLst>
              <a:ext uri="{FF2B5EF4-FFF2-40B4-BE49-F238E27FC236}">
                <a16:creationId xmlns:a16="http://schemas.microsoft.com/office/drawing/2014/main" id="{F0F711F6-639B-476A-89A6-8E51FC2A3E16}"/>
              </a:ext>
            </a:extLst>
          </p:cNvPr>
          <p:cNvSpPr txBox="1"/>
          <p:nvPr/>
        </p:nvSpPr>
        <p:spPr>
          <a:xfrm>
            <a:off x="7243646" y="3305627"/>
            <a:ext cx="4071275" cy="600164"/>
          </a:xfrm>
          <a:prstGeom prst="rect">
            <a:avLst/>
          </a:prstGeom>
          <a:noFill/>
        </p:spPr>
        <p:txBody>
          <a:bodyPr wrap="square" rtlCol="0">
            <a:spAutoFit/>
          </a:bodyPr>
          <a:lstStyle/>
          <a:p>
            <a:r>
              <a:rPr lang="en-US" sz="1100" dirty="0">
                <a:solidFill>
                  <a:srgbClr val="CECECE"/>
                </a:solidFill>
                <a:latin typeface="Brutal"/>
              </a:rPr>
              <a:t>Experience one of the most exciting and fast-changing periods of all time.</a:t>
            </a:r>
            <a:br>
              <a:rPr lang="en-US" sz="1100" dirty="0">
                <a:solidFill>
                  <a:srgbClr val="CECECE"/>
                </a:solidFill>
              </a:rPr>
            </a:br>
            <a:endParaRPr lang="fi-FI" sz="1100" dirty="0">
              <a:solidFill>
                <a:srgbClr val="CECECE"/>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49D13EAA-D1F7-415A-A743-53FFAB3ABF73}"/>
              </a:ext>
            </a:extLst>
          </p:cNvPr>
          <p:cNvSpPr/>
          <p:nvPr/>
        </p:nvSpPr>
        <p:spPr>
          <a:xfrm>
            <a:off x="9525860" y="4177645"/>
            <a:ext cx="542864" cy="277961"/>
          </a:xfrm>
          <a:prstGeom prst="rect">
            <a:avLst/>
          </a:prstGeom>
          <a:solidFill>
            <a:srgbClr val="52525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sz="1200" dirty="0">
                <a:latin typeface="Brutal"/>
                <a:cs typeface="Times New Roman" panose="02020603050405020304" pitchFamily="18" charset="0"/>
              </a:rPr>
              <a:t>- 50%</a:t>
            </a:r>
          </a:p>
        </p:txBody>
      </p:sp>
      <p:sp>
        <p:nvSpPr>
          <p:cNvPr id="22" name="TextBox 21">
            <a:extLst>
              <a:ext uri="{FF2B5EF4-FFF2-40B4-BE49-F238E27FC236}">
                <a16:creationId xmlns:a16="http://schemas.microsoft.com/office/drawing/2014/main" id="{3D8D22D8-236D-4B37-8FCF-D38CA6F905D3}"/>
              </a:ext>
            </a:extLst>
          </p:cNvPr>
          <p:cNvSpPr txBox="1"/>
          <p:nvPr/>
        </p:nvSpPr>
        <p:spPr>
          <a:xfrm>
            <a:off x="10084487" y="4181149"/>
            <a:ext cx="668102" cy="276999"/>
          </a:xfrm>
          <a:prstGeom prst="rect">
            <a:avLst/>
          </a:prstGeom>
          <a:noFill/>
        </p:spPr>
        <p:txBody>
          <a:bodyPr wrap="square" rtlCol="0">
            <a:spAutoFit/>
          </a:bodyPr>
          <a:lstStyle/>
          <a:p>
            <a:r>
              <a:rPr lang="fi-FI" sz="1200" strike="sngStrike" dirty="0">
                <a:solidFill>
                  <a:schemeClr val="bg2">
                    <a:lumMod val="90000"/>
                  </a:schemeClr>
                </a:solidFill>
                <a:latin typeface="Times New Roman" panose="02020603050405020304" pitchFamily="18" charset="0"/>
                <a:cs typeface="Times New Roman" panose="02020603050405020304" pitchFamily="18" charset="0"/>
              </a:rPr>
              <a:t>€59.99</a:t>
            </a:r>
          </a:p>
        </p:txBody>
      </p:sp>
      <p:sp>
        <p:nvSpPr>
          <p:cNvPr id="37" name="Rectangle 36">
            <a:extLst>
              <a:ext uri="{FF2B5EF4-FFF2-40B4-BE49-F238E27FC236}">
                <a16:creationId xmlns:a16="http://schemas.microsoft.com/office/drawing/2014/main" id="{FEF0692C-09FF-4B77-9CA8-60DA5D09385E}"/>
              </a:ext>
            </a:extLst>
          </p:cNvPr>
          <p:cNvSpPr/>
          <p:nvPr/>
        </p:nvSpPr>
        <p:spPr>
          <a:xfrm>
            <a:off x="9849010" y="5608212"/>
            <a:ext cx="1696066" cy="36624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sz="1200" dirty="0">
                <a:solidFill>
                  <a:srgbClr val="FFFFFF"/>
                </a:solidFill>
                <a:latin typeface="Times New Roman" panose="02020603050405020304" pitchFamily="18" charset="0"/>
                <a:cs typeface="Times New Roman" panose="02020603050405020304" pitchFamily="18" charset="0"/>
              </a:rPr>
              <a:t>Total: €89.98</a:t>
            </a:r>
          </a:p>
        </p:txBody>
      </p:sp>
    </p:spTree>
    <p:extLst>
      <p:ext uri="{BB962C8B-B14F-4D97-AF65-F5344CB8AC3E}">
        <p14:creationId xmlns:p14="http://schemas.microsoft.com/office/powerpoint/2010/main" val="1915220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07122A2231356947967010F839ED2072" ma:contentTypeVersion="5" ma:contentTypeDescription="Luo uusi asiakirja." ma:contentTypeScope="" ma:versionID="3a3f31a1020407b2b7a49e8f4c612122">
  <xsd:schema xmlns:xsd="http://www.w3.org/2001/XMLSchema" xmlns:xs="http://www.w3.org/2001/XMLSchema" xmlns:p="http://schemas.microsoft.com/office/2006/metadata/properties" xmlns:ns2="73e5567b-3c97-428c-bc46-de671f89de2c" targetNamespace="http://schemas.microsoft.com/office/2006/metadata/properties" ma:root="true" ma:fieldsID="c3df9f4d215631638735a8f47f63f6e8" ns2:_="">
    <xsd:import namespace="73e5567b-3c97-428c-bc46-de671f89de2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e5567b-3c97-428c-bc46-de671f89de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1FCAFB-F2DF-4A47-895A-E1A27910176B}">
  <ds:schemaRefs>
    <ds:schemaRef ds:uri="http://schemas.microsoft.com/sharepoint/v3/contenttype/forms"/>
  </ds:schemaRefs>
</ds:datastoreItem>
</file>

<file path=customXml/itemProps2.xml><?xml version="1.0" encoding="utf-8"?>
<ds:datastoreItem xmlns:ds="http://schemas.openxmlformats.org/officeDocument/2006/customXml" ds:itemID="{73C41683-9013-4FED-ADA4-50297007E308}">
  <ds:schemaRefs>
    <ds:schemaRef ds:uri="http://schemas.microsoft.com/office/infopath/2007/PartnerControls"/>
    <ds:schemaRef ds:uri="http://purl.org/dc/elements/1.1/"/>
    <ds:schemaRef ds:uri="http://schemas.microsoft.com/office/2006/metadata/properties"/>
    <ds:schemaRef ds:uri="73e5567b-3c97-428c-bc46-de671f89de2c"/>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DFC318B6-68E4-437A-BFE3-22296FA350C0}"/>
</file>

<file path=docProps/app.xml><?xml version="1.0" encoding="utf-8"?>
<Properties xmlns="http://schemas.openxmlformats.org/officeDocument/2006/extended-properties" xmlns:vt="http://schemas.openxmlformats.org/officeDocument/2006/docPropsVTypes">
  <TotalTime>891</TotalTime>
  <Words>2319</Words>
  <Application>Microsoft Office PowerPoint</Application>
  <PresentationFormat>Widescreen</PresentationFormat>
  <Paragraphs>504</Paragraphs>
  <Slides>21</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Brutal</vt:lpstr>
      <vt:lpstr>Arial</vt:lpstr>
      <vt:lpstr>Calibri</vt:lpstr>
      <vt:lpstr>Calibri Light</vt:lpstr>
      <vt:lpstr>Times New Roman</vt:lpstr>
      <vt:lpstr>Office Theme</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Tony Heikkilä</dc:creator>
  <cp:lastModifiedBy>Antti Auvinen</cp:lastModifiedBy>
  <cp:revision>1</cp:revision>
  <dcterms:created xsi:type="dcterms:W3CDTF">2020-05-02T12:56:49Z</dcterms:created>
  <dcterms:modified xsi:type="dcterms:W3CDTF">2020-05-19T07:48:18Z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0x01010007122A2231356947967010F839ED2072</vt:lpwstr>
  </property>
</Properties>
</file>