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8f01287f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8f01287f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f01287f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8f01287f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8f01287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8f01287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500">
                <a:latin typeface="Times New Roman"/>
                <a:ea typeface="Times New Roman"/>
                <a:cs typeface="Times New Roman"/>
                <a:sym typeface="Times New Roman"/>
              </a:rPr>
              <a:t>Perceptrón, su entrenamiento y el backpropagation</a:t>
            </a:r>
            <a:endParaRPr sz="59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454476" y="3945625"/>
            <a:ext cx="2786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Sebastián Aldana Solarte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David Camilo Ladino  Bernal 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996375" y="212125"/>
            <a:ext cx="4610400" cy="3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</a:rPr>
              <a:t>Historia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Warren McCulloch y Walter Bates pioneros en la primera neurona artificial en 1943; Frank Rosenblatt ayudado por otros investigadores crean el Perceptrón en 1950; En 1980 se superan las limitaciones de anterior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Perceptrón con multicapas y reglas de aprendizaje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400" y="2640975"/>
            <a:ext cx="3031999" cy="24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63" y="212125"/>
            <a:ext cx="1446776" cy="19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66050" y="843150"/>
            <a:ext cx="4347900" cy="25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Perceptrón Simple y su Entrenamiento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la estructura de un </a:t>
            </a:r>
            <a:r>
              <a:rPr lang="es">
                <a:latin typeface="Times New Roman"/>
                <a:ea typeface="Times New Roman"/>
                <a:cs typeface="Times New Roman"/>
                <a:sym typeface="Times New Roman"/>
              </a:rPr>
              <a:t>perceptrón simple además de sus limitaciones y sus reglas de aprendizaje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700" y="1031726"/>
            <a:ext cx="4021250" cy="25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413" y="3780851"/>
            <a:ext cx="7019183" cy="122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816050"/>
            <a:ext cx="46758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Perceptrón multicapa y backpropagation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Capaz de resolver problemas que no son linealmente separables; los tres tipos de capas; se habla de sus diferentes tipos de entrenamientos y de sus </a:t>
            </a:r>
            <a:r>
              <a:rPr lang="es"/>
              <a:t>algoritmos</a:t>
            </a:r>
            <a:r>
              <a:rPr lang="es"/>
              <a:t>  de </a:t>
            </a:r>
            <a:r>
              <a:rPr lang="es"/>
              <a:t>optimización</a:t>
            </a:r>
            <a:r>
              <a:rPr lang="es"/>
              <a:t> </a:t>
            </a:r>
            <a:br>
              <a:rPr lang="es"/>
            </a:br>
            <a:br>
              <a:rPr lang="es"/>
            </a:br>
            <a:r>
              <a:rPr lang="es"/>
              <a:t>backpropagation su </a:t>
            </a:r>
            <a:r>
              <a:rPr lang="es"/>
              <a:t>introducción y su importancia como método de aprendizaje en redes neuronales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997" y="816047"/>
            <a:ext cx="3700450" cy="199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100" y="2960997"/>
            <a:ext cx="3775499" cy="20293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7417200" y="4633925"/>
            <a:ext cx="1538100" cy="327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