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7" r:id="rId3"/>
    <p:sldId id="290" r:id="rId4"/>
    <p:sldId id="284" r:id="rId5"/>
    <p:sldId id="291" r:id="rId6"/>
    <p:sldId id="258" r:id="rId7"/>
    <p:sldId id="259" r:id="rId8"/>
    <p:sldId id="280" r:id="rId9"/>
    <p:sldId id="289" r:id="rId10"/>
    <p:sldId id="274" r:id="rId11"/>
    <p:sldId id="279" r:id="rId12"/>
    <p:sldId id="285" r:id="rId13"/>
    <p:sldId id="278" r:id="rId14"/>
    <p:sldId id="286" r:id="rId15"/>
    <p:sldId id="292" r:id="rId16"/>
    <p:sldId id="277" r:id="rId17"/>
    <p:sldId id="283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mcat.apache.org/download-80.cgi" TargetMode="External"/><Relationship Id="rId2" Type="http://schemas.openxmlformats.org/officeDocument/2006/relationships/hyperlink" Target="http://www.eclipse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flask.pocoo.org/" TargetMode="External"/><Relationship Id="rId2" Type="http://schemas.openxmlformats.org/officeDocument/2006/relationships/hyperlink" Target="https://dev.mysql.com/doc/connector-python/en/connector-python-exampl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ysqltutorial.org/python-mysql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eclipse.org/pah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template_jdbc/rest/aluno/listaAluno" TargetMode="External"/><Relationship Id="rId2" Type="http://schemas.openxmlformats.org/officeDocument/2006/relationships/hyperlink" Target="http://localhost:8080/template_jdbc/rest/aluno?id=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0/template_jdbc/rest/aluno/delete?id=11" TargetMode="External"/><Relationship Id="rId4" Type="http://schemas.openxmlformats.org/officeDocument/2006/relationships/hyperlink" Target="http://localhost:8080/template_jdbc/rest/aluno/save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512832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Curso de Especialização em Internet das Coisas</a:t>
            </a:r>
          </a:p>
          <a:p>
            <a:endParaRPr lang="pt-BR" dirty="0" smtClean="0"/>
          </a:p>
          <a:p>
            <a:r>
              <a:rPr lang="pt-BR" dirty="0" smtClean="0"/>
              <a:t>Leonardo </a:t>
            </a:r>
            <a:r>
              <a:rPr lang="pt-BR" dirty="0" err="1" smtClean="0"/>
              <a:t>Faix</a:t>
            </a:r>
            <a:r>
              <a:rPr lang="pt-BR" dirty="0" smtClean="0"/>
              <a:t> </a:t>
            </a:r>
            <a:r>
              <a:rPr lang="pt-BR" dirty="0" err="1" smtClean="0"/>
              <a:t>Pordeus</a:t>
            </a:r>
            <a:endParaRPr lang="pt-BR" dirty="0" smtClean="0"/>
          </a:p>
          <a:p>
            <a:r>
              <a:rPr lang="pt-BR" dirty="0" smtClean="0"/>
              <a:t>leonardopordeus@gmail.com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algn="ctr"/>
            <a:r>
              <a:rPr lang="pt-BR" dirty="0" smtClean="0"/>
              <a:t>2017</a:t>
            </a:r>
          </a:p>
          <a:p>
            <a:endParaRPr lang="pt-BR" dirty="0"/>
          </a:p>
        </p:txBody>
      </p:sp>
      <p:pic>
        <p:nvPicPr>
          <p:cNvPr id="4098" name="Picture 2" descr="Logotipo da UTFP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589240"/>
            <a:ext cx="368617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97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Instalar Java:</a:t>
            </a:r>
          </a:p>
          <a:p>
            <a:pPr lvl="1"/>
            <a:r>
              <a:rPr lang="pt-BR" dirty="0" err="1" smtClean="0"/>
              <a:t>sudo</a:t>
            </a:r>
            <a:r>
              <a:rPr lang="pt-BR" dirty="0" smtClean="0"/>
              <a:t> </a:t>
            </a:r>
            <a:r>
              <a:rPr lang="pt-BR" dirty="0" err="1"/>
              <a:t>apt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openjdk-9-jre-headless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Eclipse JEE:</a:t>
            </a:r>
          </a:p>
          <a:p>
            <a:pPr lvl="1"/>
            <a:r>
              <a:rPr lang="pt-BR" dirty="0">
                <a:hlinkClick r:id="rId2"/>
              </a:rPr>
              <a:t>http://www.eclipse.org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Servidor de Aplicação </a:t>
            </a:r>
            <a:r>
              <a:rPr lang="pt-BR" dirty="0" err="1" smtClean="0"/>
              <a:t>Tomcat</a:t>
            </a:r>
            <a:r>
              <a:rPr lang="pt-BR" dirty="0" smtClean="0"/>
              <a:t>:</a:t>
            </a:r>
          </a:p>
          <a:p>
            <a:pPr lvl="1"/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tomcat.apache.org/download-80.cgi</a:t>
            </a:r>
            <a:endParaRPr lang="pt-BR" dirty="0" smtClean="0"/>
          </a:p>
          <a:p>
            <a:pPr lvl="1"/>
            <a:endParaRPr lang="pt-BR" dirty="0"/>
          </a:p>
          <a:p>
            <a:r>
              <a:rPr lang="pt-BR" dirty="0" err="1" smtClean="0"/>
              <a:t>Template</a:t>
            </a:r>
            <a:r>
              <a:rPr lang="pt-BR" dirty="0" smtClean="0"/>
              <a:t> disponível no </a:t>
            </a:r>
            <a:r>
              <a:rPr lang="pt-BR" dirty="0" err="1" smtClean="0"/>
              <a:t>github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CRUD (CREATE, READ, UPDATE, DELETE);</a:t>
            </a:r>
            <a:endParaRPr lang="pt-BR" dirty="0" smtClean="0"/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4246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MySQL </a:t>
            </a:r>
            <a:r>
              <a:rPr lang="pt-BR" dirty="0" err="1" smtClean="0"/>
              <a:t>Connector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dev.mysql.com/doc/connector-python/en/connector-python-examples.html</a:t>
            </a:r>
            <a:endParaRPr lang="pt-BR" dirty="0" smtClean="0"/>
          </a:p>
          <a:p>
            <a:pPr lvl="1"/>
            <a:endParaRPr lang="pt-BR" dirty="0"/>
          </a:p>
          <a:p>
            <a:r>
              <a:rPr lang="pt-BR" dirty="0" err="1" smtClean="0"/>
              <a:t>Rest</a:t>
            </a:r>
            <a:r>
              <a:rPr lang="pt-BR" dirty="0" smtClean="0"/>
              <a:t> </a:t>
            </a:r>
            <a:r>
              <a:rPr lang="pt-BR" dirty="0" err="1" smtClean="0"/>
              <a:t>WebServices</a:t>
            </a:r>
            <a:endParaRPr lang="pt-BR" dirty="0"/>
          </a:p>
          <a:p>
            <a:pPr lvl="1"/>
            <a:r>
              <a:rPr lang="pt-BR" dirty="0"/>
              <a:t>FLASK - </a:t>
            </a:r>
            <a:r>
              <a:rPr lang="pt-BR" dirty="0">
                <a:hlinkClick r:id="rId3"/>
              </a:rPr>
              <a:t>http://flask.pocoo.org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pPr lvl="1"/>
            <a:endParaRPr lang="pt-BR" dirty="0"/>
          </a:p>
          <a:p>
            <a:r>
              <a:rPr lang="pt-BR" dirty="0">
                <a:hlinkClick r:id="rId4"/>
              </a:rPr>
              <a:t>http://www.mysqltutorial.org/python-mysql</a:t>
            </a:r>
            <a:r>
              <a:rPr lang="pt-BR" dirty="0" smtClean="0">
                <a:hlinkClick r:id="rId4"/>
              </a:rPr>
              <a:t>/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21065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MQTT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http</a:t>
            </a:r>
            <a:r>
              <a:rPr lang="pt-BR" dirty="0">
                <a:hlinkClick r:id="rId2"/>
              </a:rPr>
              <a:t>://www.eclipse.org/paho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lvl="1"/>
            <a:r>
              <a:rPr lang="pt-BR" dirty="0" smtClean="0"/>
              <a:t>Java</a:t>
            </a:r>
          </a:p>
          <a:p>
            <a:pPr lvl="1"/>
            <a:r>
              <a:rPr lang="pt-BR" dirty="0" smtClean="0"/>
              <a:t>Python</a:t>
            </a:r>
          </a:p>
          <a:p>
            <a:pPr lvl="1"/>
            <a:r>
              <a:rPr lang="pt-BR" dirty="0" smtClean="0"/>
              <a:t>C#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636912"/>
            <a:ext cx="5862196" cy="35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448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Acesso a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ODBC:</a:t>
            </a:r>
          </a:p>
          <a:p>
            <a:pPr lvl="1"/>
            <a:r>
              <a:rPr lang="pt-BR" dirty="0"/>
              <a:t>Open </a:t>
            </a:r>
            <a:r>
              <a:rPr lang="pt-BR" dirty="0" err="1"/>
              <a:t>Database</a:t>
            </a:r>
            <a:r>
              <a:rPr lang="pt-BR" dirty="0"/>
              <a:t> </a:t>
            </a:r>
            <a:r>
              <a:rPr lang="pt-BR" dirty="0" err="1" smtClean="0"/>
              <a:t>Connectivity</a:t>
            </a:r>
            <a:r>
              <a:rPr lang="pt-BR" dirty="0"/>
              <a:t> Open </a:t>
            </a:r>
            <a:r>
              <a:rPr lang="pt-BR" dirty="0" err="1"/>
              <a:t>Database</a:t>
            </a:r>
            <a:r>
              <a:rPr lang="pt-BR" dirty="0"/>
              <a:t> </a:t>
            </a:r>
            <a:r>
              <a:rPr lang="pt-BR" dirty="0" err="1" smtClean="0"/>
              <a:t>Connectivity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Padrão </a:t>
            </a:r>
            <a:r>
              <a:rPr lang="pt-BR" dirty="0"/>
              <a:t>para acesso a sistemas gerenciadores de bancos de </a:t>
            </a:r>
            <a:r>
              <a:rPr lang="pt-BR" dirty="0" smtClean="0"/>
              <a:t>dados;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JDBC:</a:t>
            </a:r>
          </a:p>
          <a:p>
            <a:pPr lvl="1"/>
            <a:r>
              <a:rPr lang="pt-BR" dirty="0"/>
              <a:t>Java </a:t>
            </a:r>
            <a:r>
              <a:rPr lang="pt-BR" dirty="0" err="1"/>
              <a:t>Database</a:t>
            </a:r>
            <a:r>
              <a:rPr lang="pt-BR" dirty="0"/>
              <a:t> </a:t>
            </a:r>
            <a:r>
              <a:rPr lang="pt-BR" dirty="0" err="1" smtClean="0"/>
              <a:t>Connectivity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API de acessos a dados;</a:t>
            </a:r>
          </a:p>
          <a:p>
            <a:endParaRPr lang="pt-BR" dirty="0" smtClean="0"/>
          </a:p>
          <a:p>
            <a:r>
              <a:rPr lang="pt-BR" dirty="0" err="1" smtClean="0"/>
              <a:t>Hibernate</a:t>
            </a:r>
            <a:r>
              <a:rPr lang="pt-BR" dirty="0" smtClean="0"/>
              <a:t>/</a:t>
            </a:r>
            <a:r>
              <a:rPr lang="pt-BR" dirty="0" smtClean="0"/>
              <a:t>JPA:</a:t>
            </a:r>
          </a:p>
          <a:p>
            <a:pPr lvl="1"/>
            <a:r>
              <a:rPr lang="pt-BR" dirty="0" smtClean="0"/>
              <a:t>Framework </a:t>
            </a:r>
            <a:r>
              <a:rPr lang="pt-BR" dirty="0"/>
              <a:t>para mapeamento </a:t>
            </a:r>
            <a:r>
              <a:rPr lang="pt-BR" dirty="0" smtClean="0"/>
              <a:t>objeto-relacional em Java;</a:t>
            </a:r>
            <a:endParaRPr lang="pt-BR" dirty="0"/>
          </a:p>
          <a:p>
            <a:endParaRPr lang="pt-BR" dirty="0" smtClean="0"/>
          </a:p>
          <a:p>
            <a:r>
              <a:rPr lang="pt-BR" dirty="0" err="1" smtClean="0"/>
              <a:t>Linq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Adiciona funcionalidades de consultas para .NET;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9167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" y="2377281"/>
            <a:ext cx="79343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05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Postman</a:t>
            </a:r>
            <a:r>
              <a:rPr lang="pt-BR" dirty="0" smtClean="0"/>
              <a:t> (</a:t>
            </a:r>
            <a:r>
              <a:rPr lang="pt-BR" dirty="0" err="1" smtClean="0"/>
              <a:t>Plugin</a:t>
            </a:r>
            <a:r>
              <a:rPr lang="pt-BR" dirty="0" smtClean="0"/>
              <a:t> para </a:t>
            </a:r>
            <a:r>
              <a:rPr lang="pt-BR" dirty="0" err="1" smtClean="0"/>
              <a:t>Chrome</a:t>
            </a:r>
            <a:r>
              <a:rPr lang="pt-BR" dirty="0" smtClean="0"/>
              <a:t>)</a:t>
            </a:r>
          </a:p>
          <a:p>
            <a:pPr lvl="1"/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Template</a:t>
            </a:r>
            <a:r>
              <a:rPr lang="pt-BR" dirty="0" smtClean="0"/>
              <a:t> Cliente:</a:t>
            </a:r>
          </a:p>
          <a:p>
            <a:pPr lvl="1"/>
            <a:r>
              <a:rPr lang="pt-BR" dirty="0" smtClean="0"/>
              <a:t>GIT;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9990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435280" cy="4661872"/>
          </a:xfrm>
        </p:spPr>
        <p:txBody>
          <a:bodyPr>
            <a:normAutofit fontScale="92500"/>
          </a:bodyPr>
          <a:lstStyle/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localhost:8080/template_jdbc/rest/aluno?id=1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localhost:8080/template_jdbc/rest/aluno/listaAluno</a:t>
            </a:r>
            <a:endParaRPr lang="pt-BR" dirty="0" smtClean="0"/>
          </a:p>
          <a:p>
            <a:pPr lvl="1"/>
            <a:r>
              <a:rPr lang="pt-BR" dirty="0"/>
              <a:t>{    "nome": "Le"}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localhost:8080/template_jdbc/rest/aluno/save</a:t>
            </a:r>
            <a:endParaRPr lang="pt-BR" dirty="0" smtClean="0"/>
          </a:p>
          <a:p>
            <a:pPr lvl="1"/>
            <a:r>
              <a:rPr lang="pt-BR" dirty="0"/>
              <a:t>{    "</a:t>
            </a:r>
            <a:r>
              <a:rPr lang="pt-BR" dirty="0" smtClean="0"/>
              <a:t>nome</a:t>
            </a:r>
            <a:r>
              <a:rPr lang="pt-BR" dirty="0"/>
              <a:t>": "Teste",    "</a:t>
            </a:r>
            <a:r>
              <a:rPr lang="pt-BR" dirty="0" err="1"/>
              <a:t>dtNascimento</a:t>
            </a:r>
            <a:r>
              <a:rPr lang="pt-BR" dirty="0"/>
              <a:t>": "1990-11-08</a:t>
            </a:r>
            <a:r>
              <a:rPr lang="pt-BR" dirty="0" smtClean="0"/>
              <a:t>"}</a:t>
            </a:r>
          </a:p>
          <a:p>
            <a:pPr lvl="1"/>
            <a:r>
              <a:rPr lang="pt-BR" dirty="0"/>
              <a:t>{	"id": 11,    "</a:t>
            </a:r>
            <a:r>
              <a:rPr lang="pt-BR" dirty="0" smtClean="0"/>
              <a:t>nome</a:t>
            </a:r>
            <a:r>
              <a:rPr lang="pt-BR" dirty="0"/>
              <a:t>": "Teste2",    "</a:t>
            </a:r>
            <a:r>
              <a:rPr lang="pt-BR" dirty="0" err="1"/>
              <a:t>dtNascimento</a:t>
            </a:r>
            <a:r>
              <a:rPr lang="pt-BR" dirty="0"/>
              <a:t>": "1990-11-08"}</a:t>
            </a:r>
          </a:p>
          <a:p>
            <a:r>
              <a:rPr lang="pt-BR" dirty="0">
                <a:hlinkClick r:id="rId5"/>
              </a:rPr>
              <a:t>http://</a:t>
            </a:r>
            <a:r>
              <a:rPr lang="pt-BR" dirty="0" smtClean="0">
                <a:hlinkClick r:id="rId5"/>
              </a:rPr>
              <a:t>localhost:8080/template_jdbc/rest/aluno/delete?id=11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76136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Modelar e implementar um banco de dados para armazenar as informações adquiridas por um conjunto de sensores;</a:t>
            </a:r>
          </a:p>
          <a:p>
            <a:endParaRPr lang="pt-BR" dirty="0"/>
          </a:p>
          <a:p>
            <a:r>
              <a:rPr lang="pt-BR" dirty="0" smtClean="0"/>
              <a:t>Contextualizar o banco de dados para uma aplicação e inserir dados;</a:t>
            </a:r>
          </a:p>
          <a:p>
            <a:endParaRPr lang="pt-BR" dirty="0" smtClean="0"/>
          </a:p>
          <a:p>
            <a:r>
              <a:rPr lang="pt-BR" dirty="0" smtClean="0"/>
              <a:t>Criar uma aplicação (servidor) para inserir e consumir dados;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598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Armazenar e Consumir Dados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50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Armazenar e Consumir Dados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00" y="2352950"/>
            <a:ext cx="5856599" cy="355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801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Armazenar e Consumir Dados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7704856" cy="4335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780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Armazenar e Consumir Dados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armazenar os dados adquiridos?</a:t>
            </a:r>
          </a:p>
          <a:p>
            <a:endParaRPr lang="pt-BR" dirty="0"/>
          </a:p>
          <a:p>
            <a:r>
              <a:rPr lang="pt-BR" dirty="0" smtClean="0"/>
              <a:t>Como realizar a comunicação entre diferentes plataformas  em diferentes linguagens?</a:t>
            </a:r>
          </a:p>
          <a:p>
            <a:endParaRPr lang="pt-BR" dirty="0"/>
          </a:p>
          <a:p>
            <a:r>
              <a:rPr lang="pt-BR" dirty="0" smtClean="0"/>
              <a:t>Como usar os dados armazenados?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227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WebServices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 smtClean="0"/>
              <a:t>Fornecem um meio padrão de iteroperabilidade entre </a:t>
            </a:r>
            <a:r>
              <a:rPr lang="pt-PT" dirty="0"/>
              <a:t>diferentes </a:t>
            </a:r>
            <a:r>
              <a:rPr lang="pt-PT" dirty="0" smtClean="0"/>
              <a:t>aplicações </a:t>
            </a:r>
            <a:r>
              <a:rPr lang="pt-PT" dirty="0"/>
              <a:t>de software, executando em uma variedade de plataformas </a:t>
            </a:r>
            <a:r>
              <a:rPr lang="pt-PT" dirty="0" smtClean="0"/>
              <a:t>e/ou </a:t>
            </a:r>
            <a:r>
              <a:rPr lang="pt-PT" dirty="0" smtClean="0"/>
              <a:t>estruturas</a:t>
            </a:r>
            <a:r>
              <a:rPr lang="pt-PT" dirty="0" smtClean="0"/>
              <a:t>;</a:t>
            </a:r>
          </a:p>
          <a:p>
            <a:pPr lvl="1"/>
            <a:r>
              <a:rPr lang="pt-PT" dirty="0" smtClean="0"/>
              <a:t>JAVA</a:t>
            </a:r>
          </a:p>
          <a:p>
            <a:pPr lvl="1"/>
            <a:r>
              <a:rPr lang="pt-PT" dirty="0" smtClean="0"/>
              <a:t>JavaScript</a:t>
            </a:r>
          </a:p>
          <a:p>
            <a:pPr lvl="1"/>
            <a:r>
              <a:rPr lang="pt-PT" dirty="0" smtClean="0"/>
              <a:t>Python</a:t>
            </a:r>
          </a:p>
          <a:p>
            <a:pPr lvl="1"/>
            <a:r>
              <a:rPr lang="pt-PT" dirty="0" smtClean="0"/>
              <a:t>...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Aplicações clientes e servidores que se comunicam entre si por meio World </a:t>
            </a:r>
            <a:r>
              <a:rPr lang="pt-BR" dirty="0" err="1"/>
              <a:t>Wide</a:t>
            </a:r>
            <a:r>
              <a:rPr lang="pt-BR" dirty="0"/>
              <a:t> </a:t>
            </a:r>
            <a:r>
              <a:rPr lang="pt-BR" dirty="0" err="1"/>
              <a:t>Web’s</a:t>
            </a:r>
            <a:r>
              <a:rPr lang="pt-BR" dirty="0"/>
              <a:t> (WWW) e </a:t>
            </a:r>
            <a:r>
              <a:rPr lang="pt-BR" dirty="0" err="1"/>
              <a:t>HyperText</a:t>
            </a:r>
            <a:r>
              <a:rPr lang="pt-BR" dirty="0"/>
              <a:t>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 (HTTP);</a:t>
            </a:r>
          </a:p>
          <a:p>
            <a:endParaRPr lang="pt-BR" dirty="0"/>
          </a:p>
          <a:p>
            <a:r>
              <a:rPr lang="pt-BR" dirty="0" smtClean="0"/>
              <a:t>Diferentes formatos:</a:t>
            </a:r>
          </a:p>
          <a:p>
            <a:pPr lvl="1"/>
            <a:r>
              <a:rPr lang="pt-BR" dirty="0" smtClean="0"/>
              <a:t>XML, JSON, HTML etc...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05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Rest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Representational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 </a:t>
            </a:r>
            <a:r>
              <a:rPr lang="pt-BR" dirty="0" err="1"/>
              <a:t>Transfer</a:t>
            </a:r>
            <a:r>
              <a:rPr lang="pt-BR" dirty="0"/>
              <a:t> (</a:t>
            </a:r>
            <a:r>
              <a:rPr lang="pt-BR" b="1" dirty="0"/>
              <a:t>REST</a:t>
            </a:r>
            <a:r>
              <a:rPr lang="pt-BR" dirty="0" smtClean="0"/>
              <a:t>);</a:t>
            </a:r>
          </a:p>
          <a:p>
            <a:endParaRPr lang="pt-BR" dirty="0"/>
          </a:p>
          <a:p>
            <a:r>
              <a:rPr lang="pt-BR" dirty="0" smtClean="0"/>
              <a:t>As chamadas de funções são executadas por solicitações HTTP;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7</a:t>
            </a:fld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2703495" cy="3083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93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Rest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Protocolo HTTP: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GET:</a:t>
            </a:r>
          </a:p>
          <a:p>
            <a:pPr lvl="2"/>
            <a:r>
              <a:rPr lang="pt-BR" dirty="0" smtClean="0">
                <a:solidFill>
                  <a:srgbClr val="FF0000"/>
                </a:solidFill>
              </a:rPr>
              <a:t>Recuperar dados;</a:t>
            </a:r>
            <a:endParaRPr lang="pt-BR" dirty="0" smtClean="0">
              <a:solidFill>
                <a:srgbClr val="FF0000"/>
              </a:solidFill>
            </a:endParaRPr>
          </a:p>
          <a:p>
            <a:pPr lvl="2"/>
            <a:endParaRPr lang="pt-BR" dirty="0" smtClean="0">
              <a:solidFill>
                <a:srgbClr val="FF0000"/>
              </a:solidFill>
            </a:endParaRP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POST</a:t>
            </a:r>
            <a:r>
              <a:rPr lang="pt-BR" dirty="0" smtClean="0">
                <a:solidFill>
                  <a:srgbClr val="FF0000"/>
                </a:solidFill>
              </a:rPr>
              <a:t>:</a:t>
            </a:r>
          </a:p>
          <a:p>
            <a:pPr lvl="2"/>
            <a:r>
              <a:rPr lang="pt-BR" dirty="0" smtClean="0">
                <a:solidFill>
                  <a:srgbClr val="FF0000"/>
                </a:solidFill>
              </a:rPr>
              <a:t>Criar e/ou recuperar dados;</a:t>
            </a:r>
            <a:endParaRPr lang="pt-BR" dirty="0" smtClean="0">
              <a:solidFill>
                <a:srgbClr val="FF0000"/>
              </a:solidFill>
            </a:endParaRPr>
          </a:p>
          <a:p>
            <a:pPr lvl="1"/>
            <a:endParaRPr lang="pt-BR" dirty="0"/>
          </a:p>
          <a:p>
            <a:pPr lvl="1"/>
            <a:r>
              <a:rPr lang="pt-BR" dirty="0" smtClean="0"/>
              <a:t>PUT</a:t>
            </a:r>
            <a:r>
              <a:rPr lang="pt-BR" dirty="0" smtClean="0"/>
              <a:t>:</a:t>
            </a:r>
          </a:p>
          <a:p>
            <a:pPr lvl="2"/>
            <a:r>
              <a:rPr lang="pt-BR" dirty="0" smtClean="0"/>
              <a:t>Atualizar dados;</a:t>
            </a:r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dirty="0" smtClean="0"/>
              <a:t>DELETE</a:t>
            </a:r>
            <a:r>
              <a:rPr lang="pt-BR" dirty="0" smtClean="0"/>
              <a:t>:</a:t>
            </a:r>
          </a:p>
          <a:p>
            <a:pPr lvl="2"/>
            <a:r>
              <a:rPr lang="pt-BR" dirty="0" smtClean="0"/>
              <a:t>Remover dados;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44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Rest</a:t>
            </a:r>
            <a:endParaRPr lang="pt-BR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329656"/>
            <a:ext cx="71437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9227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368</Words>
  <Application>Microsoft Office PowerPoint</Application>
  <PresentationFormat>Apresentação na tela (4:3)</PresentationFormat>
  <Paragraphs>114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Fluxo</vt:lpstr>
      <vt:lpstr>Banco de Dados</vt:lpstr>
      <vt:lpstr>Armazenar e Consumir Dados</vt:lpstr>
      <vt:lpstr>Armazenar e Consumir Dados</vt:lpstr>
      <vt:lpstr>Armazenar e Consumir Dados</vt:lpstr>
      <vt:lpstr>Armazenar e Consumir Dados</vt:lpstr>
      <vt:lpstr>WebServices</vt:lpstr>
      <vt:lpstr>Rest</vt:lpstr>
      <vt:lpstr>Rest</vt:lpstr>
      <vt:lpstr>Rest</vt:lpstr>
      <vt:lpstr>Java</vt:lpstr>
      <vt:lpstr>Python</vt:lpstr>
      <vt:lpstr>MQTT</vt:lpstr>
      <vt:lpstr>Acesso a dados</vt:lpstr>
      <vt:lpstr>Arquitetura</vt:lpstr>
      <vt:lpstr>Exemplo</vt:lpstr>
      <vt:lpstr>Exemplo</vt:lpstr>
      <vt:lpstr>Atividade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Leonardo Pordeus</dc:creator>
  <cp:lastModifiedBy>Leonardo Pordeus</cp:lastModifiedBy>
  <cp:revision>44</cp:revision>
  <dcterms:created xsi:type="dcterms:W3CDTF">2017-10-27T00:12:00Z</dcterms:created>
  <dcterms:modified xsi:type="dcterms:W3CDTF">2017-11-10T03:05:10Z</dcterms:modified>
</cp:coreProperties>
</file>