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90" r:id="rId4"/>
    <p:sldId id="284" r:id="rId5"/>
    <p:sldId id="291" r:id="rId6"/>
    <p:sldId id="258" r:id="rId7"/>
    <p:sldId id="259" r:id="rId8"/>
    <p:sldId id="280" r:id="rId9"/>
    <p:sldId id="289" r:id="rId10"/>
    <p:sldId id="274" r:id="rId11"/>
    <p:sldId id="279" r:id="rId12"/>
    <p:sldId id="285" r:id="rId13"/>
    <p:sldId id="278" r:id="rId14"/>
    <p:sldId id="286" r:id="rId15"/>
    <p:sldId id="292" r:id="rId16"/>
    <p:sldId id="277" r:id="rId17"/>
    <p:sldId id="29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11/11/2017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hyperlink" Target="https://dev.mysql.com/doc/connector-python/en/connector-python-examp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qltutorial.org/python-mysq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clipse.org/pah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emplate_jdbc/rest/aluno/listaAluno" TargetMode="External"/><Relationship Id="rId2" Type="http://schemas.openxmlformats.org/officeDocument/2006/relationships/hyperlink" Target="http://localhost:8080/template_jdbc/rest/aluno?id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template_jdbc/rest/aluno/delete?id=11" TargetMode="External"/><Relationship Id="rId4" Type="http://schemas.openxmlformats.org/officeDocument/2006/relationships/hyperlink" Target="http://localhost:8080/template_jdbc/rest/aluno/sav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Curso de Especialização em Internet das Coisas</a:t>
            </a:r>
          </a:p>
          <a:p>
            <a:endParaRPr lang="pt-BR" dirty="0" smtClean="0"/>
          </a:p>
          <a:p>
            <a:r>
              <a:rPr lang="pt-BR" dirty="0" smtClean="0"/>
              <a:t>Leonardo </a:t>
            </a:r>
            <a:r>
              <a:rPr lang="pt-BR" dirty="0" err="1" smtClean="0"/>
              <a:t>Faix</a:t>
            </a:r>
            <a:r>
              <a:rPr lang="pt-BR" dirty="0" smtClean="0"/>
              <a:t> </a:t>
            </a:r>
            <a:r>
              <a:rPr lang="pt-BR" dirty="0" err="1" smtClean="0"/>
              <a:t>Pordeus</a:t>
            </a:r>
            <a:endParaRPr lang="pt-BR" dirty="0" smtClean="0"/>
          </a:p>
          <a:p>
            <a:r>
              <a:rPr lang="pt-BR" dirty="0" smtClean="0"/>
              <a:t>leonardopordeus@gmail.com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Instalar Java:</a:t>
            </a:r>
          </a:p>
          <a:p>
            <a:pPr lvl="1"/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smtClean="0"/>
              <a:t>openjdk-8-jre-headless </a:t>
            </a:r>
          </a:p>
          <a:p>
            <a:endParaRPr lang="pt-BR" dirty="0"/>
          </a:p>
          <a:p>
            <a:r>
              <a:rPr lang="pt-BR" dirty="0" smtClean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Servidor de Aplicação </a:t>
            </a:r>
            <a:r>
              <a:rPr lang="pt-BR" dirty="0" err="1" smtClean="0"/>
              <a:t>Tomcat</a:t>
            </a:r>
            <a:r>
              <a:rPr lang="pt-BR" dirty="0" smtClean="0"/>
              <a:t>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tomcat.apache.org/download-80.cgi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/>
          </a:p>
          <a:p>
            <a:r>
              <a:rPr lang="pt-BR" dirty="0" err="1" smtClean="0"/>
              <a:t>Template</a:t>
            </a:r>
            <a:r>
              <a:rPr lang="pt-BR" dirty="0" smtClean="0"/>
              <a:t> disponível no </a:t>
            </a:r>
            <a:r>
              <a:rPr lang="pt-BR" dirty="0" err="1" smtClean="0"/>
              <a:t>github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CRUD (CREATE, READ, UPDATE, DELETE);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MySQL </a:t>
            </a:r>
            <a:r>
              <a:rPr lang="pt-BR" dirty="0" err="1" smtClean="0"/>
              <a:t>Connector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dev.mysql.com/doc/connector-python/en/connector-python-examples.html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Rest</a:t>
            </a:r>
            <a:r>
              <a:rPr lang="pt-BR" dirty="0" smtClean="0"/>
              <a:t> </a:t>
            </a:r>
            <a:r>
              <a:rPr lang="pt-BR" dirty="0" err="1" smtClean="0"/>
              <a:t>WebServices</a:t>
            </a:r>
            <a:endParaRPr lang="pt-BR" dirty="0"/>
          </a:p>
          <a:p>
            <a:pPr lvl="1"/>
            <a:r>
              <a:rPr lang="pt-BR" dirty="0"/>
              <a:t>FLASK - </a:t>
            </a:r>
            <a:r>
              <a:rPr lang="pt-BR" dirty="0">
                <a:hlinkClick r:id="rId3"/>
              </a:rPr>
              <a:t>http://flask.pocoo.org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>
                <a:hlinkClick r:id="rId4"/>
              </a:rPr>
              <a:t>http://www.mysqltutorial.org/python-mysql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210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://www.eclipse.org/paho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r>
              <a:rPr lang="pt-BR" dirty="0" smtClean="0"/>
              <a:t>C#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5862196" cy="35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4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ODBC:</a:t>
            </a:r>
          </a:p>
          <a:p>
            <a:pPr lvl="1"/>
            <a:r>
              <a:rPr lang="pt-BR" dirty="0"/>
              <a:t>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 smtClean="0"/>
              <a:t>Connectivity</a:t>
            </a:r>
            <a:r>
              <a:rPr lang="pt-BR" dirty="0"/>
              <a:t> 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 smtClean="0"/>
              <a:t>Connectivity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Padrão </a:t>
            </a:r>
            <a:r>
              <a:rPr lang="pt-BR" dirty="0"/>
              <a:t>para acesso a sistemas gerenciadores de bancos de </a:t>
            </a:r>
            <a:r>
              <a:rPr lang="pt-BR" dirty="0" smtClean="0"/>
              <a:t>dados;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JDBC: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 smtClean="0"/>
              <a:t>Connectivity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API de acessos a dados;</a:t>
            </a:r>
          </a:p>
          <a:p>
            <a:endParaRPr lang="pt-BR" dirty="0" smtClean="0"/>
          </a:p>
          <a:p>
            <a:r>
              <a:rPr lang="pt-BR" dirty="0" err="1" smtClean="0"/>
              <a:t>Hibernate</a:t>
            </a:r>
            <a:r>
              <a:rPr lang="pt-BR" dirty="0" smtClean="0"/>
              <a:t>/JPA:</a:t>
            </a:r>
          </a:p>
          <a:p>
            <a:pPr lvl="1"/>
            <a:r>
              <a:rPr lang="pt-BR" dirty="0" smtClean="0"/>
              <a:t>Framework </a:t>
            </a:r>
            <a:r>
              <a:rPr lang="pt-BR" dirty="0"/>
              <a:t>para mapeamento </a:t>
            </a:r>
            <a:r>
              <a:rPr lang="pt-BR" dirty="0" smtClean="0"/>
              <a:t>objeto-relacional em Java;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Linq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Adiciona funcionalidades de consultas para .NET;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1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377281"/>
            <a:ext cx="79343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Postman</a:t>
            </a:r>
            <a:r>
              <a:rPr lang="pt-BR" dirty="0" smtClean="0"/>
              <a:t> (</a:t>
            </a:r>
            <a:r>
              <a:rPr lang="pt-BR" dirty="0" err="1" smtClean="0"/>
              <a:t>Plugin</a:t>
            </a:r>
            <a:r>
              <a:rPr lang="pt-BR" dirty="0" smtClean="0"/>
              <a:t> para </a:t>
            </a:r>
            <a:r>
              <a:rPr lang="pt-BR" dirty="0" err="1" smtClean="0"/>
              <a:t>Chrome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Template</a:t>
            </a:r>
            <a:r>
              <a:rPr lang="pt-BR" dirty="0" smtClean="0"/>
              <a:t> Cliente:</a:t>
            </a:r>
          </a:p>
          <a:p>
            <a:pPr lvl="1"/>
            <a:r>
              <a:rPr lang="pt-BR" dirty="0" smtClean="0"/>
              <a:t>GIT;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9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661872"/>
          </a:xfrm>
        </p:spPr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localhost:8080/template_jdbc/rest/aluno?id=1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localhost:8080/template_jdbc/rest/aluno/listaAluno</a:t>
            </a:r>
            <a:endParaRPr lang="pt-BR" dirty="0" smtClean="0"/>
          </a:p>
          <a:p>
            <a:pPr lvl="1"/>
            <a:r>
              <a:rPr lang="pt-BR" smtClean="0"/>
              <a:t>{"</a:t>
            </a:r>
            <a:r>
              <a:rPr lang="pt-BR" dirty="0"/>
              <a:t>nome": "Le"}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localhost:8080/template_jdbc/rest/aluno/save</a:t>
            </a:r>
            <a:endParaRPr lang="pt-BR" dirty="0" smtClean="0"/>
          </a:p>
          <a:p>
            <a:pPr lvl="1"/>
            <a:r>
              <a:rPr lang="pt-BR" dirty="0"/>
              <a:t>{    "</a:t>
            </a:r>
            <a:r>
              <a:rPr lang="pt-BR" dirty="0" smtClean="0"/>
              <a:t>nome</a:t>
            </a:r>
            <a:r>
              <a:rPr lang="pt-BR" dirty="0"/>
              <a:t>": "Teste",    "</a:t>
            </a:r>
            <a:r>
              <a:rPr lang="pt-BR" dirty="0" err="1"/>
              <a:t>dtNascimento</a:t>
            </a:r>
            <a:r>
              <a:rPr lang="pt-BR" dirty="0"/>
              <a:t>": "1990-11-08</a:t>
            </a:r>
            <a:r>
              <a:rPr lang="pt-BR" dirty="0" smtClean="0"/>
              <a:t>"}</a:t>
            </a:r>
          </a:p>
          <a:p>
            <a:pPr lvl="1"/>
            <a:r>
              <a:rPr lang="pt-BR" dirty="0"/>
              <a:t>{	"id": 11,    "</a:t>
            </a:r>
            <a:r>
              <a:rPr lang="pt-BR" dirty="0" smtClean="0"/>
              <a:t>nome</a:t>
            </a:r>
            <a:r>
              <a:rPr lang="pt-BR" dirty="0"/>
              <a:t>": "Teste2",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localhost:8080/template_jdbc/rest/aluno/delete?id=11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761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Projeto do banco de dados;</a:t>
            </a:r>
          </a:p>
          <a:p>
            <a:endParaRPr lang="pt-BR" dirty="0"/>
          </a:p>
          <a:p>
            <a:r>
              <a:rPr lang="pt-BR" dirty="0" smtClean="0"/>
              <a:t>Implementar um banco de dados;</a:t>
            </a:r>
          </a:p>
          <a:p>
            <a:endParaRPr lang="pt-BR" dirty="0"/>
          </a:p>
          <a:p>
            <a:r>
              <a:rPr lang="pt-BR" dirty="0" smtClean="0"/>
              <a:t>Inserir dados;</a:t>
            </a:r>
          </a:p>
          <a:p>
            <a:endParaRPr lang="pt-BR" dirty="0"/>
          </a:p>
          <a:p>
            <a:r>
              <a:rPr lang="pt-BR" dirty="0" smtClean="0"/>
              <a:t>Criar consultas para extrair informações do banco (Fazendo uso de JOIN, HAVING, ...);</a:t>
            </a:r>
          </a:p>
          <a:p>
            <a:endParaRPr lang="pt-BR" dirty="0"/>
          </a:p>
          <a:p>
            <a:r>
              <a:rPr lang="pt-BR" dirty="0" smtClean="0"/>
              <a:t>Aplicação WEB com REST;</a:t>
            </a:r>
          </a:p>
          <a:p>
            <a:endParaRPr lang="pt-BR" dirty="0"/>
          </a:p>
          <a:p>
            <a:r>
              <a:rPr lang="pt-BR" dirty="0" smtClean="0"/>
              <a:t>Apresentação</a:t>
            </a:r>
          </a:p>
          <a:p>
            <a:pPr lvl="1"/>
            <a:r>
              <a:rPr lang="pt-BR" dirty="0" smtClean="0"/>
              <a:t>Não precisa ser slide.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63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Armazenar e Consumir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00" y="2352950"/>
            <a:ext cx="5856599" cy="355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704856" cy="43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armazenar os dados adquiridos?</a:t>
            </a:r>
          </a:p>
          <a:p>
            <a:endParaRPr lang="pt-BR" dirty="0"/>
          </a:p>
          <a:p>
            <a:r>
              <a:rPr lang="pt-BR" dirty="0" smtClean="0"/>
              <a:t>Como realizar a comunicação entre diferentes plataformas  em diferentes linguagens?</a:t>
            </a:r>
          </a:p>
          <a:p>
            <a:endParaRPr lang="pt-BR" dirty="0"/>
          </a:p>
          <a:p>
            <a:r>
              <a:rPr lang="pt-BR" dirty="0" smtClean="0"/>
              <a:t>Como usar os dados armazenados?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WebServices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Fornecem um meio padrão de iteroperabilidade entre </a:t>
            </a:r>
            <a:r>
              <a:rPr lang="pt-PT" dirty="0"/>
              <a:t>diferentes </a:t>
            </a:r>
            <a:r>
              <a:rPr lang="pt-PT" dirty="0" smtClean="0"/>
              <a:t>aplicações </a:t>
            </a:r>
            <a:r>
              <a:rPr lang="pt-PT" dirty="0"/>
              <a:t>de software, executando em uma variedade de plataformas </a:t>
            </a:r>
            <a:r>
              <a:rPr lang="pt-PT" dirty="0" smtClean="0"/>
              <a:t>e/ou estruturas;</a:t>
            </a:r>
          </a:p>
          <a:p>
            <a:pPr lvl="1"/>
            <a:r>
              <a:rPr lang="pt-PT" dirty="0" smtClean="0"/>
              <a:t>JAVA</a:t>
            </a:r>
          </a:p>
          <a:p>
            <a:pPr lvl="1"/>
            <a:r>
              <a:rPr lang="pt-PT" dirty="0" smtClean="0"/>
              <a:t>JavaScript</a:t>
            </a:r>
          </a:p>
          <a:p>
            <a:pPr lvl="1"/>
            <a:r>
              <a:rPr lang="pt-PT" dirty="0" smtClean="0"/>
              <a:t>Python</a:t>
            </a:r>
          </a:p>
          <a:p>
            <a:pPr lvl="1"/>
            <a:r>
              <a:rPr lang="pt-PT" dirty="0" smtClean="0"/>
              <a:t>...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Aplicações clientes e servidores que se comunicam entre si por meio World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Web’s</a:t>
            </a:r>
            <a:r>
              <a:rPr lang="pt-BR" dirty="0"/>
              <a:t> (WWW) e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(HTTP);</a:t>
            </a:r>
          </a:p>
          <a:p>
            <a:endParaRPr lang="pt-BR" dirty="0"/>
          </a:p>
          <a:p>
            <a:r>
              <a:rPr lang="pt-BR" dirty="0" smtClean="0"/>
              <a:t>Diferentes formatos:</a:t>
            </a:r>
          </a:p>
          <a:p>
            <a:pPr lvl="1"/>
            <a:r>
              <a:rPr lang="pt-BR" dirty="0" smtClean="0"/>
              <a:t>XML, JSON, HTML etc...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(</a:t>
            </a:r>
            <a:r>
              <a:rPr lang="pt-BR" b="1" dirty="0"/>
              <a:t>REST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As chamadas de funções são executadas por solicitações HTTP;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03495" cy="308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Protocolo HTTP: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GET: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Recuperar dados;</a:t>
            </a:r>
          </a:p>
          <a:p>
            <a:pPr lvl="2"/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POST: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Criar e/ou recuperar dados;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PUT:</a:t>
            </a:r>
          </a:p>
          <a:p>
            <a:pPr lvl="2"/>
            <a:r>
              <a:rPr lang="pt-BR" dirty="0" smtClean="0"/>
              <a:t>Atualizar dados;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DELETE:</a:t>
            </a:r>
          </a:p>
          <a:p>
            <a:pPr lvl="2"/>
            <a:r>
              <a:rPr lang="pt-BR" dirty="0" smtClean="0"/>
              <a:t>Remover dados;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329656"/>
            <a:ext cx="71437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2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367</Words>
  <Application>Microsoft Office PowerPoint</Application>
  <PresentationFormat>Apresentação na tela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Fluxo</vt:lpstr>
      <vt:lpstr>Banco de Dados</vt:lpstr>
      <vt:lpstr>Armazenar e Consumir Dados</vt:lpstr>
      <vt:lpstr>Armazenar e Consumir Dados</vt:lpstr>
      <vt:lpstr>Armazenar e Consumir Dados</vt:lpstr>
      <vt:lpstr>Armazenar e Consumir Dados</vt:lpstr>
      <vt:lpstr>WebServices</vt:lpstr>
      <vt:lpstr>Rest</vt:lpstr>
      <vt:lpstr>Rest</vt:lpstr>
      <vt:lpstr>Rest</vt:lpstr>
      <vt:lpstr>Java</vt:lpstr>
      <vt:lpstr>Python</vt:lpstr>
      <vt:lpstr>MQTT</vt:lpstr>
      <vt:lpstr>Acesso a dados</vt:lpstr>
      <vt:lpstr>Arquitetura</vt:lpstr>
      <vt:lpstr>Exemplo</vt:lpstr>
      <vt:lpstr>Exemplo</vt:lpstr>
      <vt:lpstr>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52</cp:revision>
  <dcterms:created xsi:type="dcterms:W3CDTF">2017-10-27T00:12:00Z</dcterms:created>
  <dcterms:modified xsi:type="dcterms:W3CDTF">2017-11-11T19:13:59Z</dcterms:modified>
</cp:coreProperties>
</file>