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0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E488-DE8A-4C9E-A5D9-03975819530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23E-F834-419B-BEB7-9143FA950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6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7E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3" y="199522"/>
            <a:ext cx="6795033" cy="560646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27900" y="1657750"/>
            <a:ext cx="1589895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Color</a:t>
            </a:r>
            <a:endParaRPr 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28087" y="2993333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Erase</a:t>
            </a:r>
            <a:endParaRPr 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4021" y="3381664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</a:t>
            </a:r>
            <a:endParaRPr 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3741" y="4046133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Stamp</a:t>
            </a:r>
            <a:endParaRPr 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45053" y="2233061"/>
            <a:ext cx="854208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Clear</a:t>
            </a:r>
            <a:endParaRPr 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03795" y="932314"/>
            <a:ext cx="1897034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Escape Drawing Mode</a:t>
            </a:r>
            <a:endParaRPr 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9719" y="2643130"/>
            <a:ext cx="2214862" cy="350203"/>
          </a:xfrm>
          <a:prstGeom prst="roundRect">
            <a:avLst/>
          </a:prstGeom>
          <a:solidFill>
            <a:schemeClr val="tx1">
              <a:alpha val="7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Drawing Mode / Select Pen</a:t>
            </a:r>
            <a:endParaRPr lang="en-US" sz="1400" dirty="0"/>
          </a:p>
        </p:txBody>
      </p:sp>
      <p:cxnSp>
        <p:nvCxnSpPr>
          <p:cNvPr id="4" name="직선 연결선 3"/>
          <p:cNvCxnSpPr>
            <a:endCxn id="15" idx="0"/>
          </p:cNvCxnSpPr>
          <p:nvPr/>
        </p:nvCxnSpPr>
        <p:spPr>
          <a:xfrm flipH="1">
            <a:off x="1857150" y="2233061"/>
            <a:ext cx="193031" cy="4100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2964582" y="2715714"/>
            <a:ext cx="914399" cy="1324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9" idx="1"/>
          </p:cNvCxnSpPr>
          <p:nvPr/>
        </p:nvCxnSpPr>
        <p:spPr>
          <a:xfrm>
            <a:off x="4782538" y="2781938"/>
            <a:ext cx="945549" cy="3864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1"/>
          </p:cNvCxnSpPr>
          <p:nvPr/>
        </p:nvCxnSpPr>
        <p:spPr>
          <a:xfrm flipV="1">
            <a:off x="5393224" y="2408163"/>
            <a:ext cx="251829" cy="3075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07019" y="5206615"/>
            <a:ext cx="3308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pictured by https</a:t>
            </a:r>
            <a:r>
              <a:rPr lang="en-US" sz="1400" dirty="0"/>
              <a:t>://keyboardsimulator.xyz/</a:t>
            </a:r>
          </a:p>
        </p:txBody>
      </p:sp>
    </p:spTree>
    <p:extLst>
      <p:ext uri="{BB962C8B-B14F-4D97-AF65-F5344CB8AC3E}">
        <p14:creationId xmlns:p14="http://schemas.microsoft.com/office/powerpoint/2010/main" val="332156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ladofa</dc:creator>
  <cp:lastModifiedBy>ladofa</cp:lastModifiedBy>
  <cp:revision>4</cp:revision>
  <dcterms:created xsi:type="dcterms:W3CDTF">2021-11-27T09:11:23Z</dcterms:created>
  <dcterms:modified xsi:type="dcterms:W3CDTF">2021-12-29T17:21:13Z</dcterms:modified>
</cp:coreProperties>
</file>