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>
        <p:scale>
          <a:sx n="150" d="100"/>
          <a:sy n="150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E488-DE8A-4C9E-A5D9-03975819530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7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10" y="0"/>
            <a:ext cx="7826879" cy="656744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631647" y="1987233"/>
            <a:ext cx="1589895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Color</a:t>
            </a:r>
            <a:endParaRPr 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82556" y="2895165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Erase</a:t>
            </a:r>
            <a:endParaRPr 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1541" y="3644317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</a:t>
            </a:r>
            <a:endParaRPr 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25633" y="4296390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Stamp</a:t>
            </a:r>
            <a:endParaRPr 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30669" y="2652551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36360" y="1155857"/>
            <a:ext cx="1897034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Escape Drawing Mode</a:t>
            </a:r>
            <a:endParaRPr 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37021" y="3070267"/>
            <a:ext cx="1085827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Pen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156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ladofa</dc:creator>
  <cp:lastModifiedBy>ladofa</cp:lastModifiedBy>
  <cp:revision>3</cp:revision>
  <dcterms:created xsi:type="dcterms:W3CDTF">2021-11-27T09:11:23Z</dcterms:created>
  <dcterms:modified xsi:type="dcterms:W3CDTF">2021-11-27T09:20:33Z</dcterms:modified>
</cp:coreProperties>
</file>