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073F-7EAE-4BCE-AA12-13B995DE019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EC80-97EB-49C3-9FA2-32C6188A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1225" y="820132"/>
            <a:ext cx="452486" cy="45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8606" y="2422689"/>
            <a:ext cx="1303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Toggle</a:t>
            </a:r>
            <a:endParaRPr lang="en-US" altLang="ko-KR" dirty="0"/>
          </a:p>
          <a:p>
            <a:r>
              <a:rPr lang="en-US" altLang="ko-KR" dirty="0" smtClean="0"/>
              <a:t>Cursor</a:t>
            </a:r>
          </a:p>
          <a:p>
            <a:r>
              <a:rPr lang="en-US" altLang="ko-KR" dirty="0" smtClean="0"/>
              <a:t>Pen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0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단축키</a:t>
            </a:r>
            <a:endParaRPr lang="en-US" altLang="ko-KR" dirty="0" smtClean="0"/>
          </a:p>
          <a:p>
            <a:r>
              <a:rPr lang="ko-KR" altLang="en-US" dirty="0" smtClean="0"/>
              <a:t>오버레이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26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Giseok Kim</dc:creator>
  <cp:lastModifiedBy>Giseok Kim</cp:lastModifiedBy>
  <cp:revision>1</cp:revision>
  <dcterms:created xsi:type="dcterms:W3CDTF">2021-08-24T01:54:51Z</dcterms:created>
  <dcterms:modified xsi:type="dcterms:W3CDTF">2021-08-24T02:00:57Z</dcterms:modified>
</cp:coreProperties>
</file>