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EFF-3CBE-5146-AB34-906AF6F8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43B2-1DD0-B849-87F8-9EE281450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661D-93E9-9D44-8A38-ABC4F4B9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0694-BCE2-F14D-BD6A-BAF3DEA8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5C8D-47BC-7348-A6F5-F4A55A6B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19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2A8D-BF0B-5647-941D-837343B2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A46F6-7089-7449-BE6F-3A2692D4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EF32-7343-ED41-B87A-C7A693C4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B060-9836-0441-896D-72A1976B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4D60-04BE-3E4B-99E7-9AAF8BC4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334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4C970-FA3F-044D-9E69-1748AD1AB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084F2-C87A-5748-86F2-FFFA3B722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AFDA-5E2C-1840-A070-265333D1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79BF-FB18-7648-A284-29B2651E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3CE9-EBA2-FA46-94E3-929E6F65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77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714E-86C0-6F4F-8C71-2203D13D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0F7C-48D5-C84A-9555-69497526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EE19-6077-5D4A-86F9-690F901A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6E1E-A4D6-0C4A-B1FB-980EF35C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CB67-346C-B849-9B04-94E49F2A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94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125E-D6DF-7C40-A3D4-F394A3C9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B4E2-D308-614C-8B0B-97C9D583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8396-9591-9B41-8AF4-9C4160F4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7401-C1BE-5C4C-AA2C-3FE5BD38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BA82-CA0B-5D4B-8214-B7D902ED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8148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BEB9-076D-A448-9D3B-8FED85E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422A-BF7A-0A48-8DED-477FB3628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442CC-39EB-2949-B15F-47257B4A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C6D4-ABEC-E14F-91AD-9A3F0300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14A5-6442-1D46-8C09-1A3212EB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12689-B2C9-F441-9EA1-49454099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879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EF15-FE8D-D94C-BD66-B01D4B70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8E0B-721D-3947-A7FA-F80BCF68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52AC-BFB4-DE4C-849E-CBEE5EC5E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CC5D-DB95-D440-843F-8D6EB831B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EDBA1-6ACE-5649-8ABA-0BF4046E0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310E6-2BDC-6F45-A787-99680168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B5701-B4B4-E94C-A1EA-B722440B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AD48A-3C44-B74D-8556-642862D8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57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B2EC-759B-6C44-8EA6-C21D4EC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71BF4-BBB0-964E-A3E3-4CDE4770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762D2-357A-C848-8F73-48EA26AD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8C6B7-BEF4-8D44-BB41-F7A0CCD3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07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1F450-213A-A949-B6A5-889A8E8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39868-5CEC-6A4F-9084-FBF7623C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03C3A-8B87-5E45-81CA-1C959C38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85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501B-CC19-4F44-83AE-8DC81D9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C502-2587-DC45-AA5E-C00ECE9A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2F718-0D55-754F-B1A2-026534E4F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4466C-C3B0-6B49-933D-9B52AE68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69E9-28EE-C141-85DC-85715BF7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63BB1-F87D-D241-A5EC-F17014EF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498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37EE-03F2-D24A-BDE3-8596CDB9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2B242-9FEE-144D-99E5-765851971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4354E-F77E-C940-A1F9-D45D464B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BEAC2-936E-4646-ADA1-C3DE8C04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0A17-D509-2A4A-9174-F363C126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DA5A8-C2C3-6842-8CCF-B586FEED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4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6C154-09AD-564C-B3E3-86CA672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716CD-6C4B-3948-8799-8D6E50A2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13688-36BB-7740-832C-ABBCEABA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D66E-C996-6343-A462-3BCF4F2E611B}" type="datetimeFigureOut">
              <a:rPr lang="es-ES_tradnl" smtClean="0"/>
              <a:t>23/10/20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E3D5-2C64-1347-BC17-1068646A1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2B42-AF87-B746-84F8-6846976CB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6EB4C-40F8-3349-A65B-DCF8B27BA2D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675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F3A07B-0068-6246-AFDD-9FC7A962F3AB}"/>
              </a:ext>
            </a:extLst>
          </p:cNvPr>
          <p:cNvCxnSpPr>
            <a:cxnSpLocks/>
          </p:cNvCxnSpPr>
          <p:nvPr/>
        </p:nvCxnSpPr>
        <p:spPr>
          <a:xfrm flipV="1">
            <a:off x="4735900" y="2805925"/>
            <a:ext cx="0" cy="795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2EF15-0A78-7149-B99B-6E7D75D9BFBB}"/>
              </a:ext>
            </a:extLst>
          </p:cNvPr>
          <p:cNvCxnSpPr>
            <a:cxnSpLocks/>
          </p:cNvCxnSpPr>
          <p:nvPr/>
        </p:nvCxnSpPr>
        <p:spPr>
          <a:xfrm flipV="1">
            <a:off x="2074476" y="1256602"/>
            <a:ext cx="0" cy="795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BE3C14-1614-BC40-A241-2B18C07C1C7A}"/>
              </a:ext>
            </a:extLst>
          </p:cNvPr>
          <p:cNvCxnSpPr>
            <a:cxnSpLocks/>
          </p:cNvCxnSpPr>
          <p:nvPr/>
        </p:nvCxnSpPr>
        <p:spPr>
          <a:xfrm>
            <a:off x="2074476" y="2051823"/>
            <a:ext cx="7356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0FDB3-1752-794D-97CF-BCAB4E7C0BAA}"/>
              </a:ext>
            </a:extLst>
          </p:cNvPr>
          <p:cNvCxnSpPr>
            <a:cxnSpLocks/>
          </p:cNvCxnSpPr>
          <p:nvPr/>
        </p:nvCxnSpPr>
        <p:spPr>
          <a:xfrm>
            <a:off x="2074476" y="2051823"/>
            <a:ext cx="2664792" cy="1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7-Point Star 9">
            <a:extLst>
              <a:ext uri="{FF2B5EF4-FFF2-40B4-BE49-F238E27FC236}">
                <a16:creationId xmlns:a16="http://schemas.microsoft.com/office/drawing/2014/main" id="{238D875B-81E8-BA47-B5A6-6034AFDE2FA8}"/>
              </a:ext>
            </a:extLst>
          </p:cNvPr>
          <p:cNvSpPr/>
          <p:nvPr/>
        </p:nvSpPr>
        <p:spPr>
          <a:xfrm>
            <a:off x="4521820" y="3342580"/>
            <a:ext cx="434898" cy="434898"/>
          </a:xfrm>
          <a:prstGeom prst="star7">
            <a:avLst>
              <a:gd name="adj" fmla="val 19978"/>
              <a:gd name="hf" fmla="val 102572"/>
              <a:gd name="vf" fmla="val 10521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8200"/>
              </a:solidFill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19BE0BA-97D8-F544-B8D5-F389BD890489}"/>
              </a:ext>
            </a:extLst>
          </p:cNvPr>
          <p:cNvSpPr/>
          <p:nvPr/>
        </p:nvSpPr>
        <p:spPr>
          <a:xfrm>
            <a:off x="1879328" y="1824088"/>
            <a:ext cx="390293" cy="33645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1540B5A-8BF8-B248-A95F-846182FF1CAF}"/>
              </a:ext>
            </a:extLst>
          </p:cNvPr>
          <p:cNvSpPr/>
          <p:nvPr/>
        </p:nvSpPr>
        <p:spPr>
          <a:xfrm>
            <a:off x="1617274" y="1535117"/>
            <a:ext cx="914400" cy="914400"/>
          </a:xfrm>
          <a:prstGeom prst="arc">
            <a:avLst>
              <a:gd name="adj1" fmla="val 16200000"/>
              <a:gd name="adj2" fmla="val 2248027"/>
            </a:avLst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4EC38-D0A8-A64C-93DA-3C93746D310F}"/>
              </a:ext>
            </a:extLst>
          </p:cNvPr>
          <p:cNvCxnSpPr>
            <a:cxnSpLocks/>
          </p:cNvCxnSpPr>
          <p:nvPr/>
        </p:nvCxnSpPr>
        <p:spPr>
          <a:xfrm>
            <a:off x="7178250" y="1517603"/>
            <a:ext cx="2664792" cy="1508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7-Point Star 19">
            <a:extLst>
              <a:ext uri="{FF2B5EF4-FFF2-40B4-BE49-F238E27FC236}">
                <a16:creationId xmlns:a16="http://schemas.microsoft.com/office/drawing/2014/main" id="{2242B4F4-ED17-104A-AD2F-C1E40A4EE3C4}"/>
              </a:ext>
            </a:extLst>
          </p:cNvPr>
          <p:cNvSpPr/>
          <p:nvPr/>
        </p:nvSpPr>
        <p:spPr>
          <a:xfrm>
            <a:off x="9625594" y="2808360"/>
            <a:ext cx="434898" cy="434898"/>
          </a:xfrm>
          <a:prstGeom prst="star7">
            <a:avLst>
              <a:gd name="adj" fmla="val 19978"/>
              <a:gd name="hf" fmla="val 102572"/>
              <a:gd name="vf" fmla="val 10521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82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496873-28E1-B043-9DBF-41763ADDE0CF}"/>
              </a:ext>
            </a:extLst>
          </p:cNvPr>
          <p:cNvGrpSpPr/>
          <p:nvPr/>
        </p:nvGrpSpPr>
        <p:grpSpPr>
          <a:xfrm rot="7212218">
            <a:off x="6867757" y="1466304"/>
            <a:ext cx="930780" cy="903945"/>
            <a:chOff x="7040134" y="1125573"/>
            <a:chExt cx="930780" cy="90394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3BE7B58-18E6-1C48-9E19-FD28104BA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282" y="1125573"/>
              <a:ext cx="0" cy="7952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1A5475-3702-EF48-8DB8-C8C64E09C42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282" y="1920794"/>
              <a:ext cx="7356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AB19B08B-54E1-A94B-AE50-2B59A9BDB116}"/>
                </a:ext>
              </a:extLst>
            </p:cNvPr>
            <p:cNvSpPr/>
            <p:nvPr/>
          </p:nvSpPr>
          <p:spPr>
            <a:xfrm>
              <a:off x="7040134" y="1693059"/>
              <a:ext cx="390293" cy="336459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3729AB-179E-D94C-8C68-E03200E9BE65}"/>
              </a:ext>
            </a:extLst>
          </p:cNvPr>
          <p:cNvSpPr txBox="1"/>
          <p:nvPr/>
        </p:nvSpPr>
        <p:spPr>
          <a:xfrm>
            <a:off x="4265342" y="3777478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Sismo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87180A-4C80-5047-B3AF-7F0B74656418}"/>
              </a:ext>
            </a:extLst>
          </p:cNvPr>
          <p:cNvSpPr txBox="1"/>
          <p:nvPr/>
        </p:nvSpPr>
        <p:spPr>
          <a:xfrm>
            <a:off x="9512573" y="3025808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Sismo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202E16-37FD-D043-9250-D616F5227089}"/>
              </a:ext>
            </a:extLst>
          </p:cNvPr>
          <p:cNvSpPr txBox="1"/>
          <p:nvPr/>
        </p:nvSpPr>
        <p:spPr>
          <a:xfrm>
            <a:off x="1079228" y="218891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Estación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5D0AD-E236-8947-9CC2-0DAD16F17F1D}"/>
              </a:ext>
            </a:extLst>
          </p:cNvPr>
          <p:cNvSpPr txBox="1"/>
          <p:nvPr/>
        </p:nvSpPr>
        <p:spPr>
          <a:xfrm>
            <a:off x="6372348" y="90700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Estación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EA6B60-871F-5947-B224-CEE838C8A3E6}"/>
              </a:ext>
            </a:extLst>
          </p:cNvPr>
          <p:cNvSpPr txBox="1"/>
          <p:nvPr/>
        </p:nvSpPr>
        <p:spPr>
          <a:xfrm>
            <a:off x="2442292" y="1566369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Back </a:t>
            </a:r>
            <a:r>
              <a:rPr lang="es-ES_tradnl" dirty="0" err="1"/>
              <a:t>azimuth</a:t>
            </a:r>
            <a:endParaRPr lang="es-ES_trad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FA5FF2-D9DB-BD44-B452-CE16F1483E74}"/>
              </a:ext>
            </a:extLst>
          </p:cNvPr>
          <p:cNvSpPr txBox="1"/>
          <p:nvPr/>
        </p:nvSpPr>
        <p:spPr>
          <a:xfrm>
            <a:off x="1434586" y="912576"/>
            <a:ext cx="12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Norte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64AA38-C139-2647-B04E-3E64FFE1A75A}"/>
              </a:ext>
            </a:extLst>
          </p:cNvPr>
          <p:cNvSpPr txBox="1"/>
          <p:nvPr/>
        </p:nvSpPr>
        <p:spPr>
          <a:xfrm>
            <a:off x="2391315" y="1895520"/>
            <a:ext cx="12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Este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BB2FF7-5503-AA47-918D-E8880DB06715}"/>
              </a:ext>
            </a:extLst>
          </p:cNvPr>
          <p:cNvSpPr txBox="1"/>
          <p:nvPr/>
        </p:nvSpPr>
        <p:spPr>
          <a:xfrm>
            <a:off x="7524225" y="1572690"/>
            <a:ext cx="12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Radial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7CA6A-0B1A-EE48-A222-B80D295D39DD}"/>
              </a:ext>
            </a:extLst>
          </p:cNvPr>
          <p:cNvSpPr txBox="1"/>
          <p:nvPr/>
        </p:nvSpPr>
        <p:spPr>
          <a:xfrm>
            <a:off x="6162483" y="2099621"/>
            <a:ext cx="12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Transversal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CC3979D3-C7BA-8649-91CB-B60E30C2C640}"/>
              </a:ext>
            </a:extLst>
          </p:cNvPr>
          <p:cNvSpPr/>
          <p:nvPr/>
        </p:nvSpPr>
        <p:spPr>
          <a:xfrm>
            <a:off x="4934416" y="1824088"/>
            <a:ext cx="931125" cy="321497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F9C7BC-3B61-5041-9188-E45BDB2C8A24}"/>
              </a:ext>
            </a:extLst>
          </p:cNvPr>
          <p:cNvSpPr txBox="1"/>
          <p:nvPr/>
        </p:nvSpPr>
        <p:spPr>
          <a:xfrm>
            <a:off x="4091364" y="2533093"/>
            <a:ext cx="12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Norte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C7DB0A2-8638-8345-9EDF-53877C791128}"/>
              </a:ext>
            </a:extLst>
          </p:cNvPr>
          <p:cNvSpPr/>
          <p:nvPr/>
        </p:nvSpPr>
        <p:spPr>
          <a:xfrm>
            <a:off x="4282070" y="3119875"/>
            <a:ext cx="914400" cy="914400"/>
          </a:xfrm>
          <a:prstGeom prst="arc">
            <a:avLst>
              <a:gd name="adj1" fmla="val 12584689"/>
              <a:gd name="adj2" fmla="val 16071724"/>
            </a:avLst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C0B41-E01E-2B4B-855F-5FDB01C8E758}"/>
              </a:ext>
            </a:extLst>
          </p:cNvPr>
          <p:cNvSpPr txBox="1"/>
          <p:nvPr/>
        </p:nvSpPr>
        <p:spPr>
          <a:xfrm>
            <a:off x="3155797" y="3279105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err="1"/>
              <a:t>Azimuth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3489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Dominguez</dc:creator>
  <cp:lastModifiedBy>Luis Dominguez</cp:lastModifiedBy>
  <cp:revision>3</cp:revision>
  <dcterms:created xsi:type="dcterms:W3CDTF">2020-10-23T23:30:24Z</dcterms:created>
  <dcterms:modified xsi:type="dcterms:W3CDTF">2020-10-24T02:44:54Z</dcterms:modified>
</cp:coreProperties>
</file>