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411F-5981-8C96-3988-C68A7DD1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2B79-0984-3802-8A6D-D4D280B2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6865-46AA-6713-F5B5-52ADCD7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A991-D325-3940-3252-A0C6671B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23C2-DF98-7B1F-D452-D81450C9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56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E79D-CA25-BB5C-D8FF-4CAF56C9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5361D-94F7-401E-4903-72FFAD05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61A7-A958-5820-5171-8ABB01CC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E3FC-BE93-B6A0-0398-B96C1320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399E-6E77-9BA5-5C5E-CCDE18AB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588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63ADB-69FD-DE8D-DAE3-47C8B98E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662B-2F03-BC9A-8054-24C32DE8C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5DF4-6294-BE89-AF7B-3AE01B6C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4477-AE9E-2109-DBFB-EA8DB4D6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3C15-ECD6-C853-D115-54C7F5BF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07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66CE-5DCE-C4A0-F853-2B00939C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EC5D-095A-07EE-53D8-736C8C31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E199-E4D8-AC9F-8B1C-E9E78A08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74A-D166-8B56-EA70-D4E53B5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821B-C779-4201-EEB7-807BD37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136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FFE8-DE07-1CC1-904E-C3C1C93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59D73-862A-8649-C76D-17684085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4404-64A2-2472-E6AC-245A1913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99B4-B3C4-E1AA-7FA8-B3595C38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4B85-2481-6E47-0EEB-3B60EFC5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1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0963-D47F-13BA-1AC5-FBFBD02D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E046-9A16-CB70-F214-C3CB61956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C26B-F528-9819-6410-28824A4C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A3D95-9F5D-CECF-E0C6-A114B419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BA0E5-82B3-558C-36D7-CCECE030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4B89-5E92-4C1C-1A15-52B885A8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13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6DC0-D728-6FF3-E411-3393C1A1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A312-3326-DCAC-1E6A-C0227389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7743D-EA0B-EC2E-4C5C-6F66F37C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A7B14-CB78-1342-18B6-26D3DC334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2A229-8A13-6819-46E3-5B6F85044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D574-7CBD-15B9-6A9D-DB72D249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DC64A-E33E-EC7F-4109-5721455B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3639A-072F-0B27-C83B-F4A42FEC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3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F16B-7036-7067-24BF-FD12DB58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5F79-D646-EED3-53E0-09DEBA4E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4ACE1-E89E-2AE6-AF55-99E72891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1E23-06B4-5FC9-A470-B1FDA99F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6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A279B-AFFD-A1E7-A29D-15DDBD50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A47E6-D355-AFAB-FDFA-01D69A6C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9EEB-D467-0CEA-BE13-FF0327E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36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DF7-4A11-9422-9992-0F559EBC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8C7B-83AC-2ADF-2072-0C6E993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13583-73FB-D814-2D7C-AAAD1307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01FB-564F-9190-3067-D5D73C7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99E7-31D5-F3D5-17D3-D94CA69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80B7-560C-66D2-273E-22E4AAF8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2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30AB-3FAE-7430-EB20-0D521A4C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26820-83CD-33ED-D4FA-D821E53A0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2D86-9054-55B9-083E-3815E494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0019-1054-7DD2-E3B9-DA06CC12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1801-2A15-4744-69CD-5C12750E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313-1794-C714-14A6-5261AC5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2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B4F89-40F6-5EE0-D9D5-A6DD5D11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A146-D267-801E-93CC-95BD4652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836F-A8AC-5737-C161-FA2F96C36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75D8-21FE-1141-A8BD-839253E5DE05}" type="datetimeFigureOut">
              <a:rPr lang="es-ES_tradnl" smtClean="0"/>
              <a:t>27/1/23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4FBD-501F-A5CE-0BC9-449E4240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1A33-94AA-4FEE-72A0-88EEEDB1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47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3B4B3-2C36-AB36-6C51-8636C088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83869"/>
              </p:ext>
            </p:extLst>
          </p:nvPr>
        </p:nvGraphicFramePr>
        <p:xfrm>
          <a:off x="788826" y="1364129"/>
          <a:ext cx="3238644" cy="412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600096088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1183959716"/>
                    </a:ext>
                  </a:extLst>
                </a:gridCol>
              </a:tblGrid>
              <a:tr h="37543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CATALOG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42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443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datetime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684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unixtime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538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2275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81526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21810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2329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eq_id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668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repeater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37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sequence_id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31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5DCCAF-BAF5-1222-94B3-49C9F658A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91741"/>
              </p:ext>
            </p:extLst>
          </p:nvPr>
        </p:nvGraphicFramePr>
        <p:xfrm>
          <a:off x="5406491" y="502920"/>
          <a:ext cx="551608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041">
                  <a:extLst>
                    <a:ext uri="{9D8B030D-6E8A-4147-A177-3AD203B41FA5}">
                      <a16:colId xmlns:a16="http://schemas.microsoft.com/office/drawing/2014/main" val="2807547786"/>
                    </a:ext>
                  </a:extLst>
                </a:gridCol>
                <a:gridCol w="2758041">
                  <a:extLst>
                    <a:ext uri="{9D8B030D-6E8A-4147-A177-3AD203B41FA5}">
                      <a16:colId xmlns:a16="http://schemas.microsoft.com/office/drawing/2014/main" val="721420594"/>
                    </a:ext>
                  </a:extLst>
                </a:gridCol>
              </a:tblGrid>
              <a:tr h="343367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Twitter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56716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97938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datetime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79811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unixtime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5210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6082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81930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240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15264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tweet_id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71647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Post_time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6025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Twet_text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1834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data_downloaded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9385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analyzed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8480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repeater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27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Sequence_id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44154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Nearby_sta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TEXT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5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A21D75-AA2B-0532-A9B1-F01F2BFC8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50403"/>
              </p:ext>
            </p:extLst>
          </p:nvPr>
        </p:nvGraphicFramePr>
        <p:xfrm>
          <a:off x="4388553" y="1190509"/>
          <a:ext cx="3238644" cy="262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600096088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1183959716"/>
                    </a:ext>
                  </a:extLst>
                </a:gridCol>
              </a:tblGrid>
              <a:tr h="37543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REPEATERS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42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443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684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538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668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37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/>
                        <a:t>no_repeaters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3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2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92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ANTONIO DOMINGUEZ RAMIREZ</dc:creator>
  <cp:lastModifiedBy>LUIS ANTONIO DOMINGUEZ RAMIREZ</cp:lastModifiedBy>
  <cp:revision>2</cp:revision>
  <dcterms:created xsi:type="dcterms:W3CDTF">2023-01-20T17:04:59Z</dcterms:created>
  <dcterms:modified xsi:type="dcterms:W3CDTF">2023-01-28T04:13:28Z</dcterms:modified>
</cp:coreProperties>
</file>