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Notification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0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*@</a:t>
            </a:r>
            <a:r>
              <a:rPr lang="en-US" dirty="0" err="1"/>
              <a:t>typedef</a:t>
            </a:r>
            <a:r>
              <a:rPr lang="en-US" dirty="0"/>
              <a:t> {</a:t>
            </a:r>
          </a:p>
          <a:p>
            <a:r>
              <a:rPr lang="en-US" dirty="0"/>
              <a:t>*type: string,</a:t>
            </a:r>
          </a:p>
          <a:p>
            <a:r>
              <a:rPr lang="en-US" dirty="0"/>
              <a:t>*notification: text,</a:t>
            </a:r>
          </a:p>
          <a:p>
            <a:r>
              <a:rPr lang="en-US" dirty="0"/>
              <a:t>*status: string,  // sent - </a:t>
            </a:r>
            <a:r>
              <a:rPr lang="en-US" dirty="0" err="1"/>
              <a:t>receved</a:t>
            </a:r>
            <a:r>
              <a:rPr lang="en-US" dirty="0"/>
              <a:t> - seen - read - deleted / 1 - 2 - 3 - 4 - 5</a:t>
            </a:r>
          </a:p>
          <a:p>
            <a:r>
              <a:rPr lang="en-US" dirty="0"/>
              <a:t>*</a:t>
            </a:r>
            <a:r>
              <a:rPr lang="en-US" dirty="0" err="1"/>
              <a:t>uuid_user</a:t>
            </a:r>
            <a:r>
              <a:rPr lang="en-US" dirty="0"/>
              <a:t>: </a:t>
            </a:r>
            <a:r>
              <a:rPr lang="en-US" dirty="0" err="1"/>
              <a:t>uuid</a:t>
            </a:r>
            <a:endParaRPr lang="en-US" dirty="0"/>
          </a:p>
          <a:p>
            <a:r>
              <a:rPr lang="en-US" dirty="0"/>
              <a:t>*} </a:t>
            </a:r>
            <a:r>
              <a:rPr lang="en-US" dirty="0" err="1"/>
              <a:t>notificationOptions</a:t>
            </a:r>
            <a:endParaRPr lang="en-US" dirty="0"/>
          </a:p>
          <a:p>
            <a:r>
              <a:rPr lang="en-US" dirty="0"/>
              <a:t>*/ 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/**</a:t>
            </a:r>
          </a:p>
          <a:p>
            <a:r>
              <a:rPr lang="en-US" dirty="0"/>
              <a:t>*@</a:t>
            </a:r>
            <a:r>
              <a:rPr lang="en-US" dirty="0" err="1"/>
              <a:t>typedef</a:t>
            </a:r>
            <a:r>
              <a:rPr lang="en-US" dirty="0"/>
              <a:t> {</a:t>
            </a:r>
          </a:p>
          <a:p>
            <a:r>
              <a:rPr lang="en-US" dirty="0"/>
              <a:t>*title: string, </a:t>
            </a:r>
          </a:p>
          <a:p>
            <a:r>
              <a:rPr lang="en-US" dirty="0"/>
              <a:t>*type: string,</a:t>
            </a:r>
          </a:p>
          <a:p>
            <a:r>
              <a:rPr lang="en-US" dirty="0"/>
              <a:t>*</a:t>
            </a:r>
            <a:r>
              <a:rPr lang="en-US" dirty="0" err="1"/>
              <a:t>uuid_userSent</a:t>
            </a:r>
            <a:r>
              <a:rPr lang="en-US" dirty="0"/>
              <a:t>: string,</a:t>
            </a:r>
          </a:p>
          <a:p>
            <a:r>
              <a:rPr lang="en-US" dirty="0"/>
              <a:t>*data: 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*} notification</a:t>
            </a:r>
          </a:p>
          <a:p>
            <a:r>
              <a:rPr lang="en-US" dirty="0"/>
              <a:t>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ype: 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smtClean="0"/>
              <a:t>type:  string</a:t>
            </a:r>
            <a:endParaRPr lang="en-GB" dirty="0"/>
          </a:p>
          <a:p>
            <a:pPr marL="457200" indent="-457200">
              <a:buFont typeface="Wingdings 3" charset="2"/>
              <a:buAutoNum type="arabicPeriod"/>
            </a:pPr>
            <a:r>
              <a:rPr lang="en-GB" dirty="0"/>
              <a:t>value:  normal, now, </a:t>
            </a:r>
            <a:r>
              <a:rPr lang="en-GB" dirty="0" smtClean="0"/>
              <a:t>…</a:t>
            </a:r>
          </a:p>
          <a:p>
            <a:pPr>
              <a:buFontTx/>
              <a:buChar char="-"/>
            </a:pPr>
            <a:r>
              <a:rPr lang="en-GB" dirty="0" smtClean="0"/>
              <a:t>normal: use for NOT urgent information </a:t>
            </a:r>
          </a:p>
          <a:p>
            <a:pPr>
              <a:buFontTx/>
              <a:buChar char="-"/>
            </a:pPr>
            <a:r>
              <a:rPr lang="en-GB" dirty="0"/>
              <a:t>n</a:t>
            </a:r>
            <a:r>
              <a:rPr lang="en-GB" dirty="0" smtClean="0"/>
              <a:t>ow: </a:t>
            </a:r>
            <a:r>
              <a:rPr lang="en-GB" dirty="0"/>
              <a:t>use for NOT urgent information </a:t>
            </a:r>
            <a:r>
              <a:rPr lang="en-US" dirty="0" smtClean="0"/>
              <a:t>( prescribe, check medication, search doctor or pharmacist, …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7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otification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/>
              <a:t>type:  </a:t>
            </a:r>
            <a:r>
              <a:rPr lang="en-GB" dirty="0" smtClean="0"/>
              <a:t>text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2. value:  </a:t>
            </a:r>
          </a:p>
          <a:p>
            <a:pPr marL="0" indent="0">
              <a:buNone/>
            </a:pPr>
            <a:r>
              <a:rPr lang="en-GB" dirty="0" smtClean="0"/>
              <a:t>- is a custom JSON data, then convert to string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2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Status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GB" dirty="0"/>
              <a:t>type:  string</a:t>
            </a:r>
          </a:p>
          <a:p>
            <a:pPr marL="0" indent="0">
              <a:buNone/>
            </a:pPr>
            <a:r>
              <a:rPr lang="en-GB" dirty="0" smtClean="0"/>
              <a:t>2. value: </a:t>
            </a:r>
            <a:r>
              <a:rPr lang="en-US" dirty="0" smtClean="0"/>
              <a:t> </a:t>
            </a:r>
            <a:r>
              <a:rPr lang="en-US" dirty="0"/>
              <a:t>sent - </a:t>
            </a:r>
            <a:r>
              <a:rPr lang="en-US" dirty="0" err="1"/>
              <a:t>receved</a:t>
            </a:r>
            <a:r>
              <a:rPr lang="en-US" dirty="0"/>
              <a:t> - seen - read - deleted / 1 - 2 - 3 - 4 </a:t>
            </a:r>
            <a:r>
              <a:rPr lang="en-US" dirty="0" smtClean="0"/>
              <a:t>– 5</a:t>
            </a:r>
          </a:p>
          <a:p>
            <a:pPr marL="0" indent="0">
              <a:buNone/>
            </a:pPr>
            <a:r>
              <a:rPr lang="en-GB" dirty="0" smtClean="0"/>
              <a:t>- We can check </a:t>
            </a:r>
            <a:r>
              <a:rPr lang="en-GB" dirty="0" err="1" smtClean="0"/>
              <a:t>notificate</a:t>
            </a:r>
            <a:r>
              <a:rPr lang="en-GB" dirty="0" smtClean="0"/>
              <a:t> status to </a:t>
            </a:r>
            <a:r>
              <a:rPr lang="en-GB" dirty="0" err="1" smtClean="0"/>
              <a:t>implemente</a:t>
            </a:r>
            <a:r>
              <a:rPr lang="en-GB" dirty="0" smtClean="0"/>
              <a:t> next task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uuid_user</a:t>
            </a:r>
            <a:endParaRPr lang="en-US" dirty="0"/>
          </a:p>
          <a:p>
            <a:pPr marL="457200" indent="-457200">
              <a:buAutoNum type="arabicPeriod"/>
            </a:pPr>
            <a:r>
              <a:rPr lang="en-GB" dirty="0" smtClean="0"/>
              <a:t>type: string ( uuidv4 )</a:t>
            </a:r>
          </a:p>
          <a:p>
            <a:pPr marL="457200" indent="-457200">
              <a:buAutoNum type="arabicPeriod"/>
            </a:pPr>
            <a:r>
              <a:rPr lang="en-GB" dirty="0"/>
              <a:t>v</a:t>
            </a:r>
            <a:r>
              <a:rPr lang="en-GB" dirty="0" smtClean="0"/>
              <a:t>alue:  </a:t>
            </a:r>
          </a:p>
          <a:p>
            <a:pPr>
              <a:buFontTx/>
              <a:buChar char="-"/>
            </a:pPr>
            <a:r>
              <a:rPr lang="en-GB" dirty="0" smtClean="0"/>
              <a:t>Is a </a:t>
            </a:r>
            <a:r>
              <a:rPr lang="en-US" dirty="0"/>
              <a:t>FOREIGN </a:t>
            </a:r>
            <a:r>
              <a:rPr lang="en-US" dirty="0" smtClean="0"/>
              <a:t>KEY</a:t>
            </a:r>
            <a:r>
              <a:rPr lang="en-GB" dirty="0" smtClean="0"/>
              <a:t> to user table</a:t>
            </a:r>
          </a:p>
          <a:p>
            <a:pPr>
              <a:buFontTx/>
              <a:buChar char="-"/>
            </a:pPr>
            <a:r>
              <a:rPr lang="en-GB" dirty="0" smtClean="0"/>
              <a:t>Tell us know this notification is who’s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1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otification detail</a:t>
            </a:r>
          </a:p>
          <a:p>
            <a:r>
              <a:rPr lang="en-GB" dirty="0" err="1" smtClean="0"/>
              <a:t>Json</a:t>
            </a:r>
            <a:r>
              <a:rPr lang="en-GB" dirty="0" smtClean="0"/>
              <a:t> data: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notification {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title</a:t>
            </a:r>
            <a:r>
              <a:rPr lang="en-US" dirty="0"/>
              <a:t>: string, </a:t>
            </a:r>
          </a:p>
          <a:p>
            <a:pPr marL="457200" lvl="1" indent="0">
              <a:buNone/>
            </a:pPr>
            <a:r>
              <a:rPr lang="en-US" dirty="0" smtClean="0"/>
              <a:t>type</a:t>
            </a:r>
            <a:r>
              <a:rPr lang="en-US" dirty="0"/>
              <a:t>: </a:t>
            </a:r>
            <a:r>
              <a:rPr lang="en-US" dirty="0" smtClean="0"/>
              <a:t>string,</a:t>
            </a:r>
          </a:p>
          <a:p>
            <a:pPr marL="457200" lvl="1" indent="0">
              <a:buNone/>
            </a:pPr>
            <a:r>
              <a:rPr lang="en-US" dirty="0" err="1" smtClean="0"/>
              <a:t>uuid_userSent</a:t>
            </a:r>
            <a:r>
              <a:rPr lang="en-US" dirty="0"/>
              <a:t>: </a:t>
            </a:r>
            <a:r>
              <a:rPr lang="en-US" dirty="0" smtClean="0"/>
              <a:t>string,</a:t>
            </a:r>
          </a:p>
          <a:p>
            <a:pPr marL="457200" lvl="1" indent="0">
              <a:buNone/>
            </a:pPr>
            <a:r>
              <a:rPr lang="en-US" dirty="0" smtClean="0"/>
              <a:t>data</a:t>
            </a:r>
            <a:r>
              <a:rPr lang="en-US" dirty="0"/>
              <a:t>: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/>
              <a:t>notification</a:t>
            </a:r>
          </a:p>
          <a:p>
            <a:pPr marL="0" indent="0">
              <a:buNone/>
            </a:pPr>
            <a:r>
              <a:rPr lang="en-GB" dirty="0" smtClean="0"/>
              <a:t>1. </a:t>
            </a:r>
            <a:r>
              <a:rPr lang="en-US" dirty="0" smtClean="0"/>
              <a:t>type: </a:t>
            </a:r>
            <a:r>
              <a:rPr lang="en-US" smtClean="0"/>
              <a:t>type detail</a:t>
            </a:r>
            <a:endParaRPr lang="en-US" dirty="0"/>
          </a:p>
          <a:p>
            <a:pPr marL="0" indent="0">
              <a:buNone/>
            </a:pPr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185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Notification</vt:lpstr>
      <vt:lpstr>Define model</vt:lpstr>
      <vt:lpstr>Attribute detail</vt:lpstr>
      <vt:lpstr>Attribute detail</vt:lpstr>
      <vt:lpstr>Attribute detail</vt:lpstr>
      <vt:lpstr>Attribute detail</vt:lpstr>
      <vt:lpstr>Attribute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2024-02-05T12:00:36Z</dcterms:created>
  <dcterms:modified xsi:type="dcterms:W3CDTF">2024-02-05T15:00:46Z</dcterms:modified>
</cp:coreProperties>
</file>